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Lst>
  <p:notesMasterIdLst>
    <p:notesMasterId r:id="rId19"/>
  </p:notesMasterIdLst>
  <p:handoutMasterIdLst>
    <p:handoutMasterId r:id="rId20"/>
  </p:handoutMasterIdLst>
  <p:sldIdLst>
    <p:sldId id="256" r:id="rId4"/>
    <p:sldId id="265" r:id="rId5"/>
    <p:sldId id="285" r:id="rId6"/>
    <p:sldId id="290" r:id="rId7"/>
    <p:sldId id="283" r:id="rId8"/>
    <p:sldId id="257" r:id="rId9"/>
    <p:sldId id="275" r:id="rId10"/>
    <p:sldId id="267" r:id="rId11"/>
    <p:sldId id="286" r:id="rId12"/>
    <p:sldId id="278" r:id="rId13"/>
    <p:sldId id="279" r:id="rId14"/>
    <p:sldId id="259" r:id="rId15"/>
    <p:sldId id="289" r:id="rId16"/>
    <p:sldId id="270" r:id="rId17"/>
    <p:sldId id="271" r:id="rId18"/>
  </p:sldIdLst>
  <p:sldSz cx="9144000" cy="6858000" type="screen4x3"/>
  <p:notesSz cx="6858000" cy="987425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0034"/>
    <a:srgbClr val="A3C7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95" autoAdjust="0"/>
  </p:normalViewPr>
  <p:slideViewPr>
    <p:cSldViewPr>
      <p:cViewPr varScale="1">
        <p:scale>
          <a:sx n="59" d="100"/>
          <a:sy n="59" d="100"/>
        </p:scale>
        <p:origin x="-146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sz="quarter" idx="1"/>
          </p:nvPr>
        </p:nvSpPr>
        <p:spPr>
          <a:xfrm>
            <a:off x="3884613" y="0"/>
            <a:ext cx="2971800" cy="493713"/>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259C493-81BA-4A9C-9E63-AEBA4AE78F33}" type="datetimeFigureOut">
              <a:rPr lang="nl-NL"/>
              <a:pPr>
                <a:defRPr/>
              </a:pPr>
              <a:t>20-11-2015</a:t>
            </a:fld>
            <a:endParaRPr lang="nl-NL"/>
          </a:p>
        </p:txBody>
      </p:sp>
      <p:sp>
        <p:nvSpPr>
          <p:cNvPr id="4" name="Tijdelijke aanduiding voor voettekst 3"/>
          <p:cNvSpPr>
            <a:spLocks noGrp="1"/>
          </p:cNvSpPr>
          <p:nvPr>
            <p:ph type="ftr" sz="quarter" idx="2"/>
          </p:nvPr>
        </p:nvSpPr>
        <p:spPr>
          <a:xfrm>
            <a:off x="0" y="9378950"/>
            <a:ext cx="2971800" cy="49371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5" name="Tijdelijke aanduiding voor dianummer 4"/>
          <p:cNvSpPr>
            <a:spLocks noGrp="1"/>
          </p:cNvSpPr>
          <p:nvPr>
            <p:ph type="sldNum" sz="quarter" idx="3"/>
          </p:nvPr>
        </p:nvSpPr>
        <p:spPr>
          <a:xfrm>
            <a:off x="3884613" y="9378950"/>
            <a:ext cx="2971800" cy="493713"/>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817D66F-B0D4-454E-AD86-3FEACC1A232D}" type="slidenum">
              <a:rPr lang="nl-NL"/>
              <a:pPr>
                <a:defRPr/>
              </a:pPr>
              <a:t>‹nr.›</a:t>
            </a:fld>
            <a:endParaRPr lang="nl-NL"/>
          </a:p>
        </p:txBody>
      </p:sp>
    </p:spTree>
    <p:extLst>
      <p:ext uri="{BB962C8B-B14F-4D97-AF65-F5344CB8AC3E}">
        <p14:creationId xmlns:p14="http://schemas.microsoft.com/office/powerpoint/2010/main" val="309634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1" name="PlaceHolder 1"/>
          <p:cNvSpPr>
            <a:spLocks noGrp="1"/>
          </p:cNvSpPr>
          <p:nvPr>
            <p:ph type="body"/>
          </p:nvPr>
        </p:nvSpPr>
        <p:spPr>
          <a:xfrm>
            <a:off x="755650" y="5484813"/>
            <a:ext cx="6048375" cy="5194300"/>
          </a:xfrm>
          <a:prstGeom prst="rect">
            <a:avLst/>
          </a:prstGeom>
        </p:spPr>
        <p:txBody>
          <a:bodyPr wrap="none" lIns="0" tIns="0" rIns="0" bIns="0"/>
          <a:lstStyle/>
          <a:p>
            <a:pPr lvl="0"/>
            <a:r>
              <a:rPr lang="nl-NL" noProof="0"/>
              <a:t>Klik om het formaat van de notities te bewerken</a:t>
            </a:r>
            <a:endParaRPr noProof="0"/>
          </a:p>
        </p:txBody>
      </p:sp>
      <p:sp>
        <p:nvSpPr>
          <p:cNvPr id="112" name="PlaceHolder 2"/>
          <p:cNvSpPr>
            <a:spLocks noGrp="1"/>
          </p:cNvSpPr>
          <p:nvPr>
            <p:ph type="hdr"/>
          </p:nvPr>
        </p:nvSpPr>
        <p:spPr>
          <a:xfrm>
            <a:off x="0" y="0"/>
            <a:ext cx="3279775" cy="576263"/>
          </a:xfrm>
          <a:prstGeom prst="rect">
            <a:avLst/>
          </a:prstGeom>
        </p:spPr>
        <p:txBody>
          <a:bodyPr wrap="none" lIns="0" tIns="0" rIns="0" bIns="0"/>
          <a:lstStyle>
            <a:lvl1pPr fontAlgn="auto">
              <a:spcBef>
                <a:spcPts val="0"/>
              </a:spcBef>
              <a:spcAft>
                <a:spcPts val="0"/>
              </a:spcAft>
              <a:defRPr>
                <a:latin typeface="+mn-lt"/>
                <a:cs typeface="+mn-cs"/>
              </a:defRPr>
            </a:lvl1pPr>
          </a:lstStyle>
          <a:p>
            <a:pPr>
              <a:defRPr/>
            </a:pPr>
            <a:r>
              <a:rPr lang="nl-NL"/>
              <a:t>&lt;koptekst&gt;</a:t>
            </a:r>
            <a:endParaRPr/>
          </a:p>
        </p:txBody>
      </p:sp>
      <p:sp>
        <p:nvSpPr>
          <p:cNvPr id="113" name="PlaceHolder 3"/>
          <p:cNvSpPr>
            <a:spLocks noGrp="1"/>
          </p:cNvSpPr>
          <p:nvPr>
            <p:ph type="dt"/>
          </p:nvPr>
        </p:nvSpPr>
        <p:spPr>
          <a:xfrm>
            <a:off x="4279900" y="0"/>
            <a:ext cx="3279775" cy="576263"/>
          </a:xfrm>
          <a:prstGeom prst="rect">
            <a:avLst/>
          </a:prstGeom>
        </p:spPr>
        <p:txBody>
          <a:bodyPr wrap="none" lIns="0" tIns="0" rIns="0" bIns="0"/>
          <a:lstStyle>
            <a:lvl1pPr algn="r" fontAlgn="auto">
              <a:spcBef>
                <a:spcPts val="0"/>
              </a:spcBef>
              <a:spcAft>
                <a:spcPts val="0"/>
              </a:spcAft>
              <a:defRPr>
                <a:latin typeface="+mn-lt"/>
                <a:cs typeface="+mn-cs"/>
              </a:defRPr>
            </a:lvl1pPr>
          </a:lstStyle>
          <a:p>
            <a:pPr>
              <a:defRPr/>
            </a:pPr>
            <a:r>
              <a:rPr lang="nl-NL"/>
              <a:t>&lt;datum/tijd&gt;</a:t>
            </a:r>
            <a:endParaRPr/>
          </a:p>
        </p:txBody>
      </p:sp>
      <p:sp>
        <p:nvSpPr>
          <p:cNvPr id="114" name="PlaceHolder 4"/>
          <p:cNvSpPr>
            <a:spLocks noGrp="1"/>
          </p:cNvSpPr>
          <p:nvPr>
            <p:ph type="ftr"/>
          </p:nvPr>
        </p:nvSpPr>
        <p:spPr>
          <a:xfrm>
            <a:off x="0" y="10968038"/>
            <a:ext cx="3279775" cy="577850"/>
          </a:xfrm>
          <a:prstGeom prst="rect">
            <a:avLst/>
          </a:prstGeom>
        </p:spPr>
        <p:txBody>
          <a:bodyPr wrap="none" lIns="0" tIns="0" rIns="0" bIns="0" anchor="b"/>
          <a:lstStyle>
            <a:lvl1pPr fontAlgn="auto">
              <a:spcBef>
                <a:spcPts val="0"/>
              </a:spcBef>
              <a:spcAft>
                <a:spcPts val="0"/>
              </a:spcAft>
              <a:defRPr>
                <a:latin typeface="+mn-lt"/>
                <a:cs typeface="+mn-cs"/>
              </a:defRPr>
            </a:lvl1pPr>
          </a:lstStyle>
          <a:p>
            <a:pPr>
              <a:defRPr/>
            </a:pPr>
            <a:r>
              <a:rPr lang="nl-NL"/>
              <a:t>&lt;voettekst&gt;</a:t>
            </a:r>
            <a:endParaRPr/>
          </a:p>
        </p:txBody>
      </p:sp>
      <p:sp>
        <p:nvSpPr>
          <p:cNvPr id="115" name="PlaceHolder 5"/>
          <p:cNvSpPr>
            <a:spLocks noGrp="1"/>
          </p:cNvSpPr>
          <p:nvPr>
            <p:ph type="sldNum"/>
          </p:nvPr>
        </p:nvSpPr>
        <p:spPr>
          <a:xfrm>
            <a:off x="4279900" y="10968038"/>
            <a:ext cx="3279775" cy="577850"/>
          </a:xfrm>
          <a:prstGeom prst="rect">
            <a:avLst/>
          </a:prstGeom>
        </p:spPr>
        <p:txBody>
          <a:bodyPr wrap="none" lIns="0" tIns="0" rIns="0" bIns="0" anchor="b"/>
          <a:lstStyle>
            <a:lvl1pPr algn="r" fontAlgn="auto">
              <a:spcBef>
                <a:spcPts val="0"/>
              </a:spcBef>
              <a:spcAft>
                <a:spcPts val="0"/>
              </a:spcAft>
              <a:defRPr>
                <a:latin typeface="+mn-lt"/>
                <a:cs typeface="+mn-cs"/>
              </a:defRPr>
            </a:lvl1pPr>
          </a:lstStyle>
          <a:p>
            <a:pPr>
              <a:defRPr/>
            </a:pPr>
            <a:fld id="{A3BA2429-4324-4412-9238-E0446ADAEDF4}" type="slidenum">
              <a:rPr lang="nl-NL"/>
              <a:pPr>
                <a:defRPr/>
              </a:pPr>
              <a:t>‹nr.›</a:t>
            </a:fld>
            <a:endParaRPr/>
          </a:p>
        </p:txBody>
      </p:sp>
    </p:spTree>
    <p:extLst>
      <p:ext uri="{BB962C8B-B14F-4D97-AF65-F5344CB8AC3E}">
        <p14:creationId xmlns:p14="http://schemas.microsoft.com/office/powerpoint/2010/main" val="17046555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laceHolder 1"/>
          <p:cNvSpPr>
            <a:spLocks noGrp="1"/>
          </p:cNvSpPr>
          <p:nvPr>
            <p:ph type="body"/>
          </p:nvPr>
        </p:nvSpPr>
        <p:spPr bwMode="auto">
          <a:xfrm>
            <a:off x="0" y="0"/>
            <a:ext cx="0" cy="0"/>
          </a:xfrm>
          <a:noFill/>
        </p:spPr>
        <p:txBody>
          <a:bodyPr vert="horz" lIns="90000" tIns="45000" rIns="90000" bIns="45000" numCol="1" anchor="t" anchorCtr="0" compatLnSpc="1">
            <a:prstTxWarp prst="textNoShape">
              <a:avLst/>
            </a:prstTxWarp>
          </a:bodyPr>
          <a:lstStyle/>
          <a:p>
            <a:pPr>
              <a:spcBef>
                <a:spcPct val="0"/>
              </a:spcBef>
            </a:pPr>
            <a:r>
              <a:rPr lang="nl-NL" sz="1200" b="0" i="0" kern="1200" dirty="0" smtClean="0">
                <a:solidFill>
                  <a:schemeClr val="tx1"/>
                </a:solidFill>
                <a:latin typeface="+mn-lt"/>
                <a:ea typeface="+mn-ea"/>
                <a:cs typeface="+mn-cs"/>
              </a:rPr>
              <a:t>Ontdek hoe jij als student, docent, bedrijf of maatschappelijke organisaties educatie slimmer, sneller en beter kunt organiseren, ontwikkelen en delen met de ICT mogelijkheden van </a:t>
            </a:r>
            <a:r>
              <a:rPr lang="nl-NL" sz="1200" b="0" i="0" kern="1200" dirty="0" err="1" smtClean="0">
                <a:solidFill>
                  <a:schemeClr val="tx1"/>
                </a:solidFill>
                <a:latin typeface="+mn-lt"/>
                <a:ea typeface="+mn-ea"/>
                <a:cs typeface="+mn-cs"/>
              </a:rPr>
              <a:t>GroenGelinkt</a:t>
            </a:r>
            <a:r>
              <a:rPr lang="nl-NL" sz="1200" b="0" i="0" kern="1200" dirty="0" smtClean="0">
                <a:solidFill>
                  <a:schemeClr val="tx1"/>
                </a:solidFill>
                <a:latin typeface="+mn-lt"/>
                <a:ea typeface="+mn-ea"/>
                <a:cs typeface="+mn-cs"/>
              </a:rPr>
              <a:t>;  </a:t>
            </a:r>
            <a:r>
              <a:rPr lang="nl-NL" dirty="0" err="1" smtClean="0">
                <a:ea typeface="ＭＳ Ｐゴシック" pitchFamily="34" charset="-128"/>
              </a:rPr>
              <a:t>GroenGelinkt</a:t>
            </a:r>
            <a:r>
              <a:rPr lang="nl-NL" dirty="0" smtClean="0">
                <a:ea typeface="ＭＳ Ｐゴシック" pitchFamily="34" charset="-128"/>
              </a:rPr>
              <a:t> is een zoeksysteem voor educatie voor PO, VO, kinderopvang en algemeen publiek. Leermaterialen, activiteiten, locaties achtergrondinformatie en organisatie gegevens vindbaar maken op thema;s zoals natuur, duurzame ontwikkeling, afval, energie water dierenwelzijn. </a:t>
            </a:r>
            <a:endParaRPr lang="nl-NL" dirty="0" smtClean="0"/>
          </a:p>
        </p:txBody>
      </p:sp>
      <p:sp>
        <p:nvSpPr>
          <p:cNvPr id="57347" name="TextShape 2"/>
          <p:cNvSpPr txBox="1">
            <a:spLocks noChangeArrowheads="1"/>
          </p:cNvSpPr>
          <p:nvPr/>
        </p:nvSpPr>
        <p:spPr bwMode="auto">
          <a:xfrm>
            <a:off x="0" y="0"/>
            <a:ext cx="0" cy="0"/>
          </a:xfrm>
          <a:prstGeom prst="rect">
            <a:avLst/>
          </a:prstGeom>
          <a:noFill/>
          <a:ln w="9525">
            <a:noFill/>
            <a:miter lim="800000"/>
            <a:headEnd/>
            <a:tailEnd/>
          </a:ln>
        </p:spPr>
        <p:txBody>
          <a:bodyPr lIns="90000" tIns="45000" rIns="90000" bIns="45000"/>
          <a:lstStyle/>
          <a:p>
            <a:fld id="{673DED8E-E469-423D-8B62-F1FE9FC4895D}" type="slidenum">
              <a:rPr lang="nl-NL">
                <a:solidFill>
                  <a:srgbClr val="000000"/>
                </a:solidFill>
                <a:latin typeface="Calibri" pitchFamily="34" charset="0"/>
                <a:ea typeface="ＭＳ Ｐゴシック" pitchFamily="34" charset="-128"/>
                <a:cs typeface="DejaVu Sans" pitchFamily="34" charset="0"/>
              </a:rPr>
              <a:pPr/>
              <a:t>1</a:t>
            </a:fld>
            <a:endParaRPr lang="nl-NL">
              <a:cs typeface="DejaVu Sans"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62025" y="741363"/>
            <a:ext cx="4933950" cy="3702050"/>
          </a:xfrm>
          <a:prstGeom prst="rect">
            <a:avLst/>
          </a:prstGeom>
          <a:noFill/>
          <a:ln w="12700">
            <a:solidFill>
              <a:prstClr val="black"/>
            </a:solidFill>
          </a:ln>
        </p:spPr>
      </p:sp>
      <p:sp>
        <p:nvSpPr>
          <p:cNvPr id="3" name="Tijdelijke aanduiding voor notities 2"/>
          <p:cNvSpPr>
            <a:spLocks noGrp="1"/>
          </p:cNvSpPr>
          <p:nvPr>
            <p:ph type="body" idx="1"/>
          </p:nvPr>
        </p:nvSpPr>
        <p:spPr/>
        <p:txBody>
          <a:bodyPr>
            <a:normAutofit/>
          </a:bodyPr>
          <a:lstStyle/>
          <a:p>
            <a:r>
              <a:rPr lang="nl-NL" dirty="0" smtClean="0"/>
              <a:t>Waar</a:t>
            </a:r>
            <a:r>
              <a:rPr lang="nl-NL" baseline="0" dirty="0" smtClean="0"/>
              <a:t> GroenGelinkt? </a:t>
            </a:r>
            <a:endParaRPr lang="nl-NL" dirty="0" smtClean="0"/>
          </a:p>
          <a:p>
            <a:r>
              <a:rPr lang="nl-NL" baseline="0" dirty="0" smtClean="0"/>
              <a:t>Zo’n 70 websites die de zoektools van </a:t>
            </a:r>
            <a:r>
              <a:rPr lang="nl-NL" baseline="0" dirty="0" err="1" smtClean="0"/>
              <a:t>GroenGleinkt</a:t>
            </a:r>
            <a:r>
              <a:rPr lang="nl-NL" baseline="0" dirty="0" smtClean="0"/>
              <a:t> </a:t>
            </a:r>
            <a:r>
              <a:rPr lang="nl-NL" baseline="0" dirty="0" err="1" smtClean="0"/>
              <a:t>gebriuiken</a:t>
            </a:r>
            <a:r>
              <a:rPr lang="nl-NL" baseline="0" dirty="0" smtClean="0"/>
              <a:t> zoals kennisnet, </a:t>
            </a:r>
            <a:r>
              <a:rPr lang="nl-NL" baseline="0" dirty="0" err="1" smtClean="0"/>
              <a:t>thoieme</a:t>
            </a:r>
            <a:r>
              <a:rPr lang="nl-NL" baseline="0" dirty="0" smtClean="0"/>
              <a:t> </a:t>
            </a:r>
            <a:r>
              <a:rPr lang="nl-NL" baseline="0" dirty="0" err="1" smtClean="0"/>
              <a:t>meulenhoff</a:t>
            </a:r>
            <a:r>
              <a:rPr lang="nl-NL" baseline="0" dirty="0" smtClean="0"/>
              <a:t>, </a:t>
            </a:r>
            <a:r>
              <a:rPr lang="nl-NL" dirty="0" smtClean="0"/>
              <a:t>Biologieplus</a:t>
            </a:r>
            <a:r>
              <a:rPr lang="nl-NL" baseline="0" dirty="0" smtClean="0"/>
              <a:t> van het </a:t>
            </a:r>
            <a:r>
              <a:rPr lang="nl-NL" baseline="0" dirty="0" err="1" smtClean="0"/>
              <a:t>NiBi</a:t>
            </a:r>
            <a:r>
              <a:rPr lang="nl-NL" baseline="0" dirty="0" smtClean="0"/>
              <a:t>.  </a:t>
            </a:r>
            <a:endParaRPr lang="nl-NL" dirty="0"/>
          </a:p>
        </p:txBody>
      </p:sp>
      <p:sp>
        <p:nvSpPr>
          <p:cNvPr id="4" name="Tijdelijke aanduiding voor dianummer 3"/>
          <p:cNvSpPr>
            <a:spLocks noGrp="1"/>
          </p:cNvSpPr>
          <p:nvPr>
            <p:ph type="sldNum" idx="10"/>
          </p:nvPr>
        </p:nvSpPr>
        <p:spPr/>
        <p:txBody>
          <a:bodyPr/>
          <a:lstStyle/>
          <a:p>
            <a:pPr>
              <a:defRPr/>
            </a:pPr>
            <a:fld id="{A3BA2429-4324-4412-9238-E0446ADAEDF4}" type="slidenum">
              <a:rPr lang="nl-NL" smtClean="0"/>
              <a:pPr>
                <a:defRPr/>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62025" y="741363"/>
            <a:ext cx="4933950" cy="3702050"/>
          </a:xfrm>
          <a:prstGeom prst="rect">
            <a:avLst/>
          </a:prstGeom>
          <a:noFill/>
          <a:ln w="12700">
            <a:solidFill>
              <a:prstClr val="black"/>
            </a:solidFill>
          </a:ln>
        </p:spPr>
      </p:sp>
      <p:sp>
        <p:nvSpPr>
          <p:cNvPr id="3" name="Tijdelijke aanduiding voor notities 2"/>
          <p:cNvSpPr>
            <a:spLocks noGrp="1"/>
          </p:cNvSpPr>
          <p:nvPr>
            <p:ph type="body" idx="1"/>
          </p:nvPr>
        </p:nvSpPr>
        <p:spPr/>
        <p:txBody>
          <a:bodyPr>
            <a:normAutofit/>
          </a:bodyPr>
          <a:lstStyle/>
          <a:p>
            <a:r>
              <a:rPr lang="nl-NL" dirty="0" smtClean="0"/>
              <a:t>watereducatie ; allen</a:t>
            </a:r>
            <a:r>
              <a:rPr lang="nl-NL" baseline="0" dirty="0" smtClean="0"/>
              <a:t> aanbod tonen op thema water. Eigen subthema’s </a:t>
            </a:r>
            <a:endParaRPr lang="nl-NL" dirty="0"/>
          </a:p>
        </p:txBody>
      </p:sp>
      <p:sp>
        <p:nvSpPr>
          <p:cNvPr id="4" name="Tijdelijke aanduiding voor dianummer 3"/>
          <p:cNvSpPr>
            <a:spLocks noGrp="1"/>
          </p:cNvSpPr>
          <p:nvPr>
            <p:ph type="sldNum" idx="10"/>
          </p:nvPr>
        </p:nvSpPr>
        <p:spPr/>
        <p:txBody>
          <a:bodyPr/>
          <a:lstStyle/>
          <a:p>
            <a:pPr>
              <a:defRPr/>
            </a:pPr>
            <a:fld id="{A3BA2429-4324-4412-9238-E0446ADAEDF4}" type="slidenum">
              <a:rPr lang="nl-NL" smtClean="0"/>
              <a:pPr>
                <a:defRPr/>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jdelijke aanduiding voor dia-afbeelding 1"/>
          <p:cNvSpPr>
            <a:spLocks noGrp="1" noRot="1" noChangeAspect="1"/>
          </p:cNvSpPr>
          <p:nvPr>
            <p:ph type="sldImg"/>
          </p:nvPr>
        </p:nvSpPr>
        <p:spPr bwMode="auto">
          <a:xfrm>
            <a:off x="962025" y="741363"/>
            <a:ext cx="4933950" cy="3702050"/>
          </a:xfrm>
          <a:prstGeom prst="rect">
            <a:avLst/>
          </a:prstGeom>
          <a:noFill/>
          <a:ln w="12700">
            <a:solidFill>
              <a:srgbClr val="000000"/>
            </a:solidFill>
            <a:miter lim="800000"/>
            <a:headEnd/>
            <a:tailEnd/>
          </a:ln>
        </p:spPr>
      </p:sp>
      <p:sp>
        <p:nvSpPr>
          <p:cNvPr id="61443" name="Tijdelijke aanduiding voor notities 2"/>
          <p:cNvSpPr>
            <a:spLocks noGrp="1"/>
          </p:cNvSpPr>
          <p:nvPr>
            <p:ph type="body" idx="1"/>
          </p:nvPr>
        </p:nvSpPr>
        <p:spPr bwMode="auto">
          <a:noFill/>
        </p:spPr>
        <p:txBody>
          <a:bodyPr vert="horz" numCol="1" anchor="t" anchorCtr="0" compatLnSpc="1">
            <a:prstTxWarp prst="textNoShape">
              <a:avLst/>
            </a:prstTxWarp>
          </a:bodyPr>
          <a:lstStyle/>
          <a:p>
            <a:pPr>
              <a:spcBef>
                <a:spcPct val="0"/>
              </a:spcBef>
            </a:pPr>
            <a:r>
              <a:rPr lang="nl-NL" smtClean="0"/>
              <a:t>Voorbeeld lekker groen doen;samenwerking NME organisaties, groen onderwijs, bedrijven en gemeenten om relevant aanbod op thema’s natuur, gezondheid, energie te ontsluiten. Eigen aanbod behorende bij arrangement van de partners in de etalage, met GG service aan bezoekers om meer te vinden en te zoeken in het landelijke aanbod.   eigen vormgeving toch groengelinkt! </a:t>
            </a:r>
          </a:p>
        </p:txBody>
      </p:sp>
      <p:sp>
        <p:nvSpPr>
          <p:cNvPr id="61444" name="Tijdelijke aanduiding voor dianummer 3"/>
          <p:cNvSpPr>
            <a:spLocks noGrp="1"/>
          </p:cNvSpPr>
          <p:nvPr>
            <p:ph type="sldNum" sz="quarter"/>
          </p:nvPr>
        </p:nvSpPr>
        <p:spPr bwMode="auto">
          <a:noFill/>
          <a:ln>
            <a:miter lim="800000"/>
            <a:headEnd/>
            <a:tailEnd/>
          </a:ln>
        </p:spPr>
        <p:txBody>
          <a:bodyPr vert="horz" numCol="1" anchorCtr="0" compatLnSpc="1">
            <a:prstTxWarp prst="textNoShape">
              <a:avLst/>
            </a:prstTxWarp>
          </a:bodyPr>
          <a:lstStyle/>
          <a:p>
            <a:pPr fontAlgn="base">
              <a:spcBef>
                <a:spcPct val="0"/>
              </a:spcBef>
              <a:spcAft>
                <a:spcPct val="0"/>
              </a:spcAft>
            </a:pPr>
            <a:fld id="{97BFFF08-1FB4-4CCE-AD0D-606CBC26321B}" type="slidenum">
              <a:rPr lang="nl-NL" smtClean="0"/>
              <a:pPr fontAlgn="base">
                <a:spcBef>
                  <a:spcPct val="0"/>
                </a:spcBef>
                <a:spcAft>
                  <a:spcPct val="0"/>
                </a:spcAft>
              </a:pPr>
              <a:t>12</a:t>
            </a:fld>
            <a:endParaRPr lang="nl-N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laceHolder 1"/>
          <p:cNvSpPr>
            <a:spLocks noGrp="1"/>
          </p:cNvSpPr>
          <p:nvPr>
            <p:ph type="body"/>
          </p:nvPr>
        </p:nvSpPr>
        <p:spPr bwMode="auto">
          <a:xfrm>
            <a:off x="0" y="0"/>
            <a:ext cx="0" cy="0"/>
          </a:xfrm>
          <a:noFill/>
        </p:spPr>
        <p:txBody>
          <a:bodyPr vert="horz" lIns="90000" tIns="45000" rIns="90000" bIns="45000" numCol="1" anchor="t" anchorCtr="0" compatLnSpc="1">
            <a:prstTxWarp prst="textNoShape">
              <a:avLst/>
            </a:prstTxWarp>
          </a:bodyPr>
          <a:lstStyle/>
          <a:p>
            <a:pPr>
              <a:spcBef>
                <a:spcPct val="0"/>
              </a:spcBef>
            </a:pPr>
            <a:r>
              <a:rPr lang="nl-NL" dirty="0" smtClean="0"/>
              <a:t>Zoekopdrachten</a:t>
            </a:r>
            <a:r>
              <a:rPr lang="nl-NL" baseline="0" dirty="0" smtClean="0"/>
              <a:t> uitvoeren in duo’s achter de laptop </a:t>
            </a:r>
            <a:r>
              <a:rPr lang="nl-NL" baseline="0" dirty="0" err="1" smtClean="0"/>
              <a:t>mbv</a:t>
            </a:r>
            <a:r>
              <a:rPr lang="nl-NL" baseline="0" dirty="0" smtClean="0"/>
              <a:t> werkblad. </a:t>
            </a:r>
          </a:p>
          <a:p>
            <a:pPr>
              <a:spcBef>
                <a:spcPct val="0"/>
              </a:spcBef>
            </a:pPr>
            <a:endParaRPr lang="nl-NL" baseline="0" dirty="0" smtClean="0"/>
          </a:p>
          <a:p>
            <a:pPr>
              <a:spcBef>
                <a:spcPct val="0"/>
              </a:spcBef>
            </a:pPr>
            <a:endParaRPr lang="nl-NL" dirty="0" smtClean="0"/>
          </a:p>
        </p:txBody>
      </p:sp>
      <p:sp>
        <p:nvSpPr>
          <p:cNvPr id="57347" name="TextShape 2"/>
          <p:cNvSpPr txBox="1">
            <a:spLocks noChangeArrowheads="1"/>
          </p:cNvSpPr>
          <p:nvPr/>
        </p:nvSpPr>
        <p:spPr bwMode="auto">
          <a:xfrm>
            <a:off x="0" y="0"/>
            <a:ext cx="0" cy="0"/>
          </a:xfrm>
          <a:prstGeom prst="rect">
            <a:avLst/>
          </a:prstGeom>
          <a:noFill/>
          <a:ln w="9525">
            <a:noFill/>
            <a:miter lim="800000"/>
            <a:headEnd/>
            <a:tailEnd/>
          </a:ln>
        </p:spPr>
        <p:txBody>
          <a:bodyPr lIns="90000" tIns="45000" rIns="90000" bIns="45000"/>
          <a:lstStyle/>
          <a:p>
            <a:fld id="{673DED8E-E469-423D-8B62-F1FE9FC4895D}" type="slidenum">
              <a:rPr lang="nl-NL">
                <a:solidFill>
                  <a:srgbClr val="000000"/>
                </a:solidFill>
                <a:latin typeface="Calibri" pitchFamily="34" charset="0"/>
                <a:ea typeface="ＭＳ Ｐゴシック" pitchFamily="34" charset="-128"/>
                <a:cs typeface="DejaVu Sans" pitchFamily="34" charset="0"/>
              </a:rPr>
              <a:pPr/>
              <a:t>13</a:t>
            </a:fld>
            <a:endParaRPr lang="nl-NL">
              <a:cs typeface="DejaVu Sans"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jdelijke aanduiding voor dia-afbeelding 1"/>
          <p:cNvSpPr>
            <a:spLocks noGrp="1" noRot="1" noChangeAspect="1"/>
          </p:cNvSpPr>
          <p:nvPr>
            <p:ph type="sldImg"/>
          </p:nvPr>
        </p:nvSpPr>
        <p:spPr bwMode="auto">
          <a:xfrm>
            <a:off x="962025" y="741363"/>
            <a:ext cx="4933950" cy="3702050"/>
          </a:xfrm>
          <a:prstGeom prst="rect">
            <a:avLst/>
          </a:prstGeom>
          <a:noFill/>
          <a:ln w="12700">
            <a:solidFill>
              <a:srgbClr val="000000"/>
            </a:solidFill>
            <a:miter lim="800000"/>
            <a:headEnd/>
            <a:tailEnd/>
          </a:ln>
        </p:spPr>
      </p:sp>
      <p:sp>
        <p:nvSpPr>
          <p:cNvPr id="68611" name="Tijdelijke aanduiding voor notities 2"/>
          <p:cNvSpPr>
            <a:spLocks noGrp="1"/>
          </p:cNvSpPr>
          <p:nvPr>
            <p:ph type="body" idx="1"/>
          </p:nvPr>
        </p:nvSpPr>
        <p:spPr bwMode="auto">
          <a:noFill/>
        </p:spPr>
        <p:txBody>
          <a:bodyPr vert="horz" numCol="1" anchor="t" anchorCtr="0" compatLnSpc="1">
            <a:prstTxWarp prst="textNoShape">
              <a:avLst/>
            </a:prstTxWarp>
          </a:bodyPr>
          <a:lstStyle/>
          <a:p>
            <a:pPr>
              <a:spcBef>
                <a:spcPct val="0"/>
              </a:spcBef>
            </a:pPr>
            <a:endParaRPr lang="nl-NL" dirty="0" smtClean="0"/>
          </a:p>
        </p:txBody>
      </p:sp>
      <p:sp>
        <p:nvSpPr>
          <p:cNvPr id="68612" name="Tijdelijke aanduiding voor dianummer 3"/>
          <p:cNvSpPr>
            <a:spLocks noGrp="1"/>
          </p:cNvSpPr>
          <p:nvPr>
            <p:ph type="sldNum" sz="quarter"/>
          </p:nvPr>
        </p:nvSpPr>
        <p:spPr bwMode="auto">
          <a:noFill/>
          <a:ln>
            <a:miter lim="800000"/>
            <a:headEnd/>
            <a:tailEnd/>
          </a:ln>
        </p:spPr>
        <p:txBody>
          <a:bodyPr vert="horz" numCol="1" anchorCtr="0" compatLnSpc="1">
            <a:prstTxWarp prst="textNoShape">
              <a:avLst/>
            </a:prstTxWarp>
          </a:bodyPr>
          <a:lstStyle/>
          <a:p>
            <a:pPr fontAlgn="base">
              <a:spcBef>
                <a:spcPct val="0"/>
              </a:spcBef>
              <a:spcAft>
                <a:spcPct val="0"/>
              </a:spcAft>
            </a:pPr>
            <a:fld id="{14EB6417-34BF-4B25-AFF1-CB688EE6BBE3}" type="slidenum">
              <a:rPr lang="nl-NL" smtClean="0"/>
              <a:pPr fontAlgn="base">
                <a:spcBef>
                  <a:spcPct val="0"/>
                </a:spcBef>
                <a:spcAft>
                  <a:spcPct val="0"/>
                </a:spcAft>
              </a:pPr>
              <a:t>14</a:t>
            </a:fld>
            <a:endParaRPr lang="nl-N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jdelijke aanduiding voor dia-afbeelding 1"/>
          <p:cNvSpPr>
            <a:spLocks noGrp="1" noRot="1" noChangeAspect="1"/>
          </p:cNvSpPr>
          <p:nvPr>
            <p:ph type="sldImg"/>
          </p:nvPr>
        </p:nvSpPr>
        <p:spPr bwMode="auto">
          <a:xfrm>
            <a:off x="962025" y="741363"/>
            <a:ext cx="4933950" cy="3702050"/>
          </a:xfrm>
          <a:prstGeom prst="rect">
            <a:avLst/>
          </a:prstGeom>
          <a:noFill/>
          <a:ln w="12700">
            <a:solidFill>
              <a:srgbClr val="000000"/>
            </a:solidFill>
            <a:miter lim="800000"/>
            <a:headEnd/>
            <a:tailEnd/>
          </a:ln>
        </p:spPr>
      </p:sp>
      <p:sp>
        <p:nvSpPr>
          <p:cNvPr id="71683" name="Tijdelijke aanduiding voor notities 2"/>
          <p:cNvSpPr>
            <a:spLocks noGrp="1"/>
          </p:cNvSpPr>
          <p:nvPr>
            <p:ph type="body" idx="1"/>
          </p:nvPr>
        </p:nvSpPr>
        <p:spPr bwMode="auto">
          <a:noFill/>
        </p:spPr>
        <p:txBody>
          <a:bodyPr vert="horz" numCol="1" anchor="t" anchorCtr="0" compatLnSpc="1">
            <a:prstTxWarp prst="textNoShape">
              <a:avLst/>
            </a:prstTxWarp>
          </a:bodyPr>
          <a:lstStyle/>
          <a:p>
            <a:pPr>
              <a:spcBef>
                <a:spcPct val="0"/>
              </a:spcBef>
            </a:pPr>
            <a:endParaRPr lang="nl-NL" dirty="0" smtClean="0"/>
          </a:p>
        </p:txBody>
      </p:sp>
      <p:sp>
        <p:nvSpPr>
          <p:cNvPr id="71684" name="Tijdelijke aanduiding voor dianummer 3"/>
          <p:cNvSpPr>
            <a:spLocks noGrp="1"/>
          </p:cNvSpPr>
          <p:nvPr>
            <p:ph type="sldNum" sz="quarter"/>
          </p:nvPr>
        </p:nvSpPr>
        <p:spPr bwMode="auto">
          <a:noFill/>
          <a:ln>
            <a:miter lim="800000"/>
            <a:headEnd/>
            <a:tailEnd/>
          </a:ln>
        </p:spPr>
        <p:txBody>
          <a:bodyPr vert="horz" numCol="1" anchorCtr="0" compatLnSpc="1">
            <a:prstTxWarp prst="textNoShape">
              <a:avLst/>
            </a:prstTxWarp>
          </a:bodyPr>
          <a:lstStyle/>
          <a:p>
            <a:pPr fontAlgn="base">
              <a:spcBef>
                <a:spcPct val="0"/>
              </a:spcBef>
              <a:spcAft>
                <a:spcPct val="0"/>
              </a:spcAft>
            </a:pPr>
            <a:fld id="{A00675EB-B20D-4EE6-A44D-89F74D2998B1}" type="slidenum">
              <a:rPr lang="nl-NL" smtClean="0"/>
              <a:pPr fontAlgn="base">
                <a:spcBef>
                  <a:spcPct val="0"/>
                </a:spcBef>
                <a:spcAft>
                  <a:spcPct val="0"/>
                </a:spcAft>
              </a:pPr>
              <a:t>15</a:t>
            </a:fld>
            <a:endParaRPr lang="nl-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jdelijke aanduiding voor dia-afbeelding 1"/>
          <p:cNvSpPr>
            <a:spLocks noGrp="1" noRot="1" noChangeAspect="1"/>
          </p:cNvSpPr>
          <p:nvPr>
            <p:ph type="sldImg"/>
          </p:nvPr>
        </p:nvSpPr>
        <p:spPr bwMode="auto">
          <a:xfrm>
            <a:off x="962025" y="741363"/>
            <a:ext cx="4933950" cy="3702050"/>
          </a:xfrm>
          <a:prstGeom prst="rect">
            <a:avLst/>
          </a:prstGeom>
          <a:noFill/>
          <a:ln w="12700">
            <a:solidFill>
              <a:srgbClr val="000000"/>
            </a:solidFill>
            <a:miter lim="800000"/>
            <a:headEnd/>
            <a:tailEnd/>
          </a:ln>
        </p:spPr>
      </p:sp>
      <p:sp>
        <p:nvSpPr>
          <p:cNvPr id="67587" name="Tijdelijke aanduiding voor notities 2"/>
          <p:cNvSpPr>
            <a:spLocks noGrp="1"/>
          </p:cNvSpPr>
          <p:nvPr>
            <p:ph type="body" idx="1"/>
          </p:nvPr>
        </p:nvSpPr>
        <p:spPr bwMode="auto">
          <a:noFill/>
        </p:spPr>
        <p:txBody>
          <a:bodyPr vert="horz" numCol="1" anchor="t" anchorCtr="0" compatLnSpc="1">
            <a:prstTxWarp prst="textNoShape">
              <a:avLst/>
            </a:prstTxWarp>
          </a:bodyPr>
          <a:lstStyle/>
          <a:p>
            <a:pPr>
              <a:spcBef>
                <a:spcPct val="0"/>
              </a:spcBef>
            </a:pPr>
            <a:endParaRPr lang="nl-NL" dirty="0" smtClean="0"/>
          </a:p>
        </p:txBody>
      </p:sp>
      <p:sp>
        <p:nvSpPr>
          <p:cNvPr id="67588" name="Tijdelijke aanduiding voor dianummer 3"/>
          <p:cNvSpPr>
            <a:spLocks noGrp="1"/>
          </p:cNvSpPr>
          <p:nvPr>
            <p:ph type="sldNum" sz="quarter"/>
          </p:nvPr>
        </p:nvSpPr>
        <p:spPr bwMode="auto">
          <a:noFill/>
          <a:ln>
            <a:miter lim="800000"/>
            <a:headEnd/>
            <a:tailEnd/>
          </a:ln>
        </p:spPr>
        <p:txBody>
          <a:bodyPr vert="horz" numCol="1" anchorCtr="0" compatLnSpc="1">
            <a:prstTxWarp prst="textNoShape">
              <a:avLst/>
            </a:prstTxWarp>
          </a:bodyPr>
          <a:lstStyle/>
          <a:p>
            <a:pPr fontAlgn="base">
              <a:spcBef>
                <a:spcPct val="0"/>
              </a:spcBef>
              <a:spcAft>
                <a:spcPct val="0"/>
              </a:spcAft>
            </a:pPr>
            <a:fld id="{F73AFEAE-4DFA-49FB-9FB7-C429862A4652}" type="slidenum">
              <a:rPr lang="nl-NL" smtClean="0"/>
              <a:pPr fontAlgn="base">
                <a:spcBef>
                  <a:spcPct val="0"/>
                </a:spcBef>
                <a:spcAft>
                  <a:spcPct val="0"/>
                </a:spcAft>
              </a:pPr>
              <a:t>2</a:t>
            </a:fld>
            <a:endParaRPr lang="nl-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62025" y="741363"/>
            <a:ext cx="4933950" cy="3702050"/>
          </a:xfrm>
          <a:prstGeom prst="rect">
            <a:avLst/>
          </a:prstGeom>
          <a:noFill/>
          <a:ln w="12700">
            <a:solidFill>
              <a:prstClr val="black"/>
            </a:solidFill>
          </a:ln>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idx="10"/>
          </p:nvPr>
        </p:nvSpPr>
        <p:spPr/>
        <p:txBody>
          <a:bodyPr/>
          <a:lstStyle/>
          <a:p>
            <a:pPr>
              <a:defRPr/>
            </a:pPr>
            <a:fld id="{A3BA2429-4324-4412-9238-E0446ADAEDF4}" type="slidenum">
              <a:rPr lang="nl-NL" smtClean="0"/>
              <a:pPr>
                <a:defRPr/>
              </a:pPr>
              <a:t>3</a:t>
            </a:fld>
            <a:endParaRPr lang="nl-NL"/>
          </a:p>
        </p:txBody>
      </p:sp>
    </p:spTree>
    <p:extLst>
      <p:ext uri="{BB962C8B-B14F-4D97-AF65-F5344CB8AC3E}">
        <p14:creationId xmlns:p14="http://schemas.microsoft.com/office/powerpoint/2010/main" val="2290459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62025" y="741363"/>
            <a:ext cx="4933950" cy="3702050"/>
          </a:xfrm>
          <a:prstGeom prst="rect">
            <a:avLst/>
          </a:prstGeom>
          <a:noFill/>
          <a:ln w="12700">
            <a:solidFill>
              <a:prstClr val="black"/>
            </a:solidFill>
          </a:ln>
        </p:spPr>
      </p:sp>
      <p:sp>
        <p:nvSpPr>
          <p:cNvPr id="3" name="Tijdelijke aanduiding voor notities 2"/>
          <p:cNvSpPr>
            <a:spLocks noGrp="1"/>
          </p:cNvSpPr>
          <p:nvPr>
            <p:ph type="body" idx="1"/>
          </p:nvPr>
        </p:nvSpPr>
        <p:spPr/>
        <p:txBody>
          <a:bodyPr>
            <a:normAutofit/>
          </a:bodyPr>
          <a:lstStyle/>
          <a:p>
            <a:r>
              <a:rPr lang="nl-NL" dirty="0" smtClean="0"/>
              <a:t>https://www.youtube.com/watch?v=dDW3SksExQg </a:t>
            </a:r>
          </a:p>
          <a:p>
            <a:endParaRPr lang="nl-NL" dirty="0"/>
          </a:p>
        </p:txBody>
      </p:sp>
      <p:sp>
        <p:nvSpPr>
          <p:cNvPr id="4" name="Tijdelijke aanduiding voor dianummer 3"/>
          <p:cNvSpPr>
            <a:spLocks noGrp="1"/>
          </p:cNvSpPr>
          <p:nvPr>
            <p:ph type="sldNum" idx="10"/>
          </p:nvPr>
        </p:nvSpPr>
        <p:spPr/>
        <p:txBody>
          <a:bodyPr/>
          <a:lstStyle/>
          <a:p>
            <a:pPr>
              <a:defRPr/>
            </a:pPr>
            <a:fld id="{A3BA2429-4324-4412-9238-E0446ADAEDF4}" type="slidenum">
              <a:rPr lang="nl-NL" smtClean="0"/>
              <a:pPr>
                <a:defRPr/>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laceHolder 1"/>
          <p:cNvSpPr>
            <a:spLocks noGrp="1"/>
          </p:cNvSpPr>
          <p:nvPr>
            <p:ph type="body"/>
          </p:nvPr>
        </p:nvSpPr>
        <p:spPr bwMode="auto">
          <a:xfrm>
            <a:off x="0" y="0"/>
            <a:ext cx="0" cy="0"/>
          </a:xfrm>
          <a:noFill/>
        </p:spPr>
        <p:txBody>
          <a:bodyPr vert="horz" lIns="90000" tIns="45000" rIns="90000" bIns="45000" numCol="1" anchor="t" anchorCtr="0" compatLnSpc="1">
            <a:prstTxWarp prst="textNoShape">
              <a:avLst/>
            </a:prstTxWarp>
          </a:bodyPr>
          <a:lstStyle/>
          <a:p>
            <a:pPr>
              <a:spcBef>
                <a:spcPct val="0"/>
              </a:spcBef>
            </a:pPr>
            <a:r>
              <a:rPr lang="nl-NL" smtClean="0">
                <a:ea typeface="ＭＳ Ｐゴシック" pitchFamily="34" charset="-128"/>
              </a:rPr>
              <a:t>www.groengelinkt.nl GroenGelinkt</a:t>
            </a:r>
            <a:r>
              <a:rPr lang="nl-NL" dirty="0" smtClean="0">
                <a:ea typeface="ＭＳ Ｐゴシック" pitchFamily="34" charset="-128"/>
              </a:rPr>
              <a:t> </a:t>
            </a:r>
            <a:r>
              <a:rPr lang="nl-NL" dirty="0" smtClean="0">
                <a:ea typeface="ＭＳ Ｐゴシック" pitchFamily="34" charset="-128"/>
              </a:rPr>
              <a:t>is een zoeksysteem voor educatie voor PO, VO, kinderopvang en algemeen publiek. Leermaterialen, activiteiten, locaties achtergrondinformatie en organisatie gegevens vindbaar maken op thema;s zoals natuur, duurzame ontwikkeling, afval, energie water,</a:t>
            </a:r>
            <a:r>
              <a:rPr lang="nl-NL" baseline="0" dirty="0" smtClean="0">
                <a:ea typeface="ＭＳ Ｐゴシック" pitchFamily="34" charset="-128"/>
              </a:rPr>
              <a:t> </a:t>
            </a:r>
            <a:r>
              <a:rPr lang="nl-NL" dirty="0" smtClean="0">
                <a:ea typeface="ＭＳ Ｐゴシック" pitchFamily="34" charset="-128"/>
              </a:rPr>
              <a:t>dierenwelzijn. </a:t>
            </a:r>
          </a:p>
          <a:p>
            <a:pPr>
              <a:spcBef>
                <a:spcPct val="0"/>
              </a:spcBef>
            </a:pPr>
            <a:endParaRPr lang="nl-NL" dirty="0" smtClean="0">
              <a:ea typeface="ＭＳ Ｐゴシック" pitchFamily="34" charset="-128"/>
            </a:endParaRPr>
          </a:p>
        </p:txBody>
      </p:sp>
      <p:sp>
        <p:nvSpPr>
          <p:cNvPr id="57347" name="TextShape 2"/>
          <p:cNvSpPr txBox="1">
            <a:spLocks noChangeArrowheads="1"/>
          </p:cNvSpPr>
          <p:nvPr/>
        </p:nvSpPr>
        <p:spPr bwMode="auto">
          <a:xfrm>
            <a:off x="0" y="0"/>
            <a:ext cx="0" cy="0"/>
          </a:xfrm>
          <a:prstGeom prst="rect">
            <a:avLst/>
          </a:prstGeom>
          <a:noFill/>
          <a:ln w="9525">
            <a:noFill/>
            <a:miter lim="800000"/>
            <a:headEnd/>
            <a:tailEnd/>
          </a:ln>
        </p:spPr>
        <p:txBody>
          <a:bodyPr lIns="90000" tIns="45000" rIns="90000" bIns="45000"/>
          <a:lstStyle/>
          <a:p>
            <a:fld id="{673DED8E-E469-423D-8B62-F1FE9FC4895D}" type="slidenum">
              <a:rPr lang="nl-NL">
                <a:solidFill>
                  <a:srgbClr val="000000"/>
                </a:solidFill>
                <a:latin typeface="Calibri" pitchFamily="34" charset="0"/>
                <a:ea typeface="ＭＳ Ｐゴシック" pitchFamily="34" charset="-128"/>
                <a:cs typeface="DejaVu Sans" pitchFamily="34" charset="0"/>
              </a:rPr>
              <a:pPr/>
              <a:t>5</a:t>
            </a:fld>
            <a:endParaRPr lang="nl-NL">
              <a:cs typeface="DejaVu Sans"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ceHolder 1"/>
          <p:cNvSpPr>
            <a:spLocks noGrp="1"/>
          </p:cNvSpPr>
          <p:nvPr>
            <p:ph type="body"/>
          </p:nvPr>
        </p:nvSpPr>
        <p:spPr bwMode="auto">
          <a:xfrm>
            <a:off x="0" y="0"/>
            <a:ext cx="0" cy="0"/>
          </a:xfrm>
          <a:noFill/>
        </p:spPr>
        <p:txBody>
          <a:bodyPr vert="horz" lIns="90000" tIns="45000" rIns="90000" bIns="45000" numCol="1" anchor="t" anchorCtr="0" compatLnSpc="1">
            <a:prstTxWarp prst="textNoShape">
              <a:avLst/>
            </a:prstTxWarp>
          </a:bodyPr>
          <a:lstStyle/>
          <a:p>
            <a:pPr>
              <a:spcBef>
                <a:spcPct val="0"/>
              </a:spcBef>
            </a:pPr>
            <a:r>
              <a:rPr lang="nl-NL" dirty="0" smtClean="0"/>
              <a:t>Elk restaurant op </a:t>
            </a:r>
            <a:r>
              <a:rPr lang="nl-NL" dirty="0" err="1" smtClean="0"/>
              <a:t>Iens</a:t>
            </a:r>
            <a:r>
              <a:rPr lang="nl-NL" dirty="0" smtClean="0"/>
              <a:t> te vinden is, zo is er </a:t>
            </a:r>
            <a:r>
              <a:rPr lang="nl-NL" dirty="0" err="1" smtClean="0"/>
              <a:t>groengelinkt</a:t>
            </a:r>
            <a:r>
              <a:rPr lang="nl-NL" dirty="0" smtClean="0"/>
              <a:t> voor aanbieders van educatie; Zoveel mogelijk kinderen en jongeren bewust maken van maatschappelijke thema’s zoals natuur en duurzaamheid. Eindgebruikers leerkrachten PO, VO en pedagogisch medewerkers kinderopvang</a:t>
            </a:r>
          </a:p>
          <a:p>
            <a:pPr>
              <a:spcBef>
                <a:spcPct val="0"/>
              </a:spcBef>
            </a:pPr>
            <a:r>
              <a:rPr lang="nl-NL" dirty="0" smtClean="0"/>
              <a:t> (formele educatie) en algemeen publiek (infomeel en non-formele educatie).</a:t>
            </a:r>
          </a:p>
          <a:p>
            <a:pPr>
              <a:spcBef>
                <a:spcPct val="0"/>
              </a:spcBef>
            </a:pPr>
            <a:r>
              <a:rPr lang="nl-NL" dirty="0" smtClean="0"/>
              <a:t> </a:t>
            </a:r>
          </a:p>
          <a:p>
            <a:pPr>
              <a:spcBef>
                <a:spcPct val="0"/>
              </a:spcBef>
            </a:pPr>
            <a:r>
              <a:rPr lang="nl-NL" dirty="0" smtClean="0"/>
              <a:t>Favorietenfunctie; eenvoudig selectie te maken, te mailen en te printen. </a:t>
            </a:r>
          </a:p>
          <a:p>
            <a:pPr>
              <a:spcBef>
                <a:spcPct val="0"/>
              </a:spcBef>
            </a:pPr>
            <a:r>
              <a:rPr lang="nl-NL" dirty="0" err="1" smtClean="0"/>
              <a:t>Emailalerts</a:t>
            </a:r>
            <a:r>
              <a:rPr lang="nl-NL" dirty="0" smtClean="0"/>
              <a:t>; bijvoorbeeld houd mij op de hoogte van nieuwe activiteiten op het thema duurzaamheid in den </a:t>
            </a:r>
            <a:r>
              <a:rPr lang="nl-NL" dirty="0" err="1" smtClean="0"/>
              <a:t>bosch</a:t>
            </a:r>
            <a:r>
              <a:rPr lang="nl-NL" dirty="0" smtClean="0"/>
              <a:t> met straal van 15 kilometer. </a:t>
            </a:r>
          </a:p>
          <a:p>
            <a:pPr>
              <a:spcBef>
                <a:spcPct val="0"/>
              </a:spcBef>
            </a:pPr>
            <a:endParaRPr lang="nl-NL" dirty="0" smtClean="0"/>
          </a:p>
          <a:p>
            <a:pPr>
              <a:spcBef>
                <a:spcPct val="0"/>
              </a:spcBef>
            </a:pPr>
            <a:r>
              <a:rPr lang="nl-NL" dirty="0" smtClean="0"/>
              <a:t>Menukaart; veel resultaten, dan kun je je zoekresultaat verder verfijnen met de filters, totdat je </a:t>
            </a:r>
            <a:r>
              <a:rPr lang="nl-NL" dirty="0" smtClean="0"/>
              <a:t>gevonden hebt </a:t>
            </a:r>
            <a:r>
              <a:rPr lang="nl-NL" dirty="0" smtClean="0"/>
              <a:t>wat bij jou past. </a:t>
            </a:r>
          </a:p>
          <a:p>
            <a:pPr>
              <a:spcBef>
                <a:spcPct val="0"/>
              </a:spcBef>
            </a:pPr>
            <a:endParaRPr lang="nl-NL" dirty="0" smtClean="0"/>
          </a:p>
        </p:txBody>
      </p:sp>
      <p:sp>
        <p:nvSpPr>
          <p:cNvPr id="58371" name="TextShape 2"/>
          <p:cNvSpPr txBox="1">
            <a:spLocks noChangeArrowheads="1"/>
          </p:cNvSpPr>
          <p:nvPr/>
        </p:nvSpPr>
        <p:spPr bwMode="auto">
          <a:xfrm>
            <a:off x="0" y="0"/>
            <a:ext cx="0" cy="0"/>
          </a:xfrm>
          <a:prstGeom prst="rect">
            <a:avLst/>
          </a:prstGeom>
          <a:noFill/>
          <a:ln w="9525">
            <a:noFill/>
            <a:miter lim="800000"/>
            <a:headEnd/>
            <a:tailEnd/>
          </a:ln>
        </p:spPr>
        <p:txBody>
          <a:bodyPr lIns="90000" tIns="45000" rIns="90000" bIns="45000"/>
          <a:lstStyle/>
          <a:p>
            <a:fld id="{6DBA0388-13A8-4947-83FF-003F7FE2D3A2}" type="slidenum">
              <a:rPr lang="nl-NL">
                <a:solidFill>
                  <a:srgbClr val="000000"/>
                </a:solidFill>
                <a:cs typeface="DejaVu Sans" pitchFamily="34" charset="0"/>
              </a:rPr>
              <a:pPr/>
              <a:t>6</a:t>
            </a:fld>
            <a:endParaRPr lang="nl-NL">
              <a:cs typeface="DejaVu Sans"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jdelijke aanduiding voor dia-afbeelding 1"/>
          <p:cNvSpPr>
            <a:spLocks noGrp="1" noRot="1" noChangeAspect="1"/>
          </p:cNvSpPr>
          <p:nvPr>
            <p:ph type="sldImg"/>
          </p:nvPr>
        </p:nvSpPr>
        <p:spPr bwMode="auto">
          <a:xfrm>
            <a:off x="962025" y="741363"/>
            <a:ext cx="4933950" cy="3702050"/>
          </a:xfrm>
          <a:prstGeom prst="rect">
            <a:avLst/>
          </a:prstGeom>
          <a:noFill/>
          <a:ln w="12700">
            <a:solidFill>
              <a:srgbClr val="000000"/>
            </a:solidFill>
            <a:miter lim="800000"/>
            <a:headEnd/>
            <a:tailEnd/>
          </a:ln>
        </p:spPr>
      </p:sp>
      <p:sp>
        <p:nvSpPr>
          <p:cNvPr id="59395" name="Tijdelijke aanduiding voor notities 2"/>
          <p:cNvSpPr>
            <a:spLocks noGrp="1"/>
          </p:cNvSpPr>
          <p:nvPr>
            <p:ph type="body" idx="1"/>
          </p:nvPr>
        </p:nvSpPr>
        <p:spPr bwMode="auto">
          <a:noFill/>
        </p:spPr>
        <p:txBody>
          <a:bodyPr vert="horz" numCol="1" anchor="t" anchorCtr="0" compatLnSpc="1">
            <a:prstTxWarp prst="textNoShape">
              <a:avLst/>
            </a:prstTxWarp>
          </a:bodyPr>
          <a:lstStyle/>
          <a:p>
            <a:pPr>
              <a:spcBef>
                <a:spcPct val="0"/>
              </a:spcBef>
            </a:pPr>
            <a:r>
              <a:rPr lang="nl-NL" dirty="0" smtClean="0"/>
              <a:t>Hier trefwoord</a:t>
            </a:r>
            <a:r>
              <a:rPr lang="nl-NL" baseline="0" dirty="0" smtClean="0"/>
              <a:t> beestjes </a:t>
            </a:r>
            <a:endParaRPr lang="nl-NL" dirty="0" smtClean="0"/>
          </a:p>
          <a:p>
            <a:pPr>
              <a:spcBef>
                <a:spcPct val="0"/>
              </a:spcBef>
            </a:pPr>
            <a:r>
              <a:rPr lang="nl-NL" dirty="0" smtClean="0"/>
              <a:t>Groene Sterretjes; leermateriaal PO; onafhankelijke screening </a:t>
            </a:r>
            <a:r>
              <a:rPr lang="nl-NL" dirty="0" smtClean="0"/>
              <a:t>Expertscore Hierdoor </a:t>
            </a:r>
            <a:r>
              <a:rPr lang="nl-NL" dirty="0" smtClean="0"/>
              <a:t>bovenaan in de zoekresultaten, kwaliteit wordt beloond en helpt docent om goede keus lesmateriaal te maken. </a:t>
            </a:r>
          </a:p>
          <a:p>
            <a:pPr>
              <a:spcBef>
                <a:spcPct val="0"/>
              </a:spcBef>
            </a:pPr>
            <a:endParaRPr lang="nl-NL" dirty="0" smtClean="0"/>
          </a:p>
          <a:p>
            <a:pPr>
              <a:spcBef>
                <a:spcPct val="0"/>
              </a:spcBef>
            </a:pPr>
            <a:r>
              <a:rPr lang="nl-NL" dirty="0" smtClean="0"/>
              <a:t>Gele sterretjes; waardering door gebruikers. Hoe meer waarderingen en hoe hoger hoe beter vindbaar. Alle onderdelen in </a:t>
            </a:r>
            <a:r>
              <a:rPr lang="nl-NL" dirty="0" err="1" smtClean="0"/>
              <a:t>groengelinkt</a:t>
            </a:r>
            <a:r>
              <a:rPr lang="nl-NL" dirty="0" smtClean="0"/>
              <a:t>. </a:t>
            </a:r>
          </a:p>
          <a:p>
            <a:pPr>
              <a:spcBef>
                <a:spcPct val="0"/>
              </a:spcBef>
            </a:pPr>
            <a:endParaRPr lang="nl-NL" dirty="0" smtClean="0"/>
          </a:p>
          <a:p>
            <a:pPr>
              <a:spcBef>
                <a:spcPct val="0"/>
              </a:spcBef>
            </a:pPr>
            <a:endParaRPr lang="nl-NL" dirty="0" smtClean="0"/>
          </a:p>
        </p:txBody>
      </p:sp>
      <p:sp>
        <p:nvSpPr>
          <p:cNvPr id="59396" name="Tijdelijke aanduiding voor dianummer 3"/>
          <p:cNvSpPr>
            <a:spLocks noGrp="1"/>
          </p:cNvSpPr>
          <p:nvPr>
            <p:ph type="sldNum" sz="quarter"/>
          </p:nvPr>
        </p:nvSpPr>
        <p:spPr bwMode="auto">
          <a:noFill/>
          <a:ln>
            <a:miter lim="800000"/>
            <a:headEnd/>
            <a:tailEnd/>
          </a:ln>
        </p:spPr>
        <p:txBody>
          <a:bodyPr vert="horz" numCol="1" anchorCtr="0" compatLnSpc="1">
            <a:prstTxWarp prst="textNoShape">
              <a:avLst/>
            </a:prstTxWarp>
          </a:bodyPr>
          <a:lstStyle/>
          <a:p>
            <a:pPr fontAlgn="base">
              <a:spcBef>
                <a:spcPct val="0"/>
              </a:spcBef>
              <a:spcAft>
                <a:spcPct val="0"/>
              </a:spcAft>
            </a:pPr>
            <a:fld id="{603A1770-D44A-490D-944F-AB6BBDE8FE09}" type="slidenum">
              <a:rPr lang="nl-NL" smtClean="0"/>
              <a:pPr fontAlgn="base">
                <a:spcBef>
                  <a:spcPct val="0"/>
                </a:spcBef>
                <a:spcAft>
                  <a:spcPct val="0"/>
                </a:spcAft>
              </a:pPr>
              <a:t>7</a:t>
            </a:fld>
            <a:endParaRPr lang="nl-N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laceHolder 1"/>
          <p:cNvSpPr>
            <a:spLocks noGrp="1"/>
          </p:cNvSpPr>
          <p:nvPr>
            <p:ph type="body"/>
          </p:nvPr>
        </p:nvSpPr>
        <p:spPr bwMode="auto">
          <a:xfrm>
            <a:off x="0" y="0"/>
            <a:ext cx="0" cy="0"/>
          </a:xfrm>
          <a:noFill/>
        </p:spPr>
        <p:txBody>
          <a:bodyPr vert="horz" lIns="90000" tIns="45000" rIns="90000" bIns="45000" numCol="1" anchor="t" anchorCtr="0" compatLnSpc="1">
            <a:prstTxWarp prst="textNoShape">
              <a:avLst/>
            </a:prstTxWarp>
          </a:bodyPr>
          <a:lstStyle/>
          <a:p>
            <a:pPr>
              <a:spcBef>
                <a:spcPct val="0"/>
              </a:spcBef>
            </a:pPr>
            <a:r>
              <a:rPr lang="nl-NL" dirty="0" smtClean="0"/>
              <a:t>GroenGelinkt </a:t>
            </a:r>
            <a:r>
              <a:rPr lang="nl-NL" dirty="0" err="1" smtClean="0"/>
              <a:t>linkt</a:t>
            </a:r>
            <a:r>
              <a:rPr lang="nl-NL" dirty="0" smtClean="0"/>
              <a:t> door naar de aanbieder waar je de bestelling kunt plaatsen of kunt reserveren. </a:t>
            </a:r>
          </a:p>
          <a:p>
            <a:pPr>
              <a:spcBef>
                <a:spcPct val="0"/>
              </a:spcBef>
            </a:pPr>
            <a:endParaRPr lang="nl-NL" dirty="0" smtClean="0"/>
          </a:p>
          <a:p>
            <a:pPr>
              <a:spcBef>
                <a:spcPct val="0"/>
              </a:spcBef>
            </a:pPr>
            <a:r>
              <a:rPr lang="nl-NL" dirty="0" smtClean="0"/>
              <a:t>Op detailpagina alle info die nodig is voor docent om beslissing te kunnen nemen. Labels vastgesteld </a:t>
            </a:r>
            <a:r>
              <a:rPr lang="nl-NL" dirty="0" err="1" smtClean="0"/>
              <a:t>ism</a:t>
            </a:r>
            <a:r>
              <a:rPr lang="nl-NL" dirty="0" smtClean="0"/>
              <a:t> eindgebruikers en aanbiedende organisaties. </a:t>
            </a:r>
          </a:p>
          <a:p>
            <a:pPr>
              <a:spcBef>
                <a:spcPct val="0"/>
              </a:spcBef>
            </a:pPr>
            <a:endParaRPr lang="nl-NL" dirty="0" smtClean="0"/>
          </a:p>
          <a:p>
            <a:pPr>
              <a:spcBef>
                <a:spcPct val="0"/>
              </a:spcBef>
            </a:pPr>
            <a:r>
              <a:rPr lang="nl-NL" dirty="0" smtClean="0"/>
              <a:t>Verschil met </a:t>
            </a:r>
            <a:r>
              <a:rPr lang="nl-NL" dirty="0" err="1" smtClean="0"/>
              <a:t>Iens</a:t>
            </a:r>
            <a:r>
              <a:rPr lang="nl-NL" dirty="0" smtClean="0"/>
              <a:t> GG is geen website, maar de zoektools van GroenGelinkt worden op maar liefst 70 websites gebruikt. Bijvoorbeeld kennisnet, Thieme </a:t>
            </a:r>
            <a:r>
              <a:rPr lang="nl-NL" dirty="0" err="1" smtClean="0"/>
              <a:t>meulenhoff</a:t>
            </a:r>
            <a:r>
              <a:rPr lang="nl-NL" dirty="0" smtClean="0"/>
              <a:t>, educatieve site van de film de nieuwe wildernis, natuur en milieu educatie organisaties zoals ANMEC. Regionale </a:t>
            </a:r>
            <a:r>
              <a:rPr lang="nl-NL" dirty="0" err="1" smtClean="0"/>
              <a:t>samenwerkingen</a:t>
            </a:r>
            <a:r>
              <a:rPr lang="nl-NL" dirty="0" smtClean="0"/>
              <a:t> zoals Venlo; </a:t>
            </a:r>
            <a:r>
              <a:rPr lang="nl-NL" dirty="0" err="1" smtClean="0"/>
              <a:t>lekkergroen</a:t>
            </a:r>
            <a:r>
              <a:rPr lang="nl-NL" dirty="0" smtClean="0"/>
              <a:t> doen. Thematische sites zoals </a:t>
            </a:r>
            <a:r>
              <a:rPr lang="nl-NL" dirty="0" err="1" smtClean="0"/>
              <a:t>dierenwelzijnsweb</a:t>
            </a:r>
            <a:r>
              <a:rPr lang="nl-NL" dirty="0" smtClean="0"/>
              <a:t>. Zo lift je mee op de inspanningen die educatieve uitgeverijen, NIBI, doen </a:t>
            </a:r>
            <a:r>
              <a:rPr lang="nl-NL" dirty="0" err="1" smtClean="0"/>
              <a:t>doen</a:t>
            </a:r>
            <a:r>
              <a:rPr lang="nl-NL" dirty="0" smtClean="0"/>
              <a:t> om educatief aanbod onder de aandacht te brengen bij de eindgebruiker. </a:t>
            </a:r>
          </a:p>
        </p:txBody>
      </p:sp>
      <p:sp>
        <p:nvSpPr>
          <p:cNvPr id="60419" name="TextShape 2"/>
          <p:cNvSpPr txBox="1">
            <a:spLocks noChangeArrowheads="1"/>
          </p:cNvSpPr>
          <p:nvPr/>
        </p:nvSpPr>
        <p:spPr bwMode="auto">
          <a:xfrm>
            <a:off x="0" y="0"/>
            <a:ext cx="0" cy="0"/>
          </a:xfrm>
          <a:prstGeom prst="rect">
            <a:avLst/>
          </a:prstGeom>
          <a:noFill/>
          <a:ln w="9525">
            <a:noFill/>
            <a:miter lim="800000"/>
            <a:headEnd/>
            <a:tailEnd/>
          </a:ln>
        </p:spPr>
        <p:txBody>
          <a:bodyPr lIns="90000" tIns="45000" rIns="90000" bIns="45000"/>
          <a:lstStyle/>
          <a:p>
            <a:fld id="{D977F6D6-0556-49FB-8DFA-80FCE87F2CFA}" type="slidenum">
              <a:rPr lang="nl-NL">
                <a:solidFill>
                  <a:srgbClr val="000000"/>
                </a:solidFill>
                <a:cs typeface="DejaVu Sans" pitchFamily="34" charset="0"/>
              </a:rPr>
              <a:pPr/>
              <a:t>8</a:t>
            </a:fld>
            <a:endParaRPr lang="nl-NL">
              <a:cs typeface="DejaVu Sans"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62025" y="741363"/>
            <a:ext cx="4933950" cy="3702050"/>
          </a:xfrm>
          <a:prstGeom prst="rect">
            <a:avLst/>
          </a:prstGeom>
          <a:noFill/>
          <a:ln w="12700">
            <a:solidFill>
              <a:prstClr val="black"/>
            </a:solidFill>
          </a:ln>
        </p:spPr>
      </p:sp>
      <p:sp>
        <p:nvSpPr>
          <p:cNvPr id="3" name="Tijdelijke aanduiding voor notities 2"/>
          <p:cNvSpPr>
            <a:spLocks noGrp="1"/>
          </p:cNvSpPr>
          <p:nvPr>
            <p:ph type="body" idx="1"/>
          </p:nvPr>
        </p:nvSpPr>
        <p:spPr/>
        <p:txBody>
          <a:bodyPr>
            <a:normAutofit/>
          </a:bodyPr>
          <a:lstStyle/>
          <a:p>
            <a:r>
              <a:rPr lang="nl-NL" dirty="0" smtClean="0"/>
              <a:t>Live rapport laten zien. Score van 2 sterren. Waarom laag, ontbreekt vooral aan evaluatiemogelijkheden leerling en student op wat geleerd is.</a:t>
            </a:r>
            <a:r>
              <a:rPr lang="nl-NL" baseline="0" dirty="0" smtClean="0"/>
              <a:t> Verder pasklaar materiaal wat niet zelf aangepast kan worden, geen differentiatie in verschillende </a:t>
            </a:r>
            <a:r>
              <a:rPr lang="nl-NL" baseline="0" dirty="0" err="1" smtClean="0"/>
              <a:t>niveau’s</a:t>
            </a:r>
            <a:r>
              <a:rPr lang="nl-NL" baseline="0" dirty="0" smtClean="0"/>
              <a:t> mogelijk en weinig mogelijkheden voor samenwerkend leren. </a:t>
            </a:r>
            <a:r>
              <a:rPr lang="nl-NL" dirty="0" smtClean="0"/>
              <a:t>variatie. Als je dat van te voren weet, kun je daar bij</a:t>
            </a:r>
            <a:r>
              <a:rPr lang="nl-NL" baseline="0" dirty="0" smtClean="0"/>
              <a:t> gebruik </a:t>
            </a:r>
            <a:r>
              <a:rPr lang="nl-NL" baseline="0" dirty="0" err="1" smtClean="0"/>
              <a:t>evt</a:t>
            </a:r>
            <a:r>
              <a:rPr lang="nl-NL" baseline="0" dirty="0" smtClean="0"/>
              <a:t> aanpassingen in doen. </a:t>
            </a:r>
            <a:endParaRPr lang="nl-NL" dirty="0"/>
          </a:p>
        </p:txBody>
      </p:sp>
      <p:sp>
        <p:nvSpPr>
          <p:cNvPr id="4" name="Tijdelijke aanduiding voor dianummer 3"/>
          <p:cNvSpPr>
            <a:spLocks noGrp="1"/>
          </p:cNvSpPr>
          <p:nvPr>
            <p:ph type="sldNum" idx="10"/>
          </p:nvPr>
        </p:nvSpPr>
        <p:spPr/>
        <p:txBody>
          <a:bodyPr/>
          <a:lstStyle/>
          <a:p>
            <a:pPr>
              <a:defRPr/>
            </a:pPr>
            <a:fld id="{A3BA2429-4324-4412-9238-E0446ADAEDF4}" type="slidenum">
              <a:rPr lang="nl-NL" smtClean="0"/>
              <a:pPr>
                <a:defRPr/>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2130480"/>
            <a:ext cx="7772040" cy="1469880"/>
          </a:xfrm>
          <a:prstGeom prst="rect">
            <a:avLst/>
          </a:prstGeom>
        </p:spPr>
        <p:txBody>
          <a:bodyPr wrap="none" lIns="0" tIns="0" rIns="0" bIns="0"/>
          <a:lstStyle/>
          <a:p>
            <a:endParaRPr/>
          </a:p>
        </p:txBody>
      </p:sp>
      <p:sp>
        <p:nvSpPr>
          <p:cNvPr id="27" name="PlaceHolder 2"/>
          <p:cNvSpPr>
            <a:spLocks noGrp="1"/>
          </p:cNvSpPr>
          <p:nvPr>
            <p:ph type="body"/>
          </p:nvPr>
        </p:nvSpPr>
        <p:spPr>
          <a:xfrm>
            <a:off x="457200" y="1604520"/>
            <a:ext cx="8046360" cy="1896480"/>
          </a:xfrm>
          <a:prstGeom prst="rect">
            <a:avLst/>
          </a:prstGeom>
        </p:spPr>
        <p:txBody>
          <a:bodyPr/>
          <a:lstStyle/>
          <a:p>
            <a:endParaRPr/>
          </a:p>
        </p:txBody>
      </p:sp>
      <p:sp>
        <p:nvSpPr>
          <p:cNvPr id="28" name="PlaceHolder 3"/>
          <p:cNvSpPr>
            <a:spLocks noGrp="1"/>
          </p:cNvSpPr>
          <p:nvPr>
            <p:ph type="body"/>
          </p:nvPr>
        </p:nvSpPr>
        <p:spPr>
          <a:xfrm>
            <a:off x="457200" y="3681360"/>
            <a:ext cx="8046360" cy="1896480"/>
          </a:xfrm>
          <a:prstGeom prst="rect">
            <a:avLst/>
          </a:prstGeom>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2130480"/>
            <a:ext cx="7772040" cy="1469880"/>
          </a:xfrm>
          <a:prstGeom prst="rect">
            <a:avLst/>
          </a:prstGeom>
        </p:spPr>
        <p:txBody>
          <a:bodyPr wrap="none" lIns="0" tIns="0" rIns="0" bIns="0"/>
          <a:lstStyle/>
          <a:p>
            <a:endParaRPr/>
          </a:p>
        </p:txBody>
      </p:sp>
      <p:sp>
        <p:nvSpPr>
          <p:cNvPr id="30" name="PlaceHolder 2"/>
          <p:cNvSpPr>
            <a:spLocks noGrp="1"/>
          </p:cNvSpPr>
          <p:nvPr>
            <p:ph type="body"/>
          </p:nvPr>
        </p:nvSpPr>
        <p:spPr>
          <a:xfrm>
            <a:off x="457200" y="1604520"/>
            <a:ext cx="3926160" cy="1896480"/>
          </a:xfrm>
          <a:prstGeom prst="rect">
            <a:avLst/>
          </a:prstGeom>
        </p:spPr>
        <p:txBody>
          <a:bodyPr/>
          <a:lstStyle/>
          <a:p>
            <a:endParaRPr/>
          </a:p>
        </p:txBody>
      </p:sp>
      <p:sp>
        <p:nvSpPr>
          <p:cNvPr id="31" name="PlaceHolder 3"/>
          <p:cNvSpPr>
            <a:spLocks noGrp="1"/>
          </p:cNvSpPr>
          <p:nvPr>
            <p:ph type="body"/>
          </p:nvPr>
        </p:nvSpPr>
        <p:spPr>
          <a:xfrm>
            <a:off x="4579920" y="1604520"/>
            <a:ext cx="3926160" cy="1896480"/>
          </a:xfrm>
          <a:prstGeom prst="rect">
            <a:avLst/>
          </a:prstGeom>
        </p:spPr>
        <p:txBody>
          <a:bodyPr/>
          <a:lstStyle/>
          <a:p>
            <a:endParaRPr/>
          </a:p>
        </p:txBody>
      </p:sp>
      <p:sp>
        <p:nvSpPr>
          <p:cNvPr id="32" name="PlaceHolder 4"/>
          <p:cNvSpPr>
            <a:spLocks noGrp="1"/>
          </p:cNvSpPr>
          <p:nvPr>
            <p:ph type="body"/>
          </p:nvPr>
        </p:nvSpPr>
        <p:spPr>
          <a:xfrm>
            <a:off x="4579920" y="3681360"/>
            <a:ext cx="3926160" cy="1896480"/>
          </a:xfrm>
          <a:prstGeom prst="rect">
            <a:avLst/>
          </a:prstGeom>
        </p:spPr>
        <p:txBody>
          <a:bodyPr/>
          <a:lstStyle/>
          <a:p>
            <a:endParaRPr/>
          </a:p>
        </p:txBody>
      </p:sp>
      <p:sp>
        <p:nvSpPr>
          <p:cNvPr id="33" name="PlaceHolder 5"/>
          <p:cNvSpPr>
            <a:spLocks noGrp="1"/>
          </p:cNvSpPr>
          <p:nvPr>
            <p:ph type="body"/>
          </p:nvPr>
        </p:nvSpPr>
        <p:spPr>
          <a:xfrm>
            <a:off x="457200" y="3681360"/>
            <a:ext cx="3926160" cy="1896480"/>
          </a:xfrm>
          <a:prstGeom prst="rect">
            <a:avLst/>
          </a:prstGeom>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5800" y="2130480"/>
            <a:ext cx="7772040" cy="1469880"/>
          </a:xfrm>
          <a:prstGeom prst="rect">
            <a:avLst/>
          </a:prstGeom>
        </p:spPr>
        <p:txBody>
          <a:bodyPr wrap="none" lIns="0" tIns="0" rIns="0" bIns="0"/>
          <a:lstStyle/>
          <a:p>
            <a:endParaRPr/>
          </a:p>
        </p:txBody>
      </p:sp>
      <p:sp>
        <p:nvSpPr>
          <p:cNvPr id="35" name="PlaceHolder 2"/>
          <p:cNvSpPr>
            <a:spLocks noGrp="1"/>
          </p:cNvSpPr>
          <p:nvPr>
            <p:ph type="body"/>
          </p:nvPr>
        </p:nvSpPr>
        <p:spPr>
          <a:xfrm>
            <a:off x="457200" y="1604520"/>
            <a:ext cx="3926160" cy="1896480"/>
          </a:xfrm>
          <a:prstGeom prst="rect">
            <a:avLst/>
          </a:prstGeom>
        </p:spPr>
        <p:txBody>
          <a:bodyPr/>
          <a:lstStyle/>
          <a:p>
            <a:endParaRPr/>
          </a:p>
        </p:txBody>
      </p:sp>
      <p:sp>
        <p:nvSpPr>
          <p:cNvPr id="36" name="PlaceHolder 3"/>
          <p:cNvSpPr>
            <a:spLocks noGrp="1"/>
          </p:cNvSpPr>
          <p:nvPr>
            <p:ph type="body"/>
          </p:nvPr>
        </p:nvSpPr>
        <p:spPr>
          <a:xfrm>
            <a:off x="4579920" y="1604520"/>
            <a:ext cx="3926160" cy="1896480"/>
          </a:xfrm>
          <a:prstGeom prst="rect">
            <a:avLst/>
          </a:prstGeom>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685800" y="2130480"/>
            <a:ext cx="7772040" cy="1469880"/>
          </a:xfrm>
          <a:prstGeom prst="rect">
            <a:avLst/>
          </a:prstGeom>
        </p:spPr>
        <p:txBody>
          <a:bodyPr wrap="none" lIns="0" tIns="0" rIns="0" bIns="0"/>
          <a:lstStyle/>
          <a:p>
            <a:endParaRPr/>
          </a:p>
        </p:txBody>
      </p:sp>
      <p:sp>
        <p:nvSpPr>
          <p:cNvPr id="43" name="PlaceHolder 2"/>
          <p:cNvSpPr>
            <a:spLocks noGrp="1"/>
          </p:cNvSpPr>
          <p:nvPr>
            <p:ph type="subTitle"/>
          </p:nvPr>
        </p:nvSpPr>
        <p:spPr>
          <a:xfrm>
            <a:off x="457200" y="1604520"/>
            <a:ext cx="8046360" cy="3977280"/>
          </a:xfrm>
          <a:prstGeom prst="rect">
            <a:avLst/>
          </a:prstGeom>
        </p:spPr>
        <p:txBody>
          <a:bodyPr wrap="none" lIns="0" tIns="0" rIns="0" bIns="0" anchor="ct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85800" y="2130480"/>
            <a:ext cx="7772040" cy="1469880"/>
          </a:xfrm>
          <a:prstGeom prst="rect">
            <a:avLst/>
          </a:prstGeom>
        </p:spPr>
        <p:txBody>
          <a:bodyPr wrap="none" lIns="0" tIns="0" rIns="0" bIns="0"/>
          <a:lstStyle/>
          <a:p>
            <a:endParaRPr/>
          </a:p>
        </p:txBody>
      </p:sp>
      <p:sp>
        <p:nvSpPr>
          <p:cNvPr id="45" name="PlaceHolder 2"/>
          <p:cNvSpPr>
            <a:spLocks noGrp="1"/>
          </p:cNvSpPr>
          <p:nvPr>
            <p:ph type="body"/>
          </p:nvPr>
        </p:nvSpPr>
        <p:spPr>
          <a:xfrm>
            <a:off x="457200" y="1604520"/>
            <a:ext cx="8046360" cy="3976920"/>
          </a:xfrm>
          <a:prstGeom prst="rect">
            <a:avLst/>
          </a:prstGeom>
        </p:spPr>
        <p:txBody>
          <a:bodyPr wrap="none"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85800" y="2130480"/>
            <a:ext cx="7772040" cy="1469880"/>
          </a:xfrm>
          <a:prstGeom prst="rect">
            <a:avLst/>
          </a:prstGeom>
        </p:spPr>
        <p:txBody>
          <a:bodyPr wrap="none" lIns="0" tIns="0" rIns="0" bIns="0"/>
          <a:lstStyle/>
          <a:p>
            <a:endParaRPr/>
          </a:p>
        </p:txBody>
      </p:sp>
      <p:sp>
        <p:nvSpPr>
          <p:cNvPr id="47" name="PlaceHolder 2"/>
          <p:cNvSpPr>
            <a:spLocks noGrp="1"/>
          </p:cNvSpPr>
          <p:nvPr>
            <p:ph type="body"/>
          </p:nvPr>
        </p:nvSpPr>
        <p:spPr>
          <a:xfrm>
            <a:off x="457200" y="1604520"/>
            <a:ext cx="3926160" cy="3976920"/>
          </a:xfrm>
          <a:prstGeom prst="rect">
            <a:avLst/>
          </a:prstGeom>
        </p:spPr>
        <p:txBody>
          <a:bodyPr wrap="none" lIns="0" tIns="0" rIns="0" bIns="0"/>
          <a:lstStyle/>
          <a:p>
            <a:endParaRPr/>
          </a:p>
        </p:txBody>
      </p:sp>
      <p:sp>
        <p:nvSpPr>
          <p:cNvPr id="48" name="PlaceHolder 3"/>
          <p:cNvSpPr>
            <a:spLocks noGrp="1"/>
          </p:cNvSpPr>
          <p:nvPr>
            <p:ph type="body"/>
          </p:nvPr>
        </p:nvSpPr>
        <p:spPr>
          <a:xfrm>
            <a:off x="4579920" y="1604520"/>
            <a:ext cx="3926160" cy="3976920"/>
          </a:xfrm>
          <a:prstGeom prst="rect">
            <a:avLst/>
          </a:prstGeom>
        </p:spPr>
        <p:txBody>
          <a:bodyPr wrap="none"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685800" y="2130480"/>
            <a:ext cx="7772040" cy="1469880"/>
          </a:xfrm>
          <a:prstGeom prst="rect">
            <a:avLst/>
          </a:prstGeom>
        </p:spPr>
        <p:txBody>
          <a:bodyPr wrap="none" lIns="0" tIns="0" rIns="0" bIns="0"/>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685800" y="2130480"/>
            <a:ext cx="7772040" cy="3450960"/>
          </a:xfrm>
          <a:prstGeom prst="rect">
            <a:avLst/>
          </a:prstGeom>
        </p:spPr>
        <p:txBody>
          <a:bodyPr wrap="none" lIns="0" tIns="0" rIns="0" bIns="0" anchor="ct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85800" y="2130480"/>
            <a:ext cx="7772040" cy="1469880"/>
          </a:xfrm>
          <a:prstGeom prst="rect">
            <a:avLst/>
          </a:prstGeom>
        </p:spPr>
        <p:txBody>
          <a:bodyPr wrap="none" lIns="0" tIns="0" rIns="0" bIns="0"/>
          <a:lstStyle/>
          <a:p>
            <a:endParaRPr/>
          </a:p>
        </p:txBody>
      </p:sp>
      <p:sp>
        <p:nvSpPr>
          <p:cNvPr id="52" name="PlaceHolder 2"/>
          <p:cNvSpPr>
            <a:spLocks noGrp="1"/>
          </p:cNvSpPr>
          <p:nvPr>
            <p:ph type="body"/>
          </p:nvPr>
        </p:nvSpPr>
        <p:spPr>
          <a:xfrm>
            <a:off x="457200" y="1604520"/>
            <a:ext cx="3926160" cy="1896480"/>
          </a:xfrm>
          <a:prstGeom prst="rect">
            <a:avLst/>
          </a:prstGeom>
        </p:spPr>
        <p:txBody>
          <a:bodyPr wrap="none" lIns="0" tIns="0" rIns="0" bIns="0"/>
          <a:lstStyle/>
          <a:p>
            <a:endParaRPr/>
          </a:p>
        </p:txBody>
      </p:sp>
      <p:sp>
        <p:nvSpPr>
          <p:cNvPr id="53" name="PlaceHolder 3"/>
          <p:cNvSpPr>
            <a:spLocks noGrp="1"/>
          </p:cNvSpPr>
          <p:nvPr>
            <p:ph type="body"/>
          </p:nvPr>
        </p:nvSpPr>
        <p:spPr>
          <a:xfrm>
            <a:off x="457200" y="3681360"/>
            <a:ext cx="3926160" cy="1896480"/>
          </a:xfrm>
          <a:prstGeom prst="rect">
            <a:avLst/>
          </a:prstGeom>
        </p:spPr>
        <p:txBody>
          <a:bodyPr wrap="none" lIns="0" tIns="0" rIns="0" bIns="0"/>
          <a:lstStyle/>
          <a:p>
            <a:endParaRPr/>
          </a:p>
        </p:txBody>
      </p:sp>
      <p:sp>
        <p:nvSpPr>
          <p:cNvPr id="54" name="PlaceHolder 4"/>
          <p:cNvSpPr>
            <a:spLocks noGrp="1"/>
          </p:cNvSpPr>
          <p:nvPr>
            <p:ph type="body"/>
          </p:nvPr>
        </p:nvSpPr>
        <p:spPr>
          <a:xfrm>
            <a:off x="4579920" y="1604520"/>
            <a:ext cx="3926160" cy="397692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880"/>
          </a:xfrm>
          <a:prstGeom prst="rect">
            <a:avLst/>
          </a:prstGeom>
        </p:spPr>
        <p:txBody>
          <a:bodyPr wrap="none" lIns="0" tIns="0" rIns="0" bIns="0"/>
          <a:lstStyle/>
          <a:p>
            <a:endParaRPr/>
          </a:p>
        </p:txBody>
      </p:sp>
      <p:sp>
        <p:nvSpPr>
          <p:cNvPr id="6" name="PlaceHolder 2"/>
          <p:cNvSpPr>
            <a:spLocks noGrp="1"/>
          </p:cNvSpPr>
          <p:nvPr>
            <p:ph type="subTitle"/>
          </p:nvPr>
        </p:nvSpPr>
        <p:spPr>
          <a:xfrm>
            <a:off x="457200" y="1604520"/>
            <a:ext cx="8046360" cy="3977280"/>
          </a:xfrm>
          <a:prstGeom prst="rect">
            <a:avLst/>
          </a:prstGeom>
        </p:spPr>
        <p:txBody>
          <a:bodyPr anchor="ct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85800" y="2130480"/>
            <a:ext cx="7772040" cy="1469880"/>
          </a:xfrm>
          <a:prstGeom prst="rect">
            <a:avLst/>
          </a:prstGeom>
        </p:spPr>
        <p:txBody>
          <a:bodyPr wrap="none" lIns="0" tIns="0" rIns="0" bIns="0"/>
          <a:lstStyle/>
          <a:p>
            <a:endParaRPr/>
          </a:p>
        </p:txBody>
      </p:sp>
      <p:sp>
        <p:nvSpPr>
          <p:cNvPr id="56" name="PlaceHolder 2"/>
          <p:cNvSpPr>
            <a:spLocks noGrp="1"/>
          </p:cNvSpPr>
          <p:nvPr>
            <p:ph type="body"/>
          </p:nvPr>
        </p:nvSpPr>
        <p:spPr>
          <a:xfrm>
            <a:off x="457200" y="1604520"/>
            <a:ext cx="3926160" cy="3976920"/>
          </a:xfrm>
          <a:prstGeom prst="rect">
            <a:avLst/>
          </a:prstGeom>
        </p:spPr>
        <p:txBody>
          <a:bodyPr wrap="none" lIns="0" tIns="0" rIns="0" bIns="0"/>
          <a:lstStyle/>
          <a:p>
            <a:endParaRPr/>
          </a:p>
        </p:txBody>
      </p:sp>
      <p:sp>
        <p:nvSpPr>
          <p:cNvPr id="57" name="PlaceHolder 3"/>
          <p:cNvSpPr>
            <a:spLocks noGrp="1"/>
          </p:cNvSpPr>
          <p:nvPr>
            <p:ph type="body"/>
          </p:nvPr>
        </p:nvSpPr>
        <p:spPr>
          <a:xfrm>
            <a:off x="4579920" y="1604520"/>
            <a:ext cx="3926160" cy="1896480"/>
          </a:xfrm>
          <a:prstGeom prst="rect">
            <a:avLst/>
          </a:prstGeom>
        </p:spPr>
        <p:txBody>
          <a:bodyPr wrap="none" lIns="0" tIns="0" rIns="0" bIns="0"/>
          <a:lstStyle/>
          <a:p>
            <a:endParaRPr/>
          </a:p>
        </p:txBody>
      </p:sp>
      <p:sp>
        <p:nvSpPr>
          <p:cNvPr id="58" name="PlaceHolder 4"/>
          <p:cNvSpPr>
            <a:spLocks noGrp="1"/>
          </p:cNvSpPr>
          <p:nvPr>
            <p:ph type="body"/>
          </p:nvPr>
        </p:nvSpPr>
        <p:spPr>
          <a:xfrm>
            <a:off x="4579920" y="3681360"/>
            <a:ext cx="3926160" cy="1896480"/>
          </a:xfrm>
          <a:prstGeom prst="rect">
            <a:avLst/>
          </a:prstGeom>
        </p:spPr>
        <p:txBody>
          <a:bodyPr wrap="none"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85800" y="2130480"/>
            <a:ext cx="7772040" cy="1469880"/>
          </a:xfrm>
          <a:prstGeom prst="rect">
            <a:avLst/>
          </a:prstGeom>
        </p:spPr>
        <p:txBody>
          <a:bodyPr wrap="none" lIns="0" tIns="0" rIns="0" bIns="0"/>
          <a:lstStyle/>
          <a:p>
            <a:endParaRPr/>
          </a:p>
        </p:txBody>
      </p:sp>
      <p:sp>
        <p:nvSpPr>
          <p:cNvPr id="60" name="PlaceHolder 2"/>
          <p:cNvSpPr>
            <a:spLocks noGrp="1"/>
          </p:cNvSpPr>
          <p:nvPr>
            <p:ph type="body"/>
          </p:nvPr>
        </p:nvSpPr>
        <p:spPr>
          <a:xfrm>
            <a:off x="457200" y="1604520"/>
            <a:ext cx="3926160" cy="1896480"/>
          </a:xfrm>
          <a:prstGeom prst="rect">
            <a:avLst/>
          </a:prstGeom>
        </p:spPr>
        <p:txBody>
          <a:bodyPr wrap="none" lIns="0" tIns="0" rIns="0" bIns="0"/>
          <a:lstStyle/>
          <a:p>
            <a:endParaRPr/>
          </a:p>
        </p:txBody>
      </p:sp>
      <p:sp>
        <p:nvSpPr>
          <p:cNvPr id="61" name="PlaceHolder 3"/>
          <p:cNvSpPr>
            <a:spLocks noGrp="1"/>
          </p:cNvSpPr>
          <p:nvPr>
            <p:ph type="body"/>
          </p:nvPr>
        </p:nvSpPr>
        <p:spPr>
          <a:xfrm>
            <a:off x="4579920" y="1604520"/>
            <a:ext cx="3926160" cy="1896480"/>
          </a:xfrm>
          <a:prstGeom prst="rect">
            <a:avLst/>
          </a:prstGeom>
        </p:spPr>
        <p:txBody>
          <a:bodyPr wrap="none" lIns="0" tIns="0" rIns="0" bIns="0"/>
          <a:lstStyle/>
          <a:p>
            <a:endParaRPr/>
          </a:p>
        </p:txBody>
      </p:sp>
      <p:sp>
        <p:nvSpPr>
          <p:cNvPr id="62" name="PlaceHolder 4"/>
          <p:cNvSpPr>
            <a:spLocks noGrp="1"/>
          </p:cNvSpPr>
          <p:nvPr>
            <p:ph type="body"/>
          </p:nvPr>
        </p:nvSpPr>
        <p:spPr>
          <a:xfrm>
            <a:off x="457200" y="3681360"/>
            <a:ext cx="8045640" cy="1896480"/>
          </a:xfrm>
          <a:prstGeom prst="rect">
            <a:avLst/>
          </a:prstGeom>
        </p:spPr>
        <p:txBody>
          <a:bodyPr wrap="none"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85800" y="2130480"/>
            <a:ext cx="7772040" cy="1469880"/>
          </a:xfrm>
          <a:prstGeom prst="rect">
            <a:avLst/>
          </a:prstGeom>
        </p:spPr>
        <p:txBody>
          <a:bodyPr wrap="none" lIns="0" tIns="0" rIns="0" bIns="0"/>
          <a:lstStyle/>
          <a:p>
            <a:endParaRPr/>
          </a:p>
        </p:txBody>
      </p:sp>
      <p:sp>
        <p:nvSpPr>
          <p:cNvPr id="64" name="PlaceHolder 2"/>
          <p:cNvSpPr>
            <a:spLocks noGrp="1"/>
          </p:cNvSpPr>
          <p:nvPr>
            <p:ph type="body"/>
          </p:nvPr>
        </p:nvSpPr>
        <p:spPr>
          <a:xfrm>
            <a:off x="457200" y="1604520"/>
            <a:ext cx="8046360" cy="1896480"/>
          </a:xfrm>
          <a:prstGeom prst="rect">
            <a:avLst/>
          </a:prstGeom>
        </p:spPr>
        <p:txBody>
          <a:bodyPr wrap="none" lIns="0" tIns="0" rIns="0" bIns="0"/>
          <a:lstStyle/>
          <a:p>
            <a:endParaRPr/>
          </a:p>
        </p:txBody>
      </p:sp>
      <p:sp>
        <p:nvSpPr>
          <p:cNvPr id="65" name="PlaceHolder 3"/>
          <p:cNvSpPr>
            <a:spLocks noGrp="1"/>
          </p:cNvSpPr>
          <p:nvPr>
            <p:ph type="body"/>
          </p:nvPr>
        </p:nvSpPr>
        <p:spPr>
          <a:xfrm>
            <a:off x="457200" y="3681360"/>
            <a:ext cx="8046360" cy="1896480"/>
          </a:xfrm>
          <a:prstGeom prst="rect">
            <a:avLst/>
          </a:prstGeom>
        </p:spPr>
        <p:txBody>
          <a:bodyPr wrap="none"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85800" y="2130480"/>
            <a:ext cx="7772040" cy="1469880"/>
          </a:xfrm>
          <a:prstGeom prst="rect">
            <a:avLst/>
          </a:prstGeom>
        </p:spPr>
        <p:txBody>
          <a:bodyPr wrap="none" lIns="0" tIns="0" rIns="0" bIns="0"/>
          <a:lstStyle/>
          <a:p>
            <a:endParaRPr/>
          </a:p>
        </p:txBody>
      </p:sp>
      <p:sp>
        <p:nvSpPr>
          <p:cNvPr id="67" name="PlaceHolder 2"/>
          <p:cNvSpPr>
            <a:spLocks noGrp="1"/>
          </p:cNvSpPr>
          <p:nvPr>
            <p:ph type="body"/>
          </p:nvPr>
        </p:nvSpPr>
        <p:spPr>
          <a:xfrm>
            <a:off x="457200" y="1604520"/>
            <a:ext cx="3926160" cy="1896480"/>
          </a:xfrm>
          <a:prstGeom prst="rect">
            <a:avLst/>
          </a:prstGeom>
        </p:spPr>
        <p:txBody>
          <a:bodyPr wrap="none" lIns="0" tIns="0" rIns="0" bIns="0"/>
          <a:lstStyle/>
          <a:p>
            <a:endParaRPr/>
          </a:p>
        </p:txBody>
      </p:sp>
      <p:sp>
        <p:nvSpPr>
          <p:cNvPr id="68" name="PlaceHolder 3"/>
          <p:cNvSpPr>
            <a:spLocks noGrp="1"/>
          </p:cNvSpPr>
          <p:nvPr>
            <p:ph type="body"/>
          </p:nvPr>
        </p:nvSpPr>
        <p:spPr>
          <a:xfrm>
            <a:off x="4579920" y="1604520"/>
            <a:ext cx="3926160" cy="1896480"/>
          </a:xfrm>
          <a:prstGeom prst="rect">
            <a:avLst/>
          </a:prstGeom>
        </p:spPr>
        <p:txBody>
          <a:bodyPr wrap="none" lIns="0" tIns="0" rIns="0" bIns="0"/>
          <a:lstStyle/>
          <a:p>
            <a:endParaRPr/>
          </a:p>
        </p:txBody>
      </p:sp>
      <p:sp>
        <p:nvSpPr>
          <p:cNvPr id="69" name="PlaceHolder 4"/>
          <p:cNvSpPr>
            <a:spLocks noGrp="1"/>
          </p:cNvSpPr>
          <p:nvPr>
            <p:ph type="body"/>
          </p:nvPr>
        </p:nvSpPr>
        <p:spPr>
          <a:xfrm>
            <a:off x="4579920" y="3681360"/>
            <a:ext cx="3926160" cy="1896480"/>
          </a:xfrm>
          <a:prstGeom prst="rect">
            <a:avLst/>
          </a:prstGeom>
        </p:spPr>
        <p:txBody>
          <a:bodyPr wrap="none" lIns="0" tIns="0" rIns="0" bIns="0"/>
          <a:lstStyle/>
          <a:p>
            <a:endParaRPr/>
          </a:p>
        </p:txBody>
      </p:sp>
      <p:sp>
        <p:nvSpPr>
          <p:cNvPr id="70" name="PlaceHolder 5"/>
          <p:cNvSpPr>
            <a:spLocks noGrp="1"/>
          </p:cNvSpPr>
          <p:nvPr>
            <p:ph type="body"/>
          </p:nvPr>
        </p:nvSpPr>
        <p:spPr>
          <a:xfrm>
            <a:off x="457200" y="3681360"/>
            <a:ext cx="3926160" cy="1896480"/>
          </a:xfrm>
          <a:prstGeom prst="rect">
            <a:avLst/>
          </a:prstGeom>
        </p:spPr>
        <p:txBody>
          <a:bodyPr wrap="none"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85800" y="2130480"/>
            <a:ext cx="7772040" cy="1469880"/>
          </a:xfrm>
          <a:prstGeom prst="rect">
            <a:avLst/>
          </a:prstGeom>
        </p:spPr>
        <p:txBody>
          <a:bodyPr wrap="none" lIns="0" tIns="0" rIns="0" bIns="0"/>
          <a:lstStyle/>
          <a:p>
            <a:endParaRPr/>
          </a:p>
        </p:txBody>
      </p:sp>
      <p:sp>
        <p:nvSpPr>
          <p:cNvPr id="72" name="PlaceHolder 2"/>
          <p:cNvSpPr>
            <a:spLocks noGrp="1"/>
          </p:cNvSpPr>
          <p:nvPr>
            <p:ph type="body"/>
          </p:nvPr>
        </p:nvSpPr>
        <p:spPr>
          <a:xfrm>
            <a:off x="457200" y="1604520"/>
            <a:ext cx="3926160" cy="1896480"/>
          </a:xfrm>
          <a:prstGeom prst="rect">
            <a:avLst/>
          </a:prstGeom>
        </p:spPr>
        <p:txBody>
          <a:bodyPr wrap="none" lIns="0" tIns="0" rIns="0" bIns="0"/>
          <a:lstStyle/>
          <a:p>
            <a:endParaRPr/>
          </a:p>
        </p:txBody>
      </p:sp>
      <p:sp>
        <p:nvSpPr>
          <p:cNvPr id="73" name="PlaceHolder 3"/>
          <p:cNvSpPr>
            <a:spLocks noGrp="1"/>
          </p:cNvSpPr>
          <p:nvPr>
            <p:ph type="body"/>
          </p:nvPr>
        </p:nvSpPr>
        <p:spPr>
          <a:xfrm>
            <a:off x="4579920" y="1604520"/>
            <a:ext cx="3926160" cy="1896480"/>
          </a:xfrm>
          <a:prstGeom prst="rect">
            <a:avLst/>
          </a:prstGeom>
        </p:spPr>
        <p:txBody>
          <a:bodyPr wrap="none" lIns="0" tIns="0" rIns="0" bIns="0"/>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685800" y="2130480"/>
            <a:ext cx="7772040" cy="1469880"/>
          </a:xfrm>
          <a:prstGeom prst="rect">
            <a:avLst/>
          </a:prstGeom>
        </p:spPr>
        <p:txBody>
          <a:bodyPr/>
          <a:lstStyle/>
          <a:p>
            <a:endParaRPr/>
          </a:p>
        </p:txBody>
      </p:sp>
      <p:sp>
        <p:nvSpPr>
          <p:cNvPr id="80" name="PlaceHolder 2"/>
          <p:cNvSpPr>
            <a:spLocks noGrp="1"/>
          </p:cNvSpPr>
          <p:nvPr>
            <p:ph type="subTitle"/>
          </p:nvPr>
        </p:nvSpPr>
        <p:spPr>
          <a:xfrm>
            <a:off x="457200" y="1604520"/>
            <a:ext cx="8046360" cy="3977280"/>
          </a:xfrm>
          <a:prstGeom prst="rect">
            <a:avLst/>
          </a:prstGeom>
        </p:spPr>
        <p:txBody>
          <a:bodyPr anchor="ct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85800" y="2130480"/>
            <a:ext cx="7772040" cy="1469880"/>
          </a:xfrm>
          <a:prstGeom prst="rect">
            <a:avLst/>
          </a:prstGeom>
        </p:spPr>
        <p:txBody>
          <a:bodyPr/>
          <a:lstStyle/>
          <a:p>
            <a:endParaRPr/>
          </a:p>
        </p:txBody>
      </p:sp>
      <p:sp>
        <p:nvSpPr>
          <p:cNvPr id="82" name="PlaceHolder 2"/>
          <p:cNvSpPr>
            <a:spLocks noGrp="1"/>
          </p:cNvSpPr>
          <p:nvPr>
            <p:ph type="body"/>
          </p:nvPr>
        </p:nvSpPr>
        <p:spPr>
          <a:xfrm>
            <a:off x="457200" y="1604520"/>
            <a:ext cx="8046360" cy="3976920"/>
          </a:xfrm>
          <a:prstGeom prst="rect">
            <a:avLst/>
          </a:prstGeom>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685800" y="2130480"/>
            <a:ext cx="7772040" cy="1469880"/>
          </a:xfrm>
          <a:prstGeom prst="rect">
            <a:avLst/>
          </a:prstGeom>
        </p:spPr>
        <p:txBody>
          <a:bodyPr/>
          <a:lstStyle/>
          <a:p>
            <a:endParaRPr/>
          </a:p>
        </p:txBody>
      </p:sp>
      <p:sp>
        <p:nvSpPr>
          <p:cNvPr id="84" name="PlaceHolder 2"/>
          <p:cNvSpPr>
            <a:spLocks noGrp="1"/>
          </p:cNvSpPr>
          <p:nvPr>
            <p:ph type="body"/>
          </p:nvPr>
        </p:nvSpPr>
        <p:spPr>
          <a:xfrm>
            <a:off x="457200" y="1604520"/>
            <a:ext cx="3926160" cy="3976920"/>
          </a:xfrm>
          <a:prstGeom prst="rect">
            <a:avLst/>
          </a:prstGeom>
        </p:spPr>
        <p:txBody>
          <a:bodyPr/>
          <a:lstStyle/>
          <a:p>
            <a:endParaRPr/>
          </a:p>
        </p:txBody>
      </p:sp>
      <p:sp>
        <p:nvSpPr>
          <p:cNvPr id="85" name="PlaceHolder 3"/>
          <p:cNvSpPr>
            <a:spLocks noGrp="1"/>
          </p:cNvSpPr>
          <p:nvPr>
            <p:ph type="body"/>
          </p:nvPr>
        </p:nvSpPr>
        <p:spPr>
          <a:xfrm>
            <a:off x="4579920" y="1604520"/>
            <a:ext cx="3926160" cy="3976920"/>
          </a:xfrm>
          <a:prstGeom prst="rect">
            <a:avLst/>
          </a:prstGeom>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685800" y="2130480"/>
            <a:ext cx="7772040" cy="1469880"/>
          </a:xfrm>
          <a:prstGeom prst="rect">
            <a:avLst/>
          </a:prstGeom>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2130480"/>
            <a:ext cx="7772040" cy="1469880"/>
          </a:xfrm>
          <a:prstGeom prst="rect">
            <a:avLst/>
          </a:prstGeom>
        </p:spPr>
        <p:txBody>
          <a:bodyPr wrap="none" lIns="0" tIns="0" rIns="0" bIns="0"/>
          <a:lstStyle/>
          <a:p>
            <a:endParaRPr/>
          </a:p>
        </p:txBody>
      </p:sp>
      <p:sp>
        <p:nvSpPr>
          <p:cNvPr id="8" name="PlaceHolder 2"/>
          <p:cNvSpPr>
            <a:spLocks noGrp="1"/>
          </p:cNvSpPr>
          <p:nvPr>
            <p:ph type="body"/>
          </p:nvPr>
        </p:nvSpPr>
        <p:spPr>
          <a:xfrm>
            <a:off x="457200" y="1604520"/>
            <a:ext cx="8046360" cy="3976920"/>
          </a:xfrm>
          <a:prstGeom prst="rect">
            <a:avLst/>
          </a:prstGeom>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685800" y="2130480"/>
            <a:ext cx="7772040" cy="3450960"/>
          </a:xfrm>
          <a:prstGeom prst="rect">
            <a:avLst/>
          </a:prstGeom>
        </p:spPr>
        <p:txBody>
          <a:bodyPr anchor="ct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85800" y="2130480"/>
            <a:ext cx="7772040" cy="1469880"/>
          </a:xfrm>
          <a:prstGeom prst="rect">
            <a:avLst/>
          </a:prstGeom>
        </p:spPr>
        <p:txBody>
          <a:bodyPr/>
          <a:lstStyle/>
          <a:p>
            <a:endParaRPr/>
          </a:p>
        </p:txBody>
      </p:sp>
      <p:sp>
        <p:nvSpPr>
          <p:cNvPr id="89" name="PlaceHolder 2"/>
          <p:cNvSpPr>
            <a:spLocks noGrp="1"/>
          </p:cNvSpPr>
          <p:nvPr>
            <p:ph type="body"/>
          </p:nvPr>
        </p:nvSpPr>
        <p:spPr>
          <a:xfrm>
            <a:off x="457200" y="1604520"/>
            <a:ext cx="3926160" cy="1896480"/>
          </a:xfrm>
          <a:prstGeom prst="rect">
            <a:avLst/>
          </a:prstGeom>
        </p:spPr>
        <p:txBody>
          <a:bodyPr/>
          <a:lstStyle/>
          <a:p>
            <a:endParaRPr/>
          </a:p>
        </p:txBody>
      </p:sp>
      <p:sp>
        <p:nvSpPr>
          <p:cNvPr id="90" name="PlaceHolder 3"/>
          <p:cNvSpPr>
            <a:spLocks noGrp="1"/>
          </p:cNvSpPr>
          <p:nvPr>
            <p:ph type="body"/>
          </p:nvPr>
        </p:nvSpPr>
        <p:spPr>
          <a:xfrm>
            <a:off x="457200" y="3681360"/>
            <a:ext cx="3926160" cy="1896480"/>
          </a:xfrm>
          <a:prstGeom prst="rect">
            <a:avLst/>
          </a:prstGeom>
        </p:spPr>
        <p:txBody>
          <a:bodyPr/>
          <a:lstStyle/>
          <a:p>
            <a:endParaRPr/>
          </a:p>
        </p:txBody>
      </p:sp>
      <p:sp>
        <p:nvSpPr>
          <p:cNvPr id="91" name="PlaceHolder 4"/>
          <p:cNvSpPr>
            <a:spLocks noGrp="1"/>
          </p:cNvSpPr>
          <p:nvPr>
            <p:ph type="body"/>
          </p:nvPr>
        </p:nvSpPr>
        <p:spPr>
          <a:xfrm>
            <a:off x="4579920" y="1604520"/>
            <a:ext cx="3926160" cy="3976920"/>
          </a:xfrm>
          <a:prstGeom prst="rect">
            <a:avLst/>
          </a:prstGeom>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85800" y="2130480"/>
            <a:ext cx="7772040" cy="1469880"/>
          </a:xfrm>
          <a:prstGeom prst="rect">
            <a:avLst/>
          </a:prstGeom>
        </p:spPr>
        <p:txBody>
          <a:bodyPr/>
          <a:lstStyle/>
          <a:p>
            <a:endParaRPr/>
          </a:p>
        </p:txBody>
      </p:sp>
      <p:sp>
        <p:nvSpPr>
          <p:cNvPr id="93" name="PlaceHolder 2"/>
          <p:cNvSpPr>
            <a:spLocks noGrp="1"/>
          </p:cNvSpPr>
          <p:nvPr>
            <p:ph type="body"/>
          </p:nvPr>
        </p:nvSpPr>
        <p:spPr>
          <a:xfrm>
            <a:off x="457200" y="1604520"/>
            <a:ext cx="3926160" cy="3976920"/>
          </a:xfrm>
          <a:prstGeom prst="rect">
            <a:avLst/>
          </a:prstGeom>
        </p:spPr>
        <p:txBody>
          <a:bodyPr/>
          <a:lstStyle/>
          <a:p>
            <a:endParaRPr/>
          </a:p>
        </p:txBody>
      </p:sp>
      <p:sp>
        <p:nvSpPr>
          <p:cNvPr id="94" name="PlaceHolder 3"/>
          <p:cNvSpPr>
            <a:spLocks noGrp="1"/>
          </p:cNvSpPr>
          <p:nvPr>
            <p:ph type="body"/>
          </p:nvPr>
        </p:nvSpPr>
        <p:spPr>
          <a:xfrm>
            <a:off x="4579920" y="1604520"/>
            <a:ext cx="3926160" cy="1896480"/>
          </a:xfrm>
          <a:prstGeom prst="rect">
            <a:avLst/>
          </a:prstGeom>
        </p:spPr>
        <p:txBody>
          <a:bodyPr/>
          <a:lstStyle/>
          <a:p>
            <a:endParaRPr/>
          </a:p>
        </p:txBody>
      </p:sp>
      <p:sp>
        <p:nvSpPr>
          <p:cNvPr id="95" name="PlaceHolder 4"/>
          <p:cNvSpPr>
            <a:spLocks noGrp="1"/>
          </p:cNvSpPr>
          <p:nvPr>
            <p:ph type="body"/>
          </p:nvPr>
        </p:nvSpPr>
        <p:spPr>
          <a:xfrm>
            <a:off x="4579920" y="3681360"/>
            <a:ext cx="3926160" cy="1896480"/>
          </a:xfrm>
          <a:prstGeom prst="rect">
            <a:avLst/>
          </a:prstGeom>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85800" y="2130480"/>
            <a:ext cx="7772040" cy="1469880"/>
          </a:xfrm>
          <a:prstGeom prst="rect">
            <a:avLst/>
          </a:prstGeom>
        </p:spPr>
        <p:txBody>
          <a:bodyPr/>
          <a:lstStyle/>
          <a:p>
            <a:endParaRPr/>
          </a:p>
        </p:txBody>
      </p:sp>
      <p:sp>
        <p:nvSpPr>
          <p:cNvPr id="97" name="PlaceHolder 2"/>
          <p:cNvSpPr>
            <a:spLocks noGrp="1"/>
          </p:cNvSpPr>
          <p:nvPr>
            <p:ph type="body"/>
          </p:nvPr>
        </p:nvSpPr>
        <p:spPr>
          <a:xfrm>
            <a:off x="457200" y="1604520"/>
            <a:ext cx="3926160" cy="1896480"/>
          </a:xfrm>
          <a:prstGeom prst="rect">
            <a:avLst/>
          </a:prstGeom>
        </p:spPr>
        <p:txBody>
          <a:bodyPr/>
          <a:lstStyle/>
          <a:p>
            <a:endParaRPr/>
          </a:p>
        </p:txBody>
      </p:sp>
      <p:sp>
        <p:nvSpPr>
          <p:cNvPr id="98" name="PlaceHolder 3"/>
          <p:cNvSpPr>
            <a:spLocks noGrp="1"/>
          </p:cNvSpPr>
          <p:nvPr>
            <p:ph type="body"/>
          </p:nvPr>
        </p:nvSpPr>
        <p:spPr>
          <a:xfrm>
            <a:off x="4579920" y="1604520"/>
            <a:ext cx="3926160" cy="1896480"/>
          </a:xfrm>
          <a:prstGeom prst="rect">
            <a:avLst/>
          </a:prstGeom>
        </p:spPr>
        <p:txBody>
          <a:bodyPr/>
          <a:lstStyle/>
          <a:p>
            <a:endParaRPr/>
          </a:p>
        </p:txBody>
      </p:sp>
      <p:sp>
        <p:nvSpPr>
          <p:cNvPr id="99" name="PlaceHolder 4"/>
          <p:cNvSpPr>
            <a:spLocks noGrp="1"/>
          </p:cNvSpPr>
          <p:nvPr>
            <p:ph type="body"/>
          </p:nvPr>
        </p:nvSpPr>
        <p:spPr>
          <a:xfrm>
            <a:off x="457200" y="3681360"/>
            <a:ext cx="8045640" cy="1896480"/>
          </a:xfrm>
          <a:prstGeom prst="rect">
            <a:avLst/>
          </a:prstGeom>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85800" y="2130480"/>
            <a:ext cx="7772040" cy="1469880"/>
          </a:xfrm>
          <a:prstGeom prst="rect">
            <a:avLst/>
          </a:prstGeom>
        </p:spPr>
        <p:txBody>
          <a:bodyPr/>
          <a:lstStyle/>
          <a:p>
            <a:endParaRPr/>
          </a:p>
        </p:txBody>
      </p:sp>
      <p:sp>
        <p:nvSpPr>
          <p:cNvPr id="101" name="PlaceHolder 2"/>
          <p:cNvSpPr>
            <a:spLocks noGrp="1"/>
          </p:cNvSpPr>
          <p:nvPr>
            <p:ph type="body"/>
          </p:nvPr>
        </p:nvSpPr>
        <p:spPr>
          <a:xfrm>
            <a:off x="457200" y="1604520"/>
            <a:ext cx="8046360" cy="1896480"/>
          </a:xfrm>
          <a:prstGeom prst="rect">
            <a:avLst/>
          </a:prstGeom>
        </p:spPr>
        <p:txBody>
          <a:bodyPr/>
          <a:lstStyle/>
          <a:p>
            <a:endParaRPr/>
          </a:p>
        </p:txBody>
      </p:sp>
      <p:sp>
        <p:nvSpPr>
          <p:cNvPr id="102" name="PlaceHolder 3"/>
          <p:cNvSpPr>
            <a:spLocks noGrp="1"/>
          </p:cNvSpPr>
          <p:nvPr>
            <p:ph type="body"/>
          </p:nvPr>
        </p:nvSpPr>
        <p:spPr>
          <a:xfrm>
            <a:off x="457200" y="3681360"/>
            <a:ext cx="8046360" cy="1896480"/>
          </a:xfrm>
          <a:prstGeom prst="rect">
            <a:avLst/>
          </a:prstGeom>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85800" y="2130480"/>
            <a:ext cx="7772040" cy="1469880"/>
          </a:xfrm>
          <a:prstGeom prst="rect">
            <a:avLst/>
          </a:prstGeom>
        </p:spPr>
        <p:txBody>
          <a:bodyPr/>
          <a:lstStyle/>
          <a:p>
            <a:endParaRPr/>
          </a:p>
        </p:txBody>
      </p:sp>
      <p:sp>
        <p:nvSpPr>
          <p:cNvPr id="104" name="PlaceHolder 2"/>
          <p:cNvSpPr>
            <a:spLocks noGrp="1"/>
          </p:cNvSpPr>
          <p:nvPr>
            <p:ph type="body"/>
          </p:nvPr>
        </p:nvSpPr>
        <p:spPr>
          <a:xfrm>
            <a:off x="457200" y="1604520"/>
            <a:ext cx="3926160" cy="1896480"/>
          </a:xfrm>
          <a:prstGeom prst="rect">
            <a:avLst/>
          </a:prstGeom>
        </p:spPr>
        <p:txBody>
          <a:bodyPr/>
          <a:lstStyle/>
          <a:p>
            <a:endParaRPr/>
          </a:p>
        </p:txBody>
      </p:sp>
      <p:sp>
        <p:nvSpPr>
          <p:cNvPr id="105" name="PlaceHolder 3"/>
          <p:cNvSpPr>
            <a:spLocks noGrp="1"/>
          </p:cNvSpPr>
          <p:nvPr>
            <p:ph type="body"/>
          </p:nvPr>
        </p:nvSpPr>
        <p:spPr>
          <a:xfrm>
            <a:off x="4579920" y="1604520"/>
            <a:ext cx="3926160" cy="1896480"/>
          </a:xfrm>
          <a:prstGeom prst="rect">
            <a:avLst/>
          </a:prstGeom>
        </p:spPr>
        <p:txBody>
          <a:bodyPr/>
          <a:lstStyle/>
          <a:p>
            <a:endParaRPr/>
          </a:p>
        </p:txBody>
      </p:sp>
      <p:sp>
        <p:nvSpPr>
          <p:cNvPr id="106" name="PlaceHolder 4"/>
          <p:cNvSpPr>
            <a:spLocks noGrp="1"/>
          </p:cNvSpPr>
          <p:nvPr>
            <p:ph type="body"/>
          </p:nvPr>
        </p:nvSpPr>
        <p:spPr>
          <a:xfrm>
            <a:off x="4579920" y="3681360"/>
            <a:ext cx="3926160" cy="1896480"/>
          </a:xfrm>
          <a:prstGeom prst="rect">
            <a:avLst/>
          </a:prstGeom>
        </p:spPr>
        <p:txBody>
          <a:bodyPr/>
          <a:lstStyle/>
          <a:p>
            <a:endParaRPr/>
          </a:p>
        </p:txBody>
      </p:sp>
      <p:sp>
        <p:nvSpPr>
          <p:cNvPr id="107" name="PlaceHolder 5"/>
          <p:cNvSpPr>
            <a:spLocks noGrp="1"/>
          </p:cNvSpPr>
          <p:nvPr>
            <p:ph type="body"/>
          </p:nvPr>
        </p:nvSpPr>
        <p:spPr>
          <a:xfrm>
            <a:off x="457200" y="3681360"/>
            <a:ext cx="3926160" cy="1896480"/>
          </a:xfrm>
          <a:prstGeom prst="rect">
            <a:avLst/>
          </a:prstGeom>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85800" y="2130480"/>
            <a:ext cx="7772040" cy="1469880"/>
          </a:xfrm>
          <a:prstGeom prst="rect">
            <a:avLst/>
          </a:prstGeom>
        </p:spPr>
        <p:txBody>
          <a:bodyPr/>
          <a:lstStyle/>
          <a:p>
            <a:endParaRPr/>
          </a:p>
        </p:txBody>
      </p:sp>
      <p:sp>
        <p:nvSpPr>
          <p:cNvPr id="109" name="PlaceHolder 2"/>
          <p:cNvSpPr>
            <a:spLocks noGrp="1"/>
          </p:cNvSpPr>
          <p:nvPr>
            <p:ph type="body"/>
          </p:nvPr>
        </p:nvSpPr>
        <p:spPr>
          <a:xfrm>
            <a:off x="457200" y="1604520"/>
            <a:ext cx="3926160" cy="1896480"/>
          </a:xfrm>
          <a:prstGeom prst="rect">
            <a:avLst/>
          </a:prstGeom>
        </p:spPr>
        <p:txBody>
          <a:bodyPr/>
          <a:lstStyle/>
          <a:p>
            <a:endParaRPr/>
          </a:p>
        </p:txBody>
      </p:sp>
      <p:sp>
        <p:nvSpPr>
          <p:cNvPr id="110" name="PlaceHolder 3"/>
          <p:cNvSpPr>
            <a:spLocks noGrp="1"/>
          </p:cNvSpPr>
          <p:nvPr>
            <p:ph type="body"/>
          </p:nvPr>
        </p:nvSpPr>
        <p:spPr>
          <a:xfrm>
            <a:off x="4579920" y="1604520"/>
            <a:ext cx="3926160" cy="1896480"/>
          </a:xfrm>
          <a:prstGeom prst="rect">
            <a:avLst/>
          </a:prstGeom>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2130480"/>
            <a:ext cx="7772040" cy="1469880"/>
          </a:xfrm>
          <a:prstGeom prst="rect">
            <a:avLst/>
          </a:prstGeom>
        </p:spPr>
        <p:txBody>
          <a:bodyPr wrap="none" lIns="0" tIns="0" rIns="0" bIns="0"/>
          <a:lstStyle/>
          <a:p>
            <a:endParaRPr/>
          </a:p>
        </p:txBody>
      </p:sp>
      <p:sp>
        <p:nvSpPr>
          <p:cNvPr id="10" name="PlaceHolder 2"/>
          <p:cNvSpPr>
            <a:spLocks noGrp="1"/>
          </p:cNvSpPr>
          <p:nvPr>
            <p:ph type="body"/>
          </p:nvPr>
        </p:nvSpPr>
        <p:spPr>
          <a:xfrm>
            <a:off x="457200" y="1604520"/>
            <a:ext cx="3926160" cy="3976920"/>
          </a:xfrm>
          <a:prstGeom prst="rect">
            <a:avLst/>
          </a:prstGeom>
        </p:spPr>
        <p:txBody>
          <a:bodyPr/>
          <a:lstStyle/>
          <a:p>
            <a:endParaRPr/>
          </a:p>
        </p:txBody>
      </p:sp>
      <p:sp>
        <p:nvSpPr>
          <p:cNvPr id="11" name="PlaceHolder 3"/>
          <p:cNvSpPr>
            <a:spLocks noGrp="1"/>
          </p:cNvSpPr>
          <p:nvPr>
            <p:ph type="body"/>
          </p:nvPr>
        </p:nvSpPr>
        <p:spPr>
          <a:xfrm>
            <a:off x="4579920" y="1604520"/>
            <a:ext cx="3926160" cy="3976920"/>
          </a:xfrm>
          <a:prstGeom prst="rect">
            <a:avLst/>
          </a:prstGeom>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2130480"/>
            <a:ext cx="7772040" cy="1469880"/>
          </a:xfrm>
          <a:prstGeom prst="rect">
            <a:avLst/>
          </a:prstGeom>
        </p:spPr>
        <p:txBody>
          <a:bodyPr wrap="none" lIns="0" tIns="0" rIns="0" bIns="0"/>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85800" y="2130480"/>
            <a:ext cx="7772040" cy="3450960"/>
          </a:xfrm>
          <a:prstGeom prst="rect">
            <a:avLst/>
          </a:prstGeom>
        </p:spPr>
        <p:txBody>
          <a:bodyPr anchor="ct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2130480"/>
            <a:ext cx="7772040" cy="1469880"/>
          </a:xfrm>
          <a:prstGeom prst="rect">
            <a:avLst/>
          </a:prstGeom>
        </p:spPr>
        <p:txBody>
          <a:bodyPr wrap="none" lIns="0" tIns="0" rIns="0" bIns="0"/>
          <a:lstStyle/>
          <a:p>
            <a:endParaRPr/>
          </a:p>
        </p:txBody>
      </p:sp>
      <p:sp>
        <p:nvSpPr>
          <p:cNvPr id="15" name="PlaceHolder 2"/>
          <p:cNvSpPr>
            <a:spLocks noGrp="1"/>
          </p:cNvSpPr>
          <p:nvPr>
            <p:ph type="body"/>
          </p:nvPr>
        </p:nvSpPr>
        <p:spPr>
          <a:xfrm>
            <a:off x="457200" y="1604520"/>
            <a:ext cx="3926160" cy="1896480"/>
          </a:xfrm>
          <a:prstGeom prst="rect">
            <a:avLst/>
          </a:prstGeom>
        </p:spPr>
        <p:txBody>
          <a:bodyPr/>
          <a:lstStyle/>
          <a:p>
            <a:endParaRPr/>
          </a:p>
        </p:txBody>
      </p:sp>
      <p:sp>
        <p:nvSpPr>
          <p:cNvPr id="16" name="PlaceHolder 3"/>
          <p:cNvSpPr>
            <a:spLocks noGrp="1"/>
          </p:cNvSpPr>
          <p:nvPr>
            <p:ph type="body"/>
          </p:nvPr>
        </p:nvSpPr>
        <p:spPr>
          <a:xfrm>
            <a:off x="457200" y="3681360"/>
            <a:ext cx="3926160" cy="1896480"/>
          </a:xfrm>
          <a:prstGeom prst="rect">
            <a:avLst/>
          </a:prstGeom>
        </p:spPr>
        <p:txBody>
          <a:bodyPr/>
          <a:lstStyle/>
          <a:p>
            <a:endParaRPr/>
          </a:p>
        </p:txBody>
      </p:sp>
      <p:sp>
        <p:nvSpPr>
          <p:cNvPr id="17" name="PlaceHolder 4"/>
          <p:cNvSpPr>
            <a:spLocks noGrp="1"/>
          </p:cNvSpPr>
          <p:nvPr>
            <p:ph type="body"/>
          </p:nvPr>
        </p:nvSpPr>
        <p:spPr>
          <a:xfrm>
            <a:off x="4579920" y="1604520"/>
            <a:ext cx="3926160" cy="3976920"/>
          </a:xfrm>
          <a:prstGeom prst="rect">
            <a:avLst/>
          </a:prstGeom>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2130480"/>
            <a:ext cx="7772040" cy="1469880"/>
          </a:xfrm>
          <a:prstGeom prst="rect">
            <a:avLst/>
          </a:prstGeom>
        </p:spPr>
        <p:txBody>
          <a:bodyPr wrap="none" lIns="0" tIns="0" rIns="0" bIns="0"/>
          <a:lstStyle/>
          <a:p>
            <a:endParaRPr/>
          </a:p>
        </p:txBody>
      </p:sp>
      <p:sp>
        <p:nvSpPr>
          <p:cNvPr id="19" name="PlaceHolder 2"/>
          <p:cNvSpPr>
            <a:spLocks noGrp="1"/>
          </p:cNvSpPr>
          <p:nvPr>
            <p:ph type="body"/>
          </p:nvPr>
        </p:nvSpPr>
        <p:spPr>
          <a:xfrm>
            <a:off x="457200" y="1604520"/>
            <a:ext cx="3926160" cy="3976920"/>
          </a:xfrm>
          <a:prstGeom prst="rect">
            <a:avLst/>
          </a:prstGeom>
        </p:spPr>
        <p:txBody>
          <a:bodyPr/>
          <a:lstStyle/>
          <a:p>
            <a:endParaRPr/>
          </a:p>
        </p:txBody>
      </p:sp>
      <p:sp>
        <p:nvSpPr>
          <p:cNvPr id="20" name="PlaceHolder 3"/>
          <p:cNvSpPr>
            <a:spLocks noGrp="1"/>
          </p:cNvSpPr>
          <p:nvPr>
            <p:ph type="body"/>
          </p:nvPr>
        </p:nvSpPr>
        <p:spPr>
          <a:xfrm>
            <a:off x="4579920" y="1604520"/>
            <a:ext cx="3926160" cy="1896480"/>
          </a:xfrm>
          <a:prstGeom prst="rect">
            <a:avLst/>
          </a:prstGeom>
        </p:spPr>
        <p:txBody>
          <a:bodyPr/>
          <a:lstStyle/>
          <a:p>
            <a:endParaRPr/>
          </a:p>
        </p:txBody>
      </p:sp>
      <p:sp>
        <p:nvSpPr>
          <p:cNvPr id="21" name="PlaceHolder 4"/>
          <p:cNvSpPr>
            <a:spLocks noGrp="1"/>
          </p:cNvSpPr>
          <p:nvPr>
            <p:ph type="body"/>
          </p:nvPr>
        </p:nvSpPr>
        <p:spPr>
          <a:xfrm>
            <a:off x="4579920" y="3681360"/>
            <a:ext cx="3926160" cy="1896480"/>
          </a:xfrm>
          <a:prstGeom prst="rect">
            <a:avLst/>
          </a:prstGeom>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2130480"/>
            <a:ext cx="7772040" cy="1469880"/>
          </a:xfrm>
          <a:prstGeom prst="rect">
            <a:avLst/>
          </a:prstGeom>
        </p:spPr>
        <p:txBody>
          <a:bodyPr wrap="none" lIns="0" tIns="0" rIns="0" bIns="0"/>
          <a:lstStyle/>
          <a:p>
            <a:endParaRPr/>
          </a:p>
        </p:txBody>
      </p:sp>
      <p:sp>
        <p:nvSpPr>
          <p:cNvPr id="23" name="PlaceHolder 2"/>
          <p:cNvSpPr>
            <a:spLocks noGrp="1"/>
          </p:cNvSpPr>
          <p:nvPr>
            <p:ph type="body"/>
          </p:nvPr>
        </p:nvSpPr>
        <p:spPr>
          <a:xfrm>
            <a:off x="457200" y="1604520"/>
            <a:ext cx="3926160" cy="1896480"/>
          </a:xfrm>
          <a:prstGeom prst="rect">
            <a:avLst/>
          </a:prstGeom>
        </p:spPr>
        <p:txBody>
          <a:bodyPr/>
          <a:lstStyle/>
          <a:p>
            <a:endParaRPr/>
          </a:p>
        </p:txBody>
      </p:sp>
      <p:sp>
        <p:nvSpPr>
          <p:cNvPr id="24" name="PlaceHolder 3"/>
          <p:cNvSpPr>
            <a:spLocks noGrp="1"/>
          </p:cNvSpPr>
          <p:nvPr>
            <p:ph type="body"/>
          </p:nvPr>
        </p:nvSpPr>
        <p:spPr>
          <a:xfrm>
            <a:off x="4579920" y="1604520"/>
            <a:ext cx="3926160" cy="1896480"/>
          </a:xfrm>
          <a:prstGeom prst="rect">
            <a:avLst/>
          </a:prstGeom>
        </p:spPr>
        <p:txBody>
          <a:bodyPr/>
          <a:lstStyle/>
          <a:p>
            <a:endParaRPr/>
          </a:p>
        </p:txBody>
      </p:sp>
      <p:sp>
        <p:nvSpPr>
          <p:cNvPr id="25" name="PlaceHolder 4"/>
          <p:cNvSpPr>
            <a:spLocks noGrp="1"/>
          </p:cNvSpPr>
          <p:nvPr>
            <p:ph type="body"/>
          </p:nvPr>
        </p:nvSpPr>
        <p:spPr>
          <a:xfrm>
            <a:off x="457200" y="3681360"/>
            <a:ext cx="8045640" cy="1896480"/>
          </a:xfrm>
          <a:prstGeom prst="rect">
            <a:avLst/>
          </a:prstGeom>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PlaceHolder 1"/>
          <p:cNvSpPr>
            <a:spLocks noGrp="1"/>
          </p:cNvSpPr>
          <p:nvPr>
            <p:ph type="title"/>
          </p:nvPr>
        </p:nvSpPr>
        <p:spPr bwMode="auto">
          <a:xfrm>
            <a:off x="685800" y="2130425"/>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opmaak van de titeltekst te bewerkenKlik om de stijl te bewerken</a:t>
            </a:r>
          </a:p>
        </p:txBody>
      </p:sp>
      <p:sp>
        <p:nvSpPr>
          <p:cNvPr id="6" name="PlaceHolder 2"/>
          <p:cNvSpPr>
            <a:spLocks noGrp="1"/>
          </p:cNvSpPr>
          <p:nvPr>
            <p:ph type="dt"/>
          </p:nvPr>
        </p:nvSpPr>
        <p:spPr>
          <a:xfrm>
            <a:off x="0" y="0"/>
            <a:ext cx="0" cy="0"/>
          </a:xfrm>
          <a:prstGeom prst="rect">
            <a:avLst/>
          </a:prstGeom>
        </p:spPr>
        <p:txBody>
          <a:bodyPr lIns="90000" tIns="45000" rIns="90000" bIns="45000"/>
          <a:lstStyle>
            <a:lvl1pPr fontAlgn="auto">
              <a:spcBef>
                <a:spcPts val="0"/>
              </a:spcBef>
              <a:spcAft>
                <a:spcPts val="0"/>
              </a:spcAft>
              <a:defRPr>
                <a:solidFill>
                  <a:srgbClr val="000000"/>
                </a:solidFill>
                <a:latin typeface="Calibri"/>
                <a:cs typeface="+mn-cs"/>
              </a:defRPr>
            </a:lvl1pPr>
          </a:lstStyle>
          <a:p>
            <a:pPr>
              <a:defRPr/>
            </a:pPr>
            <a:r>
              <a:rPr lang="nl-NL"/>
              <a:t>20-05-14</a:t>
            </a:r>
            <a:endParaRPr>
              <a:latin typeface="+mn-lt"/>
            </a:endParaRPr>
          </a:p>
        </p:txBody>
      </p:sp>
      <p:sp>
        <p:nvSpPr>
          <p:cNvPr id="2" name="PlaceHolder 3"/>
          <p:cNvSpPr>
            <a:spLocks noGrp="1"/>
          </p:cNvSpPr>
          <p:nvPr>
            <p:ph type="ftr"/>
          </p:nvPr>
        </p:nvSpPr>
        <p:spPr>
          <a:xfrm>
            <a:off x="0" y="0"/>
            <a:ext cx="0" cy="0"/>
          </a:xfrm>
          <a:prstGeom prst="rect">
            <a:avLst/>
          </a:prstGeom>
        </p:spPr>
        <p:txBody>
          <a:bodyPr lIns="90000" tIns="45000" rIns="90000" bIns="45000"/>
          <a:lstStyle>
            <a:lvl1pPr fontAlgn="auto">
              <a:spcBef>
                <a:spcPts val="0"/>
              </a:spcBef>
              <a:spcAft>
                <a:spcPts val="0"/>
              </a:spcAft>
              <a:defRPr>
                <a:latin typeface="+mn-lt"/>
                <a:cs typeface="+mn-cs"/>
              </a:defRPr>
            </a:lvl1pPr>
          </a:lstStyle>
          <a:p>
            <a:pPr>
              <a:defRPr/>
            </a:pPr>
            <a:endParaRPr/>
          </a:p>
        </p:txBody>
      </p:sp>
      <p:sp>
        <p:nvSpPr>
          <p:cNvPr id="3" name="PlaceHolder 4"/>
          <p:cNvSpPr>
            <a:spLocks noGrp="1"/>
          </p:cNvSpPr>
          <p:nvPr>
            <p:ph type="sldNum"/>
          </p:nvPr>
        </p:nvSpPr>
        <p:spPr>
          <a:xfrm>
            <a:off x="0" y="0"/>
            <a:ext cx="0" cy="0"/>
          </a:xfrm>
          <a:prstGeom prst="rect">
            <a:avLst/>
          </a:prstGeom>
        </p:spPr>
        <p:txBody>
          <a:bodyPr lIns="90000" tIns="45000" rIns="90000" bIns="45000"/>
          <a:lstStyle>
            <a:lvl1pPr fontAlgn="auto">
              <a:spcBef>
                <a:spcPts val="0"/>
              </a:spcBef>
              <a:spcAft>
                <a:spcPts val="0"/>
              </a:spcAft>
              <a:defRPr>
                <a:solidFill>
                  <a:srgbClr val="000000"/>
                </a:solidFill>
                <a:latin typeface="Calibri"/>
                <a:cs typeface="+mn-cs"/>
              </a:defRPr>
            </a:lvl1pPr>
          </a:lstStyle>
          <a:p>
            <a:pPr>
              <a:defRPr/>
            </a:pPr>
            <a:fld id="{2CEF409A-59B0-4A16-8048-78E634C3F703}" type="slidenum">
              <a:rPr lang="nl-NL"/>
              <a:pPr>
                <a:defRPr/>
              </a:pPr>
              <a:t>‹nr.›</a:t>
            </a:fld>
            <a:endParaRPr>
              <a:latin typeface="+mn-lt"/>
            </a:endParaRPr>
          </a:p>
        </p:txBody>
      </p:sp>
      <p:sp>
        <p:nvSpPr>
          <p:cNvPr id="4" name="PlaceHolder 5"/>
          <p:cNvSpPr>
            <a:spLocks noGrp="1"/>
          </p:cNvSpPr>
          <p:nvPr>
            <p:ph type="body"/>
          </p:nvPr>
        </p:nvSpPr>
        <p:spPr>
          <a:xfrm>
            <a:off x="457200" y="1604963"/>
            <a:ext cx="8047038" cy="3976687"/>
          </a:xfrm>
          <a:prstGeom prst="rect">
            <a:avLst/>
          </a:prstGeom>
        </p:spPr>
        <p:txBody>
          <a:bodyPr wrap="none" lIns="0" tIns="0" rIns="0" bIns="0"/>
          <a:lstStyle/>
          <a:p>
            <a:r>
              <a:rPr lang="nl-NL"/>
              <a:t>Klik om de opmaak van de overzichtstekst te bewerken</a:t>
            </a:r>
            <a:endParaRPr/>
          </a:p>
          <a:p>
            <a:pPr lvl="1"/>
            <a:r>
              <a:rPr lang="nl-NL"/>
              <a:t>Tweede overzichtsniveau</a:t>
            </a:r>
            <a:endParaRPr/>
          </a:p>
          <a:p>
            <a:pPr lvl="2"/>
            <a:r>
              <a:rPr lang="nl-NL"/>
              <a:t>Derde overzichtsniveau</a:t>
            </a:r>
            <a:endParaRPr/>
          </a:p>
          <a:p>
            <a:pPr lvl="3"/>
            <a:r>
              <a:rPr lang="nl-NL"/>
              <a:t>Vierde overzichtsniveau</a:t>
            </a:r>
            <a:endParaRPr/>
          </a:p>
          <a:p>
            <a:pPr lvl="4"/>
            <a:r>
              <a:rPr lang="nl-NL"/>
              <a:t>Vijfde overzichtsniveau</a:t>
            </a:r>
            <a:endParaRPr/>
          </a:p>
          <a:p>
            <a:pPr lvl="5"/>
            <a:r>
              <a:rPr lang="nl-NL"/>
              <a:t>Zesde overzichtsniveau</a:t>
            </a:r>
            <a:endParaRPr/>
          </a:p>
          <a:p>
            <a:pPr lvl="6"/>
            <a:r>
              <a:rPr lang="nl-NL"/>
              <a:t>Zevende overzichtsniveau</a:t>
            </a:r>
            <a:endParaRP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ctr" rtl="0" eaLnBrk="0" fontAlgn="base" hangingPunct="0">
        <a:spcBef>
          <a:spcPct val="0"/>
        </a:spcBef>
        <a:spcAft>
          <a:spcPct val="0"/>
        </a:spcAft>
        <a:defRPr sz="4400">
          <a:solidFill>
            <a:schemeClr val="tx2"/>
          </a:solidFill>
          <a:latin typeface="Arial"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opmaak van de titeltekst te bewerkenKlik om de stijl te bewerken</a:t>
            </a:r>
          </a:p>
        </p:txBody>
      </p:sp>
      <p:sp>
        <p:nvSpPr>
          <p:cNvPr id="38" name="PlaceHolder 2"/>
          <p:cNvSpPr>
            <a:spLocks noGrp="1"/>
          </p:cNvSpPr>
          <p:nvPr>
            <p:ph type="body"/>
          </p:nvPr>
        </p:nvSpPr>
        <p:spPr>
          <a:xfrm>
            <a:off x="457200" y="1600200"/>
            <a:ext cx="8229600" cy="4525963"/>
          </a:xfrm>
          <a:prstGeom prst="rect">
            <a:avLst/>
          </a:prstGeom>
        </p:spPr>
        <p:txBody>
          <a:bodyPr/>
          <a:lstStyle/>
          <a:p>
            <a:r>
              <a:rPr lang="nl-NL"/>
              <a:t>Klik om de opmaak van de overzichtstekst te bewerken</a:t>
            </a:r>
            <a:endParaRPr/>
          </a:p>
          <a:p>
            <a:pPr lvl="1"/>
            <a:r>
              <a:rPr lang="nl-NL"/>
              <a:t>Tweede overzichtsniveau</a:t>
            </a:r>
            <a:endParaRPr/>
          </a:p>
          <a:p>
            <a:pPr lvl="2"/>
            <a:r>
              <a:rPr lang="nl-NL"/>
              <a:t>Derde overzichtsniveau</a:t>
            </a:r>
            <a:endParaRPr/>
          </a:p>
          <a:p>
            <a:pPr lvl="3"/>
            <a:r>
              <a:rPr lang="nl-NL"/>
              <a:t>Vierde overzichtsniveau</a:t>
            </a:r>
            <a:endParaRPr/>
          </a:p>
          <a:p>
            <a:pPr lvl="4"/>
            <a:r>
              <a:rPr lang="nl-NL"/>
              <a:t>Vijfde overzichtsniveau</a:t>
            </a:r>
            <a:endParaRPr/>
          </a:p>
          <a:p>
            <a:pPr lvl="5"/>
            <a:r>
              <a:rPr lang="nl-NL"/>
              <a:t>Zesde overzichtsniveau</a:t>
            </a:r>
            <a:endParaRPr/>
          </a:p>
          <a:p>
            <a:r>
              <a:rPr lang="nl-NL"/>
              <a:t>Zevende overzichtsniveauKlik om de modelstijlen te bewerken</a:t>
            </a:r>
            <a:endParaRPr/>
          </a:p>
          <a:p>
            <a:pPr lvl="1"/>
            <a:r>
              <a:rPr lang="nl-NL"/>
              <a:t>Tweede niveau</a:t>
            </a:r>
            <a:endParaRPr/>
          </a:p>
          <a:p>
            <a:pPr lvl="1"/>
            <a:r>
              <a:rPr lang="nl-NL"/>
              <a:t>Derde niveau</a:t>
            </a:r>
            <a:endParaRPr/>
          </a:p>
          <a:p>
            <a:pPr lvl="2"/>
            <a:r>
              <a:rPr lang="nl-NL"/>
              <a:t>Vierde niveau</a:t>
            </a:r>
            <a:endParaRPr/>
          </a:p>
          <a:p>
            <a:pPr lvl="3"/>
            <a:r>
              <a:rPr lang="nl-NL"/>
              <a:t>Vijfde niveau</a:t>
            </a:r>
            <a:endParaRPr/>
          </a:p>
        </p:txBody>
      </p:sp>
      <p:sp>
        <p:nvSpPr>
          <p:cNvPr id="39" name="PlaceHolder 3"/>
          <p:cNvSpPr>
            <a:spLocks noGrp="1"/>
          </p:cNvSpPr>
          <p:nvPr>
            <p:ph type="dt"/>
          </p:nvPr>
        </p:nvSpPr>
        <p:spPr>
          <a:xfrm>
            <a:off x="0" y="0"/>
            <a:ext cx="0" cy="0"/>
          </a:xfrm>
          <a:prstGeom prst="rect">
            <a:avLst/>
          </a:prstGeom>
        </p:spPr>
        <p:txBody>
          <a:bodyPr lIns="90000" tIns="45000" rIns="90000" bIns="45000"/>
          <a:lstStyle>
            <a:lvl1pPr fontAlgn="auto">
              <a:spcBef>
                <a:spcPts val="0"/>
              </a:spcBef>
              <a:spcAft>
                <a:spcPts val="0"/>
              </a:spcAft>
              <a:defRPr>
                <a:solidFill>
                  <a:srgbClr val="000000"/>
                </a:solidFill>
                <a:latin typeface="Calibri"/>
                <a:cs typeface="+mn-cs"/>
              </a:defRPr>
            </a:lvl1pPr>
          </a:lstStyle>
          <a:p>
            <a:pPr>
              <a:defRPr/>
            </a:pPr>
            <a:r>
              <a:rPr lang="nl-NL"/>
              <a:t>20-05-14</a:t>
            </a:r>
            <a:endParaRPr>
              <a:latin typeface="+mn-lt"/>
            </a:endParaRPr>
          </a:p>
        </p:txBody>
      </p:sp>
      <p:sp>
        <p:nvSpPr>
          <p:cNvPr id="40" name="PlaceHolder 4"/>
          <p:cNvSpPr>
            <a:spLocks noGrp="1"/>
          </p:cNvSpPr>
          <p:nvPr>
            <p:ph type="ftr"/>
          </p:nvPr>
        </p:nvSpPr>
        <p:spPr>
          <a:xfrm>
            <a:off x="0" y="0"/>
            <a:ext cx="0" cy="0"/>
          </a:xfrm>
          <a:prstGeom prst="rect">
            <a:avLst/>
          </a:prstGeom>
        </p:spPr>
        <p:txBody>
          <a:bodyPr lIns="90000" tIns="45000" rIns="90000" bIns="45000"/>
          <a:lstStyle>
            <a:lvl1pPr fontAlgn="auto">
              <a:spcBef>
                <a:spcPts val="0"/>
              </a:spcBef>
              <a:spcAft>
                <a:spcPts val="0"/>
              </a:spcAft>
              <a:defRPr>
                <a:latin typeface="+mn-lt"/>
                <a:cs typeface="+mn-cs"/>
              </a:defRPr>
            </a:lvl1pPr>
          </a:lstStyle>
          <a:p>
            <a:pPr>
              <a:defRPr/>
            </a:pPr>
            <a:endParaRPr/>
          </a:p>
        </p:txBody>
      </p:sp>
      <p:sp>
        <p:nvSpPr>
          <p:cNvPr id="41" name="PlaceHolder 5"/>
          <p:cNvSpPr>
            <a:spLocks noGrp="1"/>
          </p:cNvSpPr>
          <p:nvPr>
            <p:ph type="sldNum"/>
          </p:nvPr>
        </p:nvSpPr>
        <p:spPr>
          <a:xfrm>
            <a:off x="0" y="0"/>
            <a:ext cx="0" cy="0"/>
          </a:xfrm>
          <a:prstGeom prst="rect">
            <a:avLst/>
          </a:prstGeom>
        </p:spPr>
        <p:txBody>
          <a:bodyPr lIns="90000" tIns="45000" rIns="90000" bIns="45000"/>
          <a:lstStyle>
            <a:lvl1pPr fontAlgn="auto">
              <a:spcBef>
                <a:spcPts val="0"/>
              </a:spcBef>
              <a:spcAft>
                <a:spcPts val="0"/>
              </a:spcAft>
              <a:defRPr>
                <a:solidFill>
                  <a:srgbClr val="000000"/>
                </a:solidFill>
                <a:latin typeface="Calibri"/>
                <a:cs typeface="+mn-cs"/>
              </a:defRPr>
            </a:lvl1pPr>
          </a:lstStyle>
          <a:p>
            <a:pPr>
              <a:defRPr/>
            </a:pPr>
            <a:fld id="{117B081D-C3A8-4069-9CA4-7E5E4C376E5C}" type="slidenum">
              <a:rPr lang="nl-NL"/>
              <a:pPr>
                <a:defRPr/>
              </a:pPr>
              <a:t>‹nr.›</a:t>
            </a:fld>
            <a:endParaRPr>
              <a:latin typeface="+mn-lt"/>
            </a:endParaRP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ctr" rtl="0" eaLnBrk="0" fontAlgn="base" hangingPunct="0">
        <a:spcBef>
          <a:spcPct val="0"/>
        </a:spcBef>
        <a:spcAft>
          <a:spcPct val="0"/>
        </a:spcAft>
        <a:defRPr sz="4400">
          <a:solidFill>
            <a:schemeClr val="tx2"/>
          </a:solidFill>
          <a:latin typeface="Arial"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 name="PlaceHolder 1"/>
          <p:cNvSpPr>
            <a:spLocks noGrp="1"/>
          </p:cNvSpPr>
          <p:nvPr>
            <p:ph type="dt"/>
          </p:nvPr>
        </p:nvSpPr>
        <p:spPr>
          <a:xfrm>
            <a:off x="0" y="0"/>
            <a:ext cx="0" cy="0"/>
          </a:xfrm>
          <a:prstGeom prst="rect">
            <a:avLst/>
          </a:prstGeom>
        </p:spPr>
        <p:txBody>
          <a:bodyPr lIns="90000" tIns="45000" rIns="90000" bIns="45000"/>
          <a:lstStyle>
            <a:lvl1pPr fontAlgn="auto">
              <a:spcBef>
                <a:spcPts val="0"/>
              </a:spcBef>
              <a:spcAft>
                <a:spcPts val="0"/>
              </a:spcAft>
              <a:defRPr>
                <a:solidFill>
                  <a:srgbClr val="000000"/>
                </a:solidFill>
                <a:latin typeface="Calibri"/>
                <a:cs typeface="+mn-cs"/>
              </a:defRPr>
            </a:lvl1pPr>
          </a:lstStyle>
          <a:p>
            <a:pPr>
              <a:defRPr/>
            </a:pPr>
            <a:r>
              <a:rPr lang="nl-NL"/>
              <a:t>20-05-14</a:t>
            </a:r>
            <a:endParaRPr>
              <a:latin typeface="+mn-lt"/>
            </a:endParaRPr>
          </a:p>
        </p:txBody>
      </p:sp>
      <p:sp>
        <p:nvSpPr>
          <p:cNvPr id="75" name="PlaceHolder 2"/>
          <p:cNvSpPr>
            <a:spLocks noGrp="1"/>
          </p:cNvSpPr>
          <p:nvPr>
            <p:ph type="ftr"/>
          </p:nvPr>
        </p:nvSpPr>
        <p:spPr>
          <a:xfrm>
            <a:off x="0" y="0"/>
            <a:ext cx="0" cy="0"/>
          </a:xfrm>
          <a:prstGeom prst="rect">
            <a:avLst/>
          </a:prstGeom>
        </p:spPr>
        <p:txBody>
          <a:bodyPr lIns="90000" tIns="45000" rIns="90000" bIns="45000"/>
          <a:lstStyle>
            <a:lvl1pPr fontAlgn="auto">
              <a:spcBef>
                <a:spcPts val="0"/>
              </a:spcBef>
              <a:spcAft>
                <a:spcPts val="0"/>
              </a:spcAft>
              <a:defRPr>
                <a:latin typeface="+mn-lt"/>
                <a:cs typeface="+mn-cs"/>
              </a:defRPr>
            </a:lvl1pPr>
          </a:lstStyle>
          <a:p>
            <a:pPr>
              <a:defRPr/>
            </a:pPr>
            <a:endParaRPr/>
          </a:p>
        </p:txBody>
      </p:sp>
      <p:sp>
        <p:nvSpPr>
          <p:cNvPr id="76" name="PlaceHolder 3"/>
          <p:cNvSpPr>
            <a:spLocks noGrp="1"/>
          </p:cNvSpPr>
          <p:nvPr>
            <p:ph type="sldNum"/>
          </p:nvPr>
        </p:nvSpPr>
        <p:spPr>
          <a:xfrm>
            <a:off x="0" y="0"/>
            <a:ext cx="0" cy="0"/>
          </a:xfrm>
          <a:prstGeom prst="rect">
            <a:avLst/>
          </a:prstGeom>
        </p:spPr>
        <p:txBody>
          <a:bodyPr lIns="90000" tIns="45000" rIns="90000" bIns="45000"/>
          <a:lstStyle>
            <a:lvl1pPr fontAlgn="auto">
              <a:spcBef>
                <a:spcPts val="0"/>
              </a:spcBef>
              <a:spcAft>
                <a:spcPts val="0"/>
              </a:spcAft>
              <a:defRPr>
                <a:solidFill>
                  <a:srgbClr val="000000"/>
                </a:solidFill>
                <a:latin typeface="Calibri"/>
                <a:cs typeface="+mn-cs"/>
              </a:defRPr>
            </a:lvl1pPr>
          </a:lstStyle>
          <a:p>
            <a:pPr>
              <a:defRPr/>
            </a:pPr>
            <a:fld id="{B03189D3-8F0F-45D2-B62F-F76B333139B4}" type="slidenum">
              <a:rPr lang="nl-NL"/>
              <a:pPr>
                <a:defRPr/>
              </a:pPr>
              <a:t>‹nr.›</a:t>
            </a:fld>
            <a:endParaRPr>
              <a:latin typeface="+mn-lt"/>
            </a:endParaRPr>
          </a:p>
        </p:txBody>
      </p:sp>
      <p:sp>
        <p:nvSpPr>
          <p:cNvPr id="3077" name="PlaceHolder 4"/>
          <p:cNvSpPr>
            <a:spLocks noGrp="1"/>
          </p:cNvSpPr>
          <p:nvPr>
            <p:ph type="title"/>
          </p:nvPr>
        </p:nvSpPr>
        <p:spPr bwMode="auto">
          <a:xfrm>
            <a:off x="457200" y="273050"/>
            <a:ext cx="8229600" cy="1144588"/>
          </a:xfrm>
          <a:prstGeom prst="rect">
            <a:avLst/>
          </a:prstGeom>
          <a:noFill/>
          <a:ln w="9525">
            <a:noFill/>
            <a:miter lim="800000"/>
            <a:headEnd/>
            <a:tailEnd/>
          </a:ln>
        </p:spPr>
        <p:txBody>
          <a:bodyPr vert="horz" wrap="none" lIns="0" tIns="0" rIns="0" bIns="0" numCol="1" anchor="ctr" anchorCtr="0" compatLnSpc="1">
            <a:prstTxWarp prst="textNoShape">
              <a:avLst/>
            </a:prstTxWarp>
          </a:bodyPr>
          <a:lstStyle/>
          <a:p>
            <a:pPr lvl="0"/>
            <a:r>
              <a:rPr lang="nl-NL" smtClean="0"/>
              <a:t>Klik om de opmaak van de titeltekst te bewerken</a:t>
            </a:r>
          </a:p>
        </p:txBody>
      </p:sp>
      <p:sp>
        <p:nvSpPr>
          <p:cNvPr id="78" name="PlaceHolder 5"/>
          <p:cNvSpPr>
            <a:spLocks noGrp="1"/>
          </p:cNvSpPr>
          <p:nvPr>
            <p:ph type="body"/>
          </p:nvPr>
        </p:nvSpPr>
        <p:spPr>
          <a:xfrm>
            <a:off x="457200" y="1604963"/>
            <a:ext cx="8047038" cy="3976687"/>
          </a:xfrm>
          <a:prstGeom prst="rect">
            <a:avLst/>
          </a:prstGeom>
        </p:spPr>
        <p:txBody>
          <a:bodyPr wrap="none" lIns="0" tIns="0" rIns="0" bIns="0"/>
          <a:lstStyle/>
          <a:p>
            <a:r>
              <a:rPr lang="nl-NL"/>
              <a:t>Klik om de opmaak van de overzichtstekst te bewerken</a:t>
            </a:r>
            <a:endParaRPr/>
          </a:p>
          <a:p>
            <a:pPr lvl="1"/>
            <a:r>
              <a:rPr lang="nl-NL"/>
              <a:t>Tweede overzichtsniveau</a:t>
            </a:r>
            <a:endParaRPr/>
          </a:p>
          <a:p>
            <a:pPr lvl="2"/>
            <a:r>
              <a:rPr lang="nl-NL"/>
              <a:t>Derde overzichtsniveau</a:t>
            </a:r>
            <a:endParaRPr/>
          </a:p>
          <a:p>
            <a:pPr lvl="3"/>
            <a:r>
              <a:rPr lang="nl-NL"/>
              <a:t>Vierde overzichtsniveau</a:t>
            </a:r>
            <a:endParaRPr/>
          </a:p>
          <a:p>
            <a:pPr lvl="4"/>
            <a:r>
              <a:rPr lang="nl-NL"/>
              <a:t>Vijfde overzichtsniveau</a:t>
            </a:r>
            <a:endParaRPr/>
          </a:p>
          <a:p>
            <a:pPr lvl="5"/>
            <a:r>
              <a:rPr lang="nl-NL"/>
              <a:t>Zesde overzichtsniveau</a:t>
            </a:r>
            <a:endParaRPr/>
          </a:p>
          <a:p>
            <a:pPr lvl="6"/>
            <a:r>
              <a:rPr lang="nl-NL"/>
              <a:t>Zevende overzichtsniveau</a:t>
            </a:r>
            <a:endParaRP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xStyles>
    <p:titleStyle>
      <a:lvl1pPr algn="ctr" rtl="0" eaLnBrk="0" fontAlgn="base" hangingPunct="0">
        <a:spcBef>
          <a:spcPct val="0"/>
        </a:spcBef>
        <a:spcAft>
          <a:spcPct val="0"/>
        </a:spcAft>
        <a:defRPr sz="4400">
          <a:solidFill>
            <a:schemeClr val="tx2"/>
          </a:solidFill>
          <a:latin typeface="Arial"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jpeg"/><Relationship Id="rId7"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5.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emf"/><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inda\Documents\Dropbox\GroenGelinkt\communicatie\NWT conferentie 2015\GG dennenappel 1000px breed.jpg"/>
          <p:cNvPicPr>
            <a:picLocks noChangeAspect="1" noChangeArrowheads="1"/>
          </p:cNvPicPr>
          <p:nvPr/>
        </p:nvPicPr>
        <p:blipFill>
          <a:blip r:embed="rId3" cstate="print"/>
          <a:srcRect/>
          <a:stretch>
            <a:fillRect/>
          </a:stretch>
        </p:blipFill>
        <p:spPr bwMode="auto">
          <a:xfrm>
            <a:off x="0" y="0"/>
            <a:ext cx="10297298" cy="6858000"/>
          </a:xfrm>
          <a:prstGeom prst="rect">
            <a:avLst/>
          </a:prstGeom>
          <a:noFill/>
        </p:spPr>
      </p:pic>
      <p:sp>
        <p:nvSpPr>
          <p:cNvPr id="40962" name="TextShape 1"/>
          <p:cNvSpPr txBox="1">
            <a:spLocks noChangeArrowheads="1"/>
          </p:cNvSpPr>
          <p:nvPr/>
        </p:nvSpPr>
        <p:spPr bwMode="auto">
          <a:xfrm>
            <a:off x="0" y="4797152"/>
            <a:ext cx="8458200" cy="1830387"/>
          </a:xfrm>
          <a:prstGeom prst="rect">
            <a:avLst/>
          </a:prstGeom>
          <a:noFill/>
          <a:ln w="9525">
            <a:noFill/>
            <a:miter lim="800000"/>
            <a:headEnd/>
            <a:tailEnd/>
          </a:ln>
        </p:spPr>
        <p:txBody>
          <a:bodyPr anchor="ctr"/>
          <a:lstStyle/>
          <a:p>
            <a:pPr algn="r"/>
            <a:r>
              <a:rPr lang="nl-NL" sz="4400" b="1" dirty="0">
                <a:solidFill>
                  <a:srgbClr val="A3C72B"/>
                </a:solidFill>
                <a:latin typeface="Verdana" pitchFamily="34" charset="0"/>
                <a:ea typeface="ＭＳ Ｐゴシック" pitchFamily="34" charset="-128"/>
                <a:cs typeface="DejaVu Sans" pitchFamily="34" charset="0"/>
              </a:rPr>
              <a:t>
</a:t>
            </a:r>
            <a:r>
              <a:rPr lang="nl-NL" sz="8000" b="1" dirty="0" smtClean="0">
                <a:solidFill>
                  <a:srgbClr val="A3C735"/>
                </a:solidFill>
                <a:latin typeface="Verdana" pitchFamily="34" charset="0"/>
                <a:ea typeface="ＭＳ Ｐゴシック" pitchFamily="34" charset="-128"/>
                <a:cs typeface="DejaVu Sans" pitchFamily="34" charset="0"/>
              </a:rPr>
              <a:t>Groen</a:t>
            </a:r>
            <a:r>
              <a:rPr lang="nl-NL" sz="8000" b="1" dirty="0" smtClean="0">
                <a:solidFill>
                  <a:srgbClr val="470034"/>
                </a:solidFill>
                <a:latin typeface="Verdana" pitchFamily="34" charset="0"/>
                <a:ea typeface="ＭＳ Ｐゴシック" pitchFamily="34" charset="-128"/>
                <a:cs typeface="DejaVu Sans" pitchFamily="34" charset="0"/>
              </a:rPr>
              <a:t>Gelinkt</a:t>
            </a:r>
          </a:p>
          <a:p>
            <a:pPr algn="r"/>
            <a:r>
              <a:rPr lang="nl-NL" sz="2800" dirty="0" smtClean="0">
                <a:solidFill>
                  <a:srgbClr val="470034"/>
                </a:solidFill>
                <a:cs typeface="DejaVu Sans" pitchFamily="34" charset="0"/>
              </a:rPr>
              <a:t>inspiratie voor een onvergetelijke les</a:t>
            </a:r>
            <a:endParaRPr lang="nl-NL" sz="2800" dirty="0">
              <a:solidFill>
                <a:srgbClr val="470034"/>
              </a:solidFill>
              <a:cs typeface="DejaVu Sans" pitchFamily="34" charset="0"/>
            </a:endParaRPr>
          </a:p>
        </p:txBody>
      </p:sp>
      <p:sp>
        <p:nvSpPr>
          <p:cNvPr id="40964" name="CustomShape 2"/>
          <p:cNvSpPr>
            <a:spLocks noChangeArrowheads="1"/>
          </p:cNvSpPr>
          <p:nvPr/>
        </p:nvSpPr>
        <p:spPr bwMode="auto">
          <a:xfrm>
            <a:off x="1655762" y="0"/>
            <a:ext cx="7488238" cy="3230563"/>
          </a:xfrm>
          <a:prstGeom prst="rect">
            <a:avLst/>
          </a:prstGeom>
          <a:noFill/>
          <a:ln w="9525">
            <a:noFill/>
            <a:miter lim="800000"/>
            <a:headEnd/>
            <a:tailEnd/>
          </a:ln>
        </p:spPr>
        <p:txBody>
          <a:bodyPr/>
          <a:lstStyle/>
          <a:p>
            <a:pPr algn="ctr"/>
            <a:r>
              <a:rPr lang="nl-NL" sz="4800" dirty="0" smtClean="0">
                <a:ln w="0">
                  <a:noFill/>
                </a:ln>
                <a:solidFill>
                  <a:srgbClr val="A3C735"/>
                </a:solidFill>
                <a:effectLst>
                  <a:outerShdw blurRad="50800" dist="38100" dir="2700000" sx="101000" sy="101000" algn="tl" rotWithShape="0">
                    <a:prstClr val="black">
                      <a:alpha val="60000"/>
                    </a:prstClr>
                  </a:outerShdw>
                </a:effectLst>
                <a:latin typeface="Verdana" pitchFamily="34" charset="0"/>
                <a:ea typeface="ＭＳ Ｐゴシック" pitchFamily="34" charset="-128"/>
                <a:cs typeface="DejaVu Sans" pitchFamily="34" charset="0"/>
              </a:rPr>
              <a:t>Griezelbeestjes uit een zoeksysteem</a:t>
            </a:r>
          </a:p>
          <a:p>
            <a:endParaRPr lang="nl-NL" sz="4400" dirty="0" smtClean="0">
              <a:solidFill>
                <a:srgbClr val="470034"/>
              </a:solidFill>
              <a:latin typeface="Verdana" pitchFamily="34" charset="0"/>
              <a:ea typeface="ＭＳ Ｐゴシック" pitchFamily="34" charset="-128"/>
              <a:cs typeface="DejaVu Sans" pitchFamily="34" charset="0"/>
            </a:endParaRPr>
          </a:p>
          <a:p>
            <a:endParaRPr lang="nl-NL" dirty="0">
              <a:cs typeface="DejaVu Sans"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Ondertitel 2"/>
          <p:cNvSpPr>
            <a:spLocks noGrp="1"/>
          </p:cNvSpPr>
          <p:nvPr>
            <p:ph type="subTitle"/>
          </p:nvPr>
        </p:nvSpPr>
        <p:spPr/>
        <p:txBody>
          <a:bodyPr/>
          <a:lstStyle/>
          <a:p>
            <a:endParaRPr lang="nl-NL"/>
          </a:p>
        </p:txBody>
      </p:sp>
      <p:pic>
        <p:nvPicPr>
          <p:cNvPr id="2050" name="Picture 2"/>
          <p:cNvPicPr>
            <a:picLocks noChangeAspect="1" noChangeArrowheads="1"/>
          </p:cNvPicPr>
          <p:nvPr/>
        </p:nvPicPr>
        <p:blipFill>
          <a:blip r:embed="rId3" cstate="print"/>
          <a:srcRect l="14887" t="13604" r="20382" b="13236"/>
          <a:stretch>
            <a:fillRect/>
          </a:stretch>
        </p:blipFill>
        <p:spPr bwMode="auto">
          <a:xfrm>
            <a:off x="-396552" y="0"/>
            <a:ext cx="1118504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Ondertitel 2"/>
          <p:cNvSpPr>
            <a:spLocks noGrp="1"/>
          </p:cNvSpPr>
          <p:nvPr>
            <p:ph type="subTitle"/>
          </p:nvPr>
        </p:nvSpPr>
        <p:spPr/>
        <p:txBody>
          <a:bodyPr/>
          <a:lstStyle/>
          <a:p>
            <a:endParaRPr lang="nl-NL"/>
          </a:p>
        </p:txBody>
      </p:sp>
      <p:pic>
        <p:nvPicPr>
          <p:cNvPr id="1026" name="Picture 2"/>
          <p:cNvPicPr>
            <a:picLocks noChangeAspect="1" noChangeArrowheads="1"/>
          </p:cNvPicPr>
          <p:nvPr/>
        </p:nvPicPr>
        <p:blipFill>
          <a:blip r:embed="rId3" cstate="print"/>
          <a:srcRect l="8744" t="10120" r="5029" b="1373"/>
          <a:stretch>
            <a:fillRect/>
          </a:stretch>
        </p:blipFill>
        <p:spPr bwMode="auto">
          <a:xfrm>
            <a:off x="0" y="0"/>
            <a:ext cx="12315885"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srcRect t="10120" r="19916" b="2557"/>
          <a:stretch>
            <a:fillRect/>
          </a:stretch>
        </p:blipFill>
        <p:spPr bwMode="auto">
          <a:xfrm>
            <a:off x="0" y="0"/>
            <a:ext cx="1159328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Linda\Documents\Dropbox\GroenGelinkt\communicatie\NWT conferentie 2015\detective-788592_1920.jpg"/>
          <p:cNvPicPr>
            <a:picLocks noChangeAspect="1" noChangeArrowheads="1"/>
          </p:cNvPicPr>
          <p:nvPr/>
        </p:nvPicPr>
        <p:blipFill>
          <a:blip r:embed="rId3" cstate="print"/>
          <a:srcRect/>
          <a:stretch>
            <a:fillRect/>
          </a:stretch>
        </p:blipFill>
        <p:spPr bwMode="auto">
          <a:xfrm>
            <a:off x="0" y="0"/>
            <a:ext cx="4564856" cy="6858000"/>
          </a:xfrm>
          <a:prstGeom prst="rect">
            <a:avLst/>
          </a:prstGeom>
          <a:noFill/>
        </p:spPr>
      </p:pic>
      <p:sp>
        <p:nvSpPr>
          <p:cNvPr id="40962" name="TextShape 1"/>
          <p:cNvSpPr txBox="1">
            <a:spLocks noChangeArrowheads="1"/>
          </p:cNvSpPr>
          <p:nvPr/>
        </p:nvSpPr>
        <p:spPr bwMode="auto">
          <a:xfrm>
            <a:off x="611560" y="3501008"/>
            <a:ext cx="7918648" cy="2478459"/>
          </a:xfrm>
          <a:prstGeom prst="rect">
            <a:avLst/>
          </a:prstGeom>
          <a:noFill/>
          <a:ln w="9525">
            <a:noFill/>
            <a:miter lim="800000"/>
            <a:headEnd/>
            <a:tailEnd/>
          </a:ln>
        </p:spPr>
        <p:txBody>
          <a:bodyPr anchor="ctr"/>
          <a:lstStyle/>
          <a:p>
            <a:pPr algn="r"/>
            <a:r>
              <a:rPr lang="nl-NL" sz="4400" b="1" dirty="0">
                <a:solidFill>
                  <a:srgbClr val="A3C72B"/>
                </a:solidFill>
                <a:latin typeface="Verdana" pitchFamily="34" charset="0"/>
                <a:ea typeface="ＭＳ Ｐゴシック" pitchFamily="34" charset="-128"/>
                <a:cs typeface="DejaVu Sans" pitchFamily="34" charset="0"/>
              </a:rPr>
              <a:t>
</a:t>
            </a:r>
            <a:endParaRPr lang="nl-NL" sz="4400" b="1" dirty="0" smtClean="0">
              <a:solidFill>
                <a:srgbClr val="A3C72B"/>
              </a:solidFill>
              <a:latin typeface="Verdana" pitchFamily="34" charset="0"/>
              <a:ea typeface="ＭＳ Ｐゴシック" pitchFamily="34" charset="-128"/>
              <a:cs typeface="DejaVu Sans" pitchFamily="34" charset="0"/>
            </a:endParaRPr>
          </a:p>
          <a:p>
            <a:pPr algn="r"/>
            <a:r>
              <a:rPr lang="nl-NL" sz="4400" b="1" dirty="0" smtClean="0">
                <a:solidFill>
                  <a:srgbClr val="A3C72B"/>
                </a:solidFill>
                <a:latin typeface="Verdana" pitchFamily="34" charset="0"/>
                <a:ea typeface="ＭＳ Ｐゴシック" pitchFamily="34" charset="-128"/>
                <a:cs typeface="DejaVu Sans" pitchFamily="34" charset="0"/>
              </a:rPr>
              <a:t> </a:t>
            </a:r>
            <a:r>
              <a:rPr lang="nl-NL" sz="8000" b="1" dirty="0" smtClean="0">
                <a:solidFill>
                  <a:srgbClr val="A3C735"/>
                </a:solidFill>
                <a:latin typeface="Verdana" pitchFamily="34" charset="0"/>
                <a:ea typeface="ＭＳ Ｐゴシック" pitchFamily="34" charset="-128"/>
                <a:cs typeface="DejaVu Sans" pitchFamily="34" charset="0"/>
              </a:rPr>
              <a:t>Groen</a:t>
            </a:r>
            <a:r>
              <a:rPr lang="nl-NL" sz="8000" b="1" dirty="0" smtClean="0">
                <a:solidFill>
                  <a:srgbClr val="470034"/>
                </a:solidFill>
                <a:latin typeface="Verdana" pitchFamily="34" charset="0"/>
                <a:ea typeface="ＭＳ Ｐゴシック" pitchFamily="34" charset="-128"/>
                <a:cs typeface="DejaVu Sans" pitchFamily="34" charset="0"/>
              </a:rPr>
              <a:t>Gelinkt</a:t>
            </a:r>
          </a:p>
        </p:txBody>
      </p:sp>
      <p:sp>
        <p:nvSpPr>
          <p:cNvPr id="6" name="Tekstvak 5"/>
          <p:cNvSpPr txBox="1"/>
          <p:nvPr/>
        </p:nvSpPr>
        <p:spPr>
          <a:xfrm>
            <a:off x="4499992" y="1196752"/>
            <a:ext cx="4810728" cy="1446550"/>
          </a:xfrm>
          <a:prstGeom prst="rect">
            <a:avLst/>
          </a:prstGeom>
          <a:noFill/>
        </p:spPr>
        <p:txBody>
          <a:bodyPr wrap="square" rtlCol="0">
            <a:spAutoFit/>
          </a:bodyPr>
          <a:lstStyle/>
          <a:p>
            <a:pPr algn="ctr"/>
            <a:r>
              <a:rPr lang="nl-NL" sz="4400" b="1" dirty="0" smtClean="0">
                <a:solidFill>
                  <a:srgbClr val="A3C72B"/>
                </a:solidFill>
                <a:latin typeface="Verdana" pitchFamily="34" charset="0"/>
                <a:ea typeface="ＭＳ Ｐゴシック" pitchFamily="34" charset="-128"/>
                <a:cs typeface="DejaVu Sans" pitchFamily="34" charset="0"/>
              </a:rPr>
              <a:t>Zelf </a:t>
            </a:r>
          </a:p>
          <a:p>
            <a:pPr algn="ctr"/>
            <a:r>
              <a:rPr lang="nl-NL" sz="4400" b="1" dirty="0" smtClean="0">
                <a:solidFill>
                  <a:srgbClr val="A3C72B"/>
                </a:solidFill>
                <a:latin typeface="Verdana" pitchFamily="34" charset="0"/>
                <a:ea typeface="ＭＳ Ｐゴシック" pitchFamily="34" charset="-128"/>
                <a:cs typeface="DejaVu Sans" pitchFamily="34" charset="0"/>
              </a:rPr>
              <a:t>aan de slag! </a:t>
            </a:r>
            <a:endParaRPr lang="nl-NL" sz="4400" dirty="0"/>
          </a:p>
        </p:txBody>
      </p:sp>
      <p:sp>
        <p:nvSpPr>
          <p:cNvPr id="7" name="Tekstvak 6"/>
          <p:cNvSpPr txBox="1"/>
          <p:nvPr/>
        </p:nvSpPr>
        <p:spPr>
          <a:xfrm>
            <a:off x="827584" y="5949280"/>
            <a:ext cx="7920880" cy="646331"/>
          </a:xfrm>
          <a:prstGeom prst="rect">
            <a:avLst/>
          </a:prstGeom>
          <a:noFill/>
        </p:spPr>
        <p:txBody>
          <a:bodyPr wrap="square" rtlCol="0">
            <a:spAutoFit/>
          </a:bodyPr>
          <a:lstStyle/>
          <a:p>
            <a:pPr algn="r"/>
            <a:r>
              <a:rPr lang="nl-NL" dirty="0" smtClean="0">
                <a:solidFill>
                  <a:srgbClr val="470034"/>
                </a:solidFill>
                <a:cs typeface="DejaVu Sans" pitchFamily="34" charset="0"/>
              </a:rPr>
              <a:t>Zoeken naar inspiratie voor een onvergetelijke les</a:t>
            </a:r>
          </a:p>
          <a:p>
            <a:endParaRPr lang="nl-N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ustomShape 1"/>
          <p:cNvSpPr>
            <a:spLocks noChangeArrowheads="1"/>
          </p:cNvSpPr>
          <p:nvPr/>
        </p:nvSpPr>
        <p:spPr bwMode="auto">
          <a:xfrm>
            <a:off x="323850" y="395288"/>
            <a:ext cx="6624638" cy="577850"/>
          </a:xfrm>
          <a:prstGeom prst="rect">
            <a:avLst/>
          </a:prstGeom>
          <a:noFill/>
          <a:ln w="9525">
            <a:noFill/>
            <a:miter lim="800000"/>
            <a:headEnd/>
            <a:tailEnd/>
          </a:ln>
        </p:spPr>
        <p:txBody>
          <a:bodyPr lIns="90000" tIns="45000" rIns="90000" bIns="45000"/>
          <a:lstStyle/>
          <a:p>
            <a:r>
              <a:rPr lang="nl-NL" sz="3200" b="1" dirty="0">
                <a:solidFill>
                  <a:srgbClr val="A3C735"/>
                </a:solidFill>
                <a:latin typeface="Verdana" pitchFamily="34" charset="0"/>
                <a:cs typeface="DejaVu Sans" pitchFamily="34" charset="0"/>
              </a:rPr>
              <a:t>Gebruik</a:t>
            </a:r>
            <a:endParaRPr lang="nl-NL" dirty="0">
              <a:cs typeface="DejaVu Sans" pitchFamily="34" charset="0"/>
            </a:endParaRPr>
          </a:p>
        </p:txBody>
      </p:sp>
      <p:sp>
        <p:nvSpPr>
          <p:cNvPr id="52227" name="CustomShape 2"/>
          <p:cNvSpPr>
            <a:spLocks noChangeArrowheads="1"/>
          </p:cNvSpPr>
          <p:nvPr/>
        </p:nvSpPr>
        <p:spPr bwMode="auto">
          <a:xfrm>
            <a:off x="395288" y="1196975"/>
            <a:ext cx="8064500" cy="6278563"/>
          </a:xfrm>
          <a:prstGeom prst="rect">
            <a:avLst/>
          </a:prstGeom>
          <a:noFill/>
          <a:ln w="9525">
            <a:noFill/>
            <a:miter lim="800000"/>
            <a:headEnd/>
            <a:tailEnd/>
          </a:ln>
        </p:spPr>
        <p:txBody>
          <a:bodyPr lIns="90000" tIns="45000" rIns="90000" bIns="45000"/>
          <a:lstStyle/>
          <a:p>
            <a:endParaRPr lang="nl-NL" dirty="0">
              <a:cs typeface="DejaVu Sans" pitchFamily="34" charset="0"/>
            </a:endParaRPr>
          </a:p>
          <a:p>
            <a:pPr lvl="1"/>
            <a:r>
              <a:rPr lang="nl-NL" b="1" dirty="0">
                <a:solidFill>
                  <a:srgbClr val="470034"/>
                </a:solidFill>
                <a:latin typeface="Verdana" pitchFamily="34" charset="0"/>
                <a:cs typeface="DejaVu Sans" pitchFamily="34" charset="0"/>
              </a:rPr>
              <a:t>Aanbieders: </a:t>
            </a:r>
            <a:r>
              <a:rPr lang="nl-NL" dirty="0">
                <a:solidFill>
                  <a:srgbClr val="470034"/>
                </a:solidFill>
                <a:latin typeface="Verdana" pitchFamily="34" charset="0"/>
                <a:cs typeface="DejaVu Sans" pitchFamily="34" charset="0"/>
              </a:rPr>
              <a:t>&gt;600 organisaties groot tot klein met </a:t>
            </a:r>
            <a:r>
              <a:rPr lang="nl-NL" dirty="0" smtClean="0">
                <a:solidFill>
                  <a:srgbClr val="470034"/>
                </a:solidFill>
                <a:latin typeface="Verdana" pitchFamily="34" charset="0"/>
                <a:cs typeface="DejaVu Sans" pitchFamily="34" charset="0"/>
              </a:rPr>
              <a:t>abonnement. </a:t>
            </a:r>
            <a:endParaRPr lang="nl-NL" dirty="0">
              <a:cs typeface="DejaVu Sans" pitchFamily="34" charset="0"/>
            </a:endParaRPr>
          </a:p>
          <a:p>
            <a:endParaRPr lang="nl-NL" dirty="0">
              <a:cs typeface="DejaVu Sans" pitchFamily="34" charset="0"/>
            </a:endParaRPr>
          </a:p>
          <a:p>
            <a:pPr lvl="1"/>
            <a:r>
              <a:rPr lang="nl-NL" b="1" dirty="0">
                <a:solidFill>
                  <a:srgbClr val="470034"/>
                </a:solidFill>
                <a:latin typeface="Verdana" pitchFamily="34" charset="0"/>
                <a:cs typeface="DejaVu Sans" pitchFamily="34" charset="0"/>
              </a:rPr>
              <a:t>Zoekvragen: </a:t>
            </a:r>
            <a:r>
              <a:rPr lang="nl-NL" dirty="0">
                <a:solidFill>
                  <a:srgbClr val="470034"/>
                </a:solidFill>
                <a:latin typeface="Verdana" pitchFamily="34" charset="0"/>
                <a:cs typeface="DejaVu Sans" pitchFamily="34" charset="0"/>
              </a:rPr>
              <a:t>ca </a:t>
            </a:r>
            <a:r>
              <a:rPr lang="nl-NL" dirty="0" smtClean="0">
                <a:solidFill>
                  <a:srgbClr val="470034"/>
                </a:solidFill>
                <a:latin typeface="Verdana" pitchFamily="34" charset="0"/>
                <a:cs typeface="DejaVu Sans" pitchFamily="34" charset="0"/>
              </a:rPr>
              <a:t>300 </a:t>
            </a:r>
            <a:r>
              <a:rPr lang="nl-NL" dirty="0">
                <a:solidFill>
                  <a:srgbClr val="470034"/>
                </a:solidFill>
                <a:latin typeface="Verdana" pitchFamily="34" charset="0"/>
                <a:cs typeface="DejaVu Sans" pitchFamily="34" charset="0"/>
              </a:rPr>
              <a:t>per </a:t>
            </a:r>
            <a:r>
              <a:rPr lang="nl-NL" dirty="0" smtClean="0">
                <a:solidFill>
                  <a:srgbClr val="470034"/>
                </a:solidFill>
                <a:latin typeface="Verdana" pitchFamily="34" charset="0"/>
                <a:cs typeface="DejaVu Sans" pitchFamily="34" charset="0"/>
              </a:rPr>
              <a:t>dag</a:t>
            </a:r>
            <a:endParaRPr lang="nl-NL" dirty="0">
              <a:cs typeface="DejaVu Sans" pitchFamily="34" charset="0"/>
            </a:endParaRPr>
          </a:p>
          <a:p>
            <a:r>
              <a:rPr lang="nl-NL" dirty="0">
                <a:solidFill>
                  <a:srgbClr val="470034"/>
                </a:solidFill>
                <a:latin typeface="Verdana" pitchFamily="34" charset="0"/>
                <a:cs typeface="DejaVu Sans" pitchFamily="34" charset="0"/>
              </a:rPr>
              <a:t> </a:t>
            </a:r>
            <a:endParaRPr lang="nl-NL" dirty="0">
              <a:cs typeface="DejaVu Sans" pitchFamily="34" charset="0"/>
            </a:endParaRPr>
          </a:p>
          <a:p>
            <a:pPr lvl="1"/>
            <a:r>
              <a:rPr lang="nl-NL" b="1" dirty="0">
                <a:solidFill>
                  <a:srgbClr val="470034"/>
                </a:solidFill>
                <a:latin typeface="Verdana" pitchFamily="34" charset="0"/>
                <a:cs typeface="DejaVu Sans" pitchFamily="34" charset="0"/>
              </a:rPr>
              <a:t>70 websites </a:t>
            </a:r>
            <a:r>
              <a:rPr lang="nl-NL" dirty="0">
                <a:solidFill>
                  <a:srgbClr val="470034"/>
                </a:solidFill>
                <a:latin typeface="Verdana" pitchFamily="34" charset="0"/>
                <a:cs typeface="DejaVu Sans" pitchFamily="34" charset="0"/>
              </a:rPr>
              <a:t>met zoektools GroenGelinkt: NIBI, Kennisnet, </a:t>
            </a:r>
            <a:r>
              <a:rPr lang="nl-NL" dirty="0" err="1">
                <a:solidFill>
                  <a:srgbClr val="470034"/>
                </a:solidFill>
                <a:latin typeface="Verdana" pitchFamily="34" charset="0"/>
                <a:cs typeface="DejaVu Sans" pitchFamily="34" charset="0"/>
              </a:rPr>
              <a:t>wikiwijs</a:t>
            </a:r>
            <a:r>
              <a:rPr lang="nl-NL" dirty="0">
                <a:cs typeface="DejaVu Sans" pitchFamily="34" charset="0"/>
              </a:rPr>
              <a:t>, </a:t>
            </a:r>
            <a:r>
              <a:rPr lang="nl-NL" dirty="0" err="1">
                <a:solidFill>
                  <a:srgbClr val="470034"/>
                </a:solidFill>
                <a:latin typeface="Verdana" pitchFamily="34" charset="0"/>
                <a:cs typeface="DejaVu Sans" pitchFamily="34" charset="0"/>
              </a:rPr>
              <a:t>KlasseTV</a:t>
            </a:r>
            <a:r>
              <a:rPr lang="nl-NL" dirty="0">
                <a:solidFill>
                  <a:srgbClr val="470034"/>
                </a:solidFill>
                <a:latin typeface="Verdana" pitchFamily="34" charset="0"/>
                <a:cs typeface="DejaVu Sans" pitchFamily="34" charset="0"/>
              </a:rPr>
              <a:t>, </a:t>
            </a:r>
            <a:r>
              <a:rPr lang="nl-NL" dirty="0" err="1">
                <a:solidFill>
                  <a:srgbClr val="470034"/>
                </a:solidFill>
                <a:latin typeface="Verdana" pitchFamily="34" charset="0"/>
                <a:cs typeface="DejaVu Sans" pitchFamily="34" charset="0"/>
              </a:rPr>
              <a:t>ThiemeMeulenhof</a:t>
            </a:r>
            <a:r>
              <a:rPr lang="nl-NL" dirty="0">
                <a:solidFill>
                  <a:srgbClr val="470034"/>
                </a:solidFill>
                <a:latin typeface="Verdana" pitchFamily="34" charset="0"/>
                <a:cs typeface="DejaVu Sans" pitchFamily="34" charset="0"/>
              </a:rPr>
              <a:t>, gemeenten, NME centra, jaar groene kinderopvang, </a:t>
            </a:r>
            <a:r>
              <a:rPr lang="nl-NL" dirty="0" err="1">
                <a:solidFill>
                  <a:srgbClr val="470034"/>
                </a:solidFill>
                <a:latin typeface="Verdana" pitchFamily="34" charset="0"/>
                <a:cs typeface="DejaVu Sans" pitchFamily="34" charset="0"/>
              </a:rPr>
              <a:t>EduGIS</a:t>
            </a:r>
            <a:r>
              <a:rPr lang="nl-NL" dirty="0">
                <a:solidFill>
                  <a:srgbClr val="470034"/>
                </a:solidFill>
                <a:latin typeface="Verdana" pitchFamily="34" charset="0"/>
                <a:cs typeface="DejaVu Sans" pitchFamily="34" charset="0"/>
              </a:rPr>
              <a:t>, Unie van waterschappen, De nieuwe Wildernis en beter vindbaar via </a:t>
            </a:r>
            <a:r>
              <a:rPr lang="nl-NL" dirty="0" err="1">
                <a:solidFill>
                  <a:srgbClr val="470034"/>
                </a:solidFill>
                <a:latin typeface="Verdana" pitchFamily="34" charset="0"/>
                <a:cs typeface="DejaVu Sans" pitchFamily="34" charset="0"/>
              </a:rPr>
              <a:t>google</a:t>
            </a:r>
            <a:r>
              <a:rPr lang="nl-NL" dirty="0" smtClean="0">
                <a:solidFill>
                  <a:srgbClr val="470034"/>
                </a:solidFill>
                <a:latin typeface="Verdana" pitchFamily="34" charset="0"/>
                <a:cs typeface="DejaVu Sans" pitchFamily="34" charset="0"/>
              </a:rPr>
              <a:t>.</a:t>
            </a:r>
          </a:p>
          <a:p>
            <a:pPr lvl="1"/>
            <a:endParaRPr lang="nl-NL" dirty="0" smtClean="0">
              <a:solidFill>
                <a:srgbClr val="470034"/>
              </a:solidFill>
              <a:latin typeface="Verdana" pitchFamily="34" charset="0"/>
              <a:cs typeface="DejaVu Sans" pitchFamily="34" charset="0"/>
            </a:endParaRPr>
          </a:p>
          <a:p>
            <a:pPr lvl="1"/>
            <a:endParaRPr lang="nl-NL" dirty="0" smtClean="0">
              <a:solidFill>
                <a:srgbClr val="470034"/>
              </a:solidFill>
              <a:latin typeface="Verdana" pitchFamily="34" charset="0"/>
              <a:cs typeface="DejaVu Sans" pitchFamily="34" charset="0"/>
            </a:endParaRPr>
          </a:p>
          <a:p>
            <a:pPr lvl="1"/>
            <a:endParaRPr lang="nl-NL" dirty="0">
              <a:solidFill>
                <a:srgbClr val="470034"/>
              </a:solidFill>
              <a:latin typeface="Verdana" pitchFamily="34" charset="0"/>
              <a:cs typeface="DejaVu Sans" pitchFamily="34" charset="0"/>
            </a:endParaRPr>
          </a:p>
          <a:p>
            <a:pPr lvl="1"/>
            <a:endParaRPr lang="nl-NL" b="1" dirty="0">
              <a:solidFill>
                <a:srgbClr val="470034"/>
              </a:solidFill>
              <a:latin typeface="Verdana" pitchFamily="34" charset="0"/>
              <a:cs typeface="DejaVu Sans" pitchFamily="34" charset="0"/>
            </a:endParaRPr>
          </a:p>
          <a:p>
            <a:r>
              <a:rPr lang="nl-NL" dirty="0" smtClean="0">
                <a:solidFill>
                  <a:srgbClr val="470034"/>
                </a:solidFill>
                <a:latin typeface="Verdana" pitchFamily="34" charset="0"/>
                <a:cs typeface="DejaVu Sans" pitchFamily="34" charset="0"/>
              </a:rPr>
              <a:t>      </a:t>
            </a:r>
            <a:endParaRPr lang="nl-NL" dirty="0">
              <a:cs typeface="DejaVu Sans" pitchFamily="34" charset="0"/>
            </a:endParaRPr>
          </a:p>
        </p:txBody>
      </p:sp>
      <p:pic>
        <p:nvPicPr>
          <p:cNvPr id="52228" name="Afbeelding 4"/>
          <p:cNvPicPr>
            <a:picLocks noChangeAspect="1" noChangeArrowheads="1"/>
          </p:cNvPicPr>
          <p:nvPr/>
        </p:nvPicPr>
        <p:blipFill>
          <a:blip r:embed="rId3" cstate="print"/>
          <a:srcRect/>
          <a:stretch>
            <a:fillRect/>
          </a:stretch>
        </p:blipFill>
        <p:spPr bwMode="auto">
          <a:xfrm>
            <a:off x="7277100" y="336550"/>
            <a:ext cx="1565275" cy="71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ustomShape 1"/>
          <p:cNvSpPr>
            <a:spLocks noChangeArrowheads="1"/>
          </p:cNvSpPr>
          <p:nvPr/>
        </p:nvSpPr>
        <p:spPr bwMode="auto">
          <a:xfrm>
            <a:off x="323850" y="395288"/>
            <a:ext cx="6624638" cy="577850"/>
          </a:xfrm>
          <a:prstGeom prst="rect">
            <a:avLst/>
          </a:prstGeom>
          <a:noFill/>
          <a:ln w="9525">
            <a:noFill/>
            <a:miter lim="800000"/>
            <a:headEnd/>
            <a:tailEnd/>
          </a:ln>
        </p:spPr>
        <p:txBody>
          <a:bodyPr lIns="90000" tIns="45000" rIns="90000" bIns="45000"/>
          <a:lstStyle/>
          <a:p>
            <a:r>
              <a:rPr lang="nl-NL" sz="3200" b="1">
                <a:solidFill>
                  <a:srgbClr val="A3C735"/>
                </a:solidFill>
                <a:latin typeface="Verdana" pitchFamily="34" charset="0"/>
                <a:cs typeface="DejaVu Sans" pitchFamily="34" charset="0"/>
              </a:rPr>
              <a:t>Partners GroenGelinkt</a:t>
            </a:r>
            <a:endParaRPr lang="nl-NL">
              <a:cs typeface="DejaVu Sans" pitchFamily="34" charset="0"/>
            </a:endParaRPr>
          </a:p>
        </p:txBody>
      </p:sp>
      <p:sp>
        <p:nvSpPr>
          <p:cNvPr id="55299" name="CustomShape 2"/>
          <p:cNvSpPr>
            <a:spLocks noChangeArrowheads="1"/>
          </p:cNvSpPr>
          <p:nvPr/>
        </p:nvSpPr>
        <p:spPr bwMode="auto">
          <a:xfrm>
            <a:off x="395288" y="1196975"/>
            <a:ext cx="8064500" cy="6278563"/>
          </a:xfrm>
          <a:prstGeom prst="rect">
            <a:avLst/>
          </a:prstGeom>
          <a:noFill/>
          <a:ln w="9525">
            <a:noFill/>
            <a:miter lim="800000"/>
            <a:headEnd/>
            <a:tailEnd/>
          </a:ln>
        </p:spPr>
        <p:txBody>
          <a:bodyPr lIns="90000" tIns="45000" rIns="90000" bIns="45000"/>
          <a:lstStyle/>
          <a:p>
            <a:r>
              <a:rPr lang="nl-NL">
                <a:solidFill>
                  <a:srgbClr val="470034"/>
                </a:solidFill>
                <a:latin typeface="Verdana" pitchFamily="34" charset="0"/>
                <a:cs typeface="DejaVu Sans" pitchFamily="34" charset="0"/>
              </a:rPr>
              <a:t>      </a:t>
            </a:r>
            <a:endParaRPr lang="nl-NL">
              <a:cs typeface="DejaVu Sans" pitchFamily="34" charset="0"/>
            </a:endParaRPr>
          </a:p>
        </p:txBody>
      </p:sp>
      <p:pic>
        <p:nvPicPr>
          <p:cNvPr id="55300" name="Afbeelding 4"/>
          <p:cNvPicPr>
            <a:picLocks noChangeAspect="1" noChangeArrowheads="1"/>
          </p:cNvPicPr>
          <p:nvPr/>
        </p:nvPicPr>
        <p:blipFill>
          <a:blip r:embed="rId3" cstate="print"/>
          <a:srcRect/>
          <a:stretch>
            <a:fillRect/>
          </a:stretch>
        </p:blipFill>
        <p:spPr bwMode="auto">
          <a:xfrm>
            <a:off x="7277100" y="336550"/>
            <a:ext cx="1565275" cy="715963"/>
          </a:xfrm>
          <a:prstGeom prst="rect">
            <a:avLst/>
          </a:prstGeom>
          <a:noFill/>
          <a:ln w="9525">
            <a:noFill/>
            <a:miter lim="800000"/>
            <a:headEnd/>
            <a:tailEnd/>
          </a:ln>
        </p:spPr>
      </p:pic>
      <p:sp>
        <p:nvSpPr>
          <p:cNvPr id="8" name="Rechthoek 7"/>
          <p:cNvSpPr/>
          <p:nvPr/>
        </p:nvSpPr>
        <p:spPr>
          <a:xfrm>
            <a:off x="3708400" y="3357563"/>
            <a:ext cx="1584325" cy="863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5219700" y="2060575"/>
            <a:ext cx="792163" cy="863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 name="Tekstvak 9"/>
          <p:cNvSpPr txBox="1"/>
          <p:nvPr/>
        </p:nvSpPr>
        <p:spPr>
          <a:xfrm>
            <a:off x="1258888" y="4868863"/>
            <a:ext cx="7858125" cy="400050"/>
          </a:xfrm>
          <a:prstGeom prst="rect">
            <a:avLst/>
          </a:prstGeom>
          <a:noFill/>
        </p:spPr>
        <p:txBody>
          <a:bodyPr>
            <a:spAutoFit/>
          </a:bodyPr>
          <a:lstStyle/>
          <a:p>
            <a:pPr fontAlgn="auto">
              <a:spcBef>
                <a:spcPts val="0"/>
              </a:spcBef>
              <a:spcAft>
                <a:spcPts val="0"/>
              </a:spcAft>
              <a:defRPr/>
            </a:pPr>
            <a:r>
              <a:rPr lang="nl-NL" sz="2000" b="1" cap="all" dirty="0">
                <a:solidFill>
                  <a:srgbClr val="660066"/>
                </a:solidFill>
                <a:latin typeface="Verdana"/>
                <a:cs typeface="Verdana"/>
              </a:rPr>
              <a:t>STUURGROEP </a:t>
            </a:r>
          </a:p>
        </p:txBody>
      </p:sp>
      <p:pic>
        <p:nvPicPr>
          <p:cNvPr id="55304" name="Afbeelding 10" descr="Schermafbeelding 2014-01-03 om 14.14.50.png"/>
          <p:cNvPicPr>
            <a:picLocks noChangeAspect="1"/>
          </p:cNvPicPr>
          <p:nvPr/>
        </p:nvPicPr>
        <p:blipFill>
          <a:blip r:embed="rId4" cstate="print"/>
          <a:srcRect/>
          <a:stretch>
            <a:fillRect/>
          </a:stretch>
        </p:blipFill>
        <p:spPr bwMode="auto">
          <a:xfrm>
            <a:off x="1258888" y="5300663"/>
            <a:ext cx="7885112" cy="1152525"/>
          </a:xfrm>
          <a:prstGeom prst="rect">
            <a:avLst/>
          </a:prstGeom>
          <a:noFill/>
          <a:ln w="9525">
            <a:noFill/>
            <a:miter lim="800000"/>
            <a:headEnd/>
            <a:tailEnd/>
          </a:ln>
        </p:spPr>
      </p:pic>
      <p:sp>
        <p:nvSpPr>
          <p:cNvPr id="12" name="Rechthoek 11"/>
          <p:cNvSpPr/>
          <p:nvPr/>
        </p:nvSpPr>
        <p:spPr>
          <a:xfrm>
            <a:off x="1403350" y="2781300"/>
            <a:ext cx="2232025" cy="1439863"/>
          </a:xfrm>
          <a:prstGeom prst="rect">
            <a:avLst/>
          </a:prstGeom>
          <a:solidFill>
            <a:srgbClr val="FFFFFF"/>
          </a:solidFill>
          <a:ln>
            <a:solidFill>
              <a:schemeClr val="bg1">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3" name="Rechthoek 12"/>
          <p:cNvSpPr/>
          <p:nvPr/>
        </p:nvSpPr>
        <p:spPr>
          <a:xfrm>
            <a:off x="3924300" y="2781300"/>
            <a:ext cx="2232025" cy="1439863"/>
          </a:xfrm>
          <a:prstGeom prst="rect">
            <a:avLst/>
          </a:prstGeom>
          <a:solidFill>
            <a:srgbClr val="FFFFFF"/>
          </a:solidFill>
          <a:ln>
            <a:solidFill>
              <a:schemeClr val="bg1">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4" name="Rechthoek 13"/>
          <p:cNvSpPr/>
          <p:nvPr/>
        </p:nvSpPr>
        <p:spPr>
          <a:xfrm>
            <a:off x="6443663" y="2781300"/>
            <a:ext cx="2232025" cy="1439863"/>
          </a:xfrm>
          <a:prstGeom prst="rect">
            <a:avLst/>
          </a:prstGeom>
          <a:solidFill>
            <a:srgbClr val="FFFFFF"/>
          </a:solidFill>
          <a:ln>
            <a:solidFill>
              <a:schemeClr val="bg1">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5" name="Rechthoek 14"/>
          <p:cNvSpPr/>
          <p:nvPr/>
        </p:nvSpPr>
        <p:spPr>
          <a:xfrm>
            <a:off x="1403350" y="1125538"/>
            <a:ext cx="2232025" cy="1439862"/>
          </a:xfrm>
          <a:prstGeom prst="rect">
            <a:avLst/>
          </a:prstGeom>
          <a:solidFill>
            <a:srgbClr val="FFFFFF"/>
          </a:solidFill>
          <a:ln>
            <a:solidFill>
              <a:schemeClr val="bg1">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6" name="Rechthoek 15"/>
          <p:cNvSpPr/>
          <p:nvPr/>
        </p:nvSpPr>
        <p:spPr>
          <a:xfrm>
            <a:off x="3924300" y="1125538"/>
            <a:ext cx="2232025" cy="1439862"/>
          </a:xfrm>
          <a:prstGeom prst="rect">
            <a:avLst/>
          </a:prstGeom>
          <a:solidFill>
            <a:srgbClr val="FFFFFF"/>
          </a:solidFill>
          <a:ln>
            <a:solidFill>
              <a:schemeClr val="bg1">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7" name="Rechthoek 16"/>
          <p:cNvSpPr/>
          <p:nvPr/>
        </p:nvSpPr>
        <p:spPr>
          <a:xfrm>
            <a:off x="6443663" y="1125538"/>
            <a:ext cx="2232025" cy="1439862"/>
          </a:xfrm>
          <a:prstGeom prst="rect">
            <a:avLst/>
          </a:prstGeom>
          <a:solidFill>
            <a:srgbClr val="FFFFFF"/>
          </a:solidFill>
          <a:ln>
            <a:solidFill>
              <a:schemeClr val="bg1">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55311" name="Afbeelding 17" descr="logo MinEZ.pdf"/>
          <p:cNvPicPr>
            <a:picLocks noChangeAspect="1"/>
          </p:cNvPicPr>
          <p:nvPr/>
        </p:nvPicPr>
        <p:blipFill>
          <a:blip r:embed="rId5" cstate="print"/>
          <a:srcRect/>
          <a:stretch>
            <a:fillRect/>
          </a:stretch>
        </p:blipFill>
        <p:spPr bwMode="auto">
          <a:xfrm>
            <a:off x="1331913" y="1484313"/>
            <a:ext cx="2425700" cy="936625"/>
          </a:xfrm>
          <a:prstGeom prst="rect">
            <a:avLst/>
          </a:prstGeom>
          <a:noFill/>
          <a:ln w="9525">
            <a:noFill/>
            <a:miter lim="800000"/>
            <a:headEnd/>
            <a:tailEnd/>
          </a:ln>
        </p:spPr>
      </p:pic>
      <p:pic>
        <p:nvPicPr>
          <p:cNvPr id="55312" name="Afbeelding 18" descr="logo-ontwikkelcentrum.png"/>
          <p:cNvPicPr>
            <a:picLocks noChangeAspect="1"/>
          </p:cNvPicPr>
          <p:nvPr/>
        </p:nvPicPr>
        <p:blipFill>
          <a:blip r:embed="rId6" cstate="print"/>
          <a:srcRect/>
          <a:stretch>
            <a:fillRect/>
          </a:stretch>
        </p:blipFill>
        <p:spPr bwMode="auto">
          <a:xfrm>
            <a:off x="4427538" y="1412875"/>
            <a:ext cx="1300162" cy="863600"/>
          </a:xfrm>
          <a:prstGeom prst="rect">
            <a:avLst/>
          </a:prstGeom>
          <a:noFill/>
          <a:ln w="9525">
            <a:noFill/>
            <a:miter lim="800000"/>
            <a:headEnd/>
            <a:tailEnd/>
          </a:ln>
        </p:spPr>
      </p:pic>
      <p:pic>
        <p:nvPicPr>
          <p:cNvPr id="55313" name="Afbeelding 19" descr="logo kennisnet.jpg"/>
          <p:cNvPicPr>
            <a:picLocks noChangeAspect="1"/>
          </p:cNvPicPr>
          <p:nvPr/>
        </p:nvPicPr>
        <p:blipFill>
          <a:blip r:embed="rId7" cstate="print"/>
          <a:srcRect/>
          <a:stretch>
            <a:fillRect/>
          </a:stretch>
        </p:blipFill>
        <p:spPr bwMode="auto">
          <a:xfrm>
            <a:off x="6588125" y="3284538"/>
            <a:ext cx="2008188" cy="361950"/>
          </a:xfrm>
          <a:prstGeom prst="rect">
            <a:avLst/>
          </a:prstGeom>
          <a:noFill/>
          <a:ln w="9525">
            <a:noFill/>
            <a:miter lim="800000"/>
            <a:headEnd/>
            <a:tailEnd/>
          </a:ln>
        </p:spPr>
      </p:pic>
      <p:pic>
        <p:nvPicPr>
          <p:cNvPr id="55314" name="Afbeelding 20" descr="midden6.jpg"/>
          <p:cNvPicPr>
            <a:picLocks noChangeAspect="1"/>
          </p:cNvPicPr>
          <p:nvPr/>
        </p:nvPicPr>
        <p:blipFill>
          <a:blip r:embed="rId8" cstate="print"/>
          <a:srcRect/>
          <a:stretch>
            <a:fillRect/>
          </a:stretch>
        </p:blipFill>
        <p:spPr bwMode="auto">
          <a:xfrm>
            <a:off x="4643438" y="2997200"/>
            <a:ext cx="936625" cy="936625"/>
          </a:xfrm>
          <a:prstGeom prst="rect">
            <a:avLst/>
          </a:prstGeom>
          <a:noFill/>
          <a:ln w="9525">
            <a:noFill/>
            <a:miter lim="800000"/>
            <a:headEnd/>
            <a:tailEnd/>
          </a:ln>
        </p:spPr>
      </p:pic>
      <p:pic>
        <p:nvPicPr>
          <p:cNvPr id="55315" name="Afbeelding 21" descr="handtekening definitief.jpeg"/>
          <p:cNvPicPr>
            <a:picLocks noChangeAspect="1"/>
          </p:cNvPicPr>
          <p:nvPr/>
        </p:nvPicPr>
        <p:blipFill>
          <a:blip r:embed="rId9" cstate="print"/>
          <a:srcRect/>
          <a:stretch>
            <a:fillRect/>
          </a:stretch>
        </p:blipFill>
        <p:spPr bwMode="auto">
          <a:xfrm>
            <a:off x="1476375" y="3213100"/>
            <a:ext cx="2046288" cy="622300"/>
          </a:xfrm>
          <a:prstGeom prst="rect">
            <a:avLst/>
          </a:prstGeom>
          <a:noFill/>
          <a:ln w="9525">
            <a:noFill/>
            <a:miter lim="800000"/>
            <a:headEnd/>
            <a:tailEnd/>
          </a:ln>
        </p:spPr>
      </p:pic>
      <p:pic>
        <p:nvPicPr>
          <p:cNvPr id="55316" name="Afbeelding 22" descr="logo nme.png"/>
          <p:cNvPicPr>
            <a:picLocks noChangeAspect="1"/>
          </p:cNvPicPr>
          <p:nvPr/>
        </p:nvPicPr>
        <p:blipFill>
          <a:blip r:embed="rId10" cstate="print"/>
          <a:srcRect/>
          <a:stretch>
            <a:fillRect/>
          </a:stretch>
        </p:blipFill>
        <p:spPr bwMode="auto">
          <a:xfrm>
            <a:off x="6588125" y="1573213"/>
            <a:ext cx="931863" cy="525462"/>
          </a:xfrm>
          <a:prstGeom prst="rect">
            <a:avLst/>
          </a:prstGeom>
          <a:noFill/>
          <a:ln w="9525">
            <a:noFill/>
            <a:miter lim="800000"/>
            <a:headEnd/>
            <a:tailEnd/>
          </a:ln>
        </p:spPr>
      </p:pic>
      <p:pic>
        <p:nvPicPr>
          <p:cNvPr id="55317" name="Afbeelding 23" descr="ivn.jpg"/>
          <p:cNvPicPr>
            <a:picLocks noChangeAspect="1"/>
          </p:cNvPicPr>
          <p:nvPr/>
        </p:nvPicPr>
        <p:blipFill>
          <a:blip r:embed="rId11" cstate="print"/>
          <a:srcRect/>
          <a:stretch>
            <a:fillRect/>
          </a:stretch>
        </p:blipFill>
        <p:spPr bwMode="auto">
          <a:xfrm>
            <a:off x="7740650" y="1539875"/>
            <a:ext cx="792163" cy="59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ustomShape 1"/>
          <p:cNvSpPr>
            <a:spLocks noChangeArrowheads="1"/>
          </p:cNvSpPr>
          <p:nvPr/>
        </p:nvSpPr>
        <p:spPr bwMode="auto">
          <a:xfrm>
            <a:off x="323850" y="395288"/>
            <a:ext cx="6624638" cy="577850"/>
          </a:xfrm>
          <a:prstGeom prst="rect">
            <a:avLst/>
          </a:prstGeom>
          <a:noFill/>
          <a:ln w="9525">
            <a:noFill/>
            <a:miter lim="800000"/>
            <a:headEnd/>
            <a:tailEnd/>
          </a:ln>
        </p:spPr>
        <p:txBody>
          <a:bodyPr lIns="90000" tIns="45000" rIns="90000" bIns="45000"/>
          <a:lstStyle/>
          <a:p>
            <a:r>
              <a:rPr lang="nl-NL" sz="3200" b="1" dirty="0" smtClean="0">
                <a:solidFill>
                  <a:srgbClr val="A3C735"/>
                </a:solidFill>
                <a:latin typeface="Verdana" pitchFamily="34" charset="0"/>
                <a:cs typeface="DejaVu Sans" pitchFamily="34" charset="0"/>
              </a:rPr>
              <a:t>Programma</a:t>
            </a:r>
          </a:p>
          <a:p>
            <a:endParaRPr lang="nl-NL" dirty="0">
              <a:cs typeface="DejaVu Sans" pitchFamily="34" charset="0"/>
            </a:endParaRPr>
          </a:p>
        </p:txBody>
      </p:sp>
      <p:sp>
        <p:nvSpPr>
          <p:cNvPr id="51203" name="CustomShape 2"/>
          <p:cNvSpPr>
            <a:spLocks noChangeArrowheads="1"/>
          </p:cNvSpPr>
          <p:nvPr/>
        </p:nvSpPr>
        <p:spPr bwMode="auto">
          <a:xfrm>
            <a:off x="395288" y="1196975"/>
            <a:ext cx="8064500" cy="6278563"/>
          </a:xfrm>
          <a:prstGeom prst="rect">
            <a:avLst/>
          </a:prstGeom>
          <a:noFill/>
          <a:ln w="9525">
            <a:noFill/>
            <a:miter lim="800000"/>
            <a:headEnd/>
            <a:tailEnd/>
          </a:ln>
        </p:spPr>
        <p:txBody>
          <a:bodyPr lIns="90000" tIns="45000" rIns="90000" bIns="45000"/>
          <a:lstStyle/>
          <a:p>
            <a:endParaRPr lang="nl-NL" dirty="0">
              <a:cs typeface="DejaVu Sans" pitchFamily="34" charset="0"/>
            </a:endParaRPr>
          </a:p>
          <a:p>
            <a:pPr lvl="1"/>
            <a:r>
              <a:rPr lang="nl-NL" b="1" dirty="0" smtClean="0">
                <a:solidFill>
                  <a:srgbClr val="470034"/>
                </a:solidFill>
                <a:latin typeface="Verdana" pitchFamily="34" charset="0"/>
                <a:cs typeface="DejaVu Sans" pitchFamily="34" charset="0"/>
              </a:rPr>
              <a:t>5 min Welkom</a:t>
            </a:r>
          </a:p>
          <a:p>
            <a:pPr lvl="1"/>
            <a:endParaRPr lang="nl-NL" b="1" dirty="0" smtClean="0">
              <a:solidFill>
                <a:srgbClr val="470034"/>
              </a:solidFill>
              <a:latin typeface="Verdana" pitchFamily="34" charset="0"/>
              <a:cs typeface="DejaVu Sans" pitchFamily="34" charset="0"/>
            </a:endParaRPr>
          </a:p>
          <a:p>
            <a:pPr lvl="1"/>
            <a:r>
              <a:rPr lang="nl-NL" b="1" dirty="0" smtClean="0">
                <a:solidFill>
                  <a:srgbClr val="470034"/>
                </a:solidFill>
                <a:latin typeface="Verdana" pitchFamily="34" charset="0"/>
                <a:cs typeface="DejaVu Sans" pitchFamily="34" charset="0"/>
              </a:rPr>
              <a:t>15 min “Beestjes”</a:t>
            </a:r>
          </a:p>
          <a:p>
            <a:pPr lvl="1"/>
            <a:endParaRPr lang="nl-NL" b="1" dirty="0" smtClean="0">
              <a:solidFill>
                <a:srgbClr val="470034"/>
              </a:solidFill>
              <a:latin typeface="Verdana" pitchFamily="34" charset="0"/>
              <a:cs typeface="DejaVu Sans" pitchFamily="34" charset="0"/>
            </a:endParaRPr>
          </a:p>
          <a:p>
            <a:pPr lvl="1"/>
            <a:r>
              <a:rPr lang="nl-NL" b="1" dirty="0" smtClean="0">
                <a:solidFill>
                  <a:srgbClr val="470034"/>
                </a:solidFill>
                <a:latin typeface="Verdana" pitchFamily="34" charset="0"/>
                <a:cs typeface="DejaVu Sans" pitchFamily="34" charset="0"/>
              </a:rPr>
              <a:t>15 min Introductie GroenGelinkt</a:t>
            </a:r>
          </a:p>
          <a:p>
            <a:pPr lvl="1"/>
            <a:r>
              <a:rPr lang="nl-NL" b="1" dirty="0" smtClean="0">
                <a:solidFill>
                  <a:srgbClr val="470034"/>
                </a:solidFill>
                <a:latin typeface="Verdana" pitchFamily="34" charset="0"/>
                <a:cs typeface="DejaVu Sans" pitchFamily="34" charset="0"/>
              </a:rPr>
              <a:t> </a:t>
            </a:r>
          </a:p>
          <a:p>
            <a:pPr lvl="1"/>
            <a:r>
              <a:rPr lang="nl-NL" b="1" dirty="0" smtClean="0">
                <a:solidFill>
                  <a:srgbClr val="470034"/>
                </a:solidFill>
                <a:latin typeface="Verdana" pitchFamily="34" charset="0"/>
                <a:cs typeface="DejaVu Sans" pitchFamily="34" charset="0"/>
              </a:rPr>
              <a:t>30 min Zoeken in GroenGelinkt</a:t>
            </a:r>
          </a:p>
          <a:p>
            <a:pPr lvl="1"/>
            <a:endParaRPr lang="nl-NL" b="1" dirty="0" smtClean="0">
              <a:solidFill>
                <a:srgbClr val="470034"/>
              </a:solidFill>
              <a:latin typeface="Verdana" pitchFamily="34" charset="0"/>
              <a:cs typeface="DejaVu Sans" pitchFamily="34" charset="0"/>
            </a:endParaRPr>
          </a:p>
          <a:p>
            <a:pPr lvl="1"/>
            <a:r>
              <a:rPr lang="nl-NL" b="1" dirty="0" smtClean="0">
                <a:solidFill>
                  <a:srgbClr val="470034"/>
                </a:solidFill>
                <a:latin typeface="Verdana" pitchFamily="34" charset="0"/>
                <a:cs typeface="DejaVu Sans" pitchFamily="34" charset="0"/>
              </a:rPr>
              <a:t>10 min Nabespreking </a:t>
            </a:r>
          </a:p>
          <a:p>
            <a:pPr lvl="1"/>
            <a:endParaRPr lang="nl-NL" b="1" dirty="0" smtClean="0">
              <a:solidFill>
                <a:srgbClr val="470034"/>
              </a:solidFill>
              <a:latin typeface="Verdana" pitchFamily="34" charset="0"/>
              <a:cs typeface="DejaVu Sans" pitchFamily="34" charset="0"/>
            </a:endParaRPr>
          </a:p>
          <a:p>
            <a:pPr lvl="1"/>
            <a:endParaRPr lang="nl-NL" b="1" dirty="0" smtClean="0">
              <a:solidFill>
                <a:srgbClr val="470034"/>
              </a:solidFill>
              <a:latin typeface="Verdana" pitchFamily="34" charset="0"/>
              <a:cs typeface="DejaVu Sans" pitchFamily="34" charset="0"/>
            </a:endParaRPr>
          </a:p>
          <a:p>
            <a:endParaRPr lang="nl-NL" dirty="0" smtClean="0">
              <a:cs typeface="DejaVu Sans" pitchFamily="34" charset="0"/>
            </a:endParaRPr>
          </a:p>
          <a:p>
            <a:pPr lvl="1"/>
            <a:endParaRPr lang="nl-NL" dirty="0" smtClean="0">
              <a:cs typeface="DejaVu Sans" pitchFamily="34" charset="0"/>
            </a:endParaRPr>
          </a:p>
          <a:p>
            <a:pPr lvl="1"/>
            <a:endParaRPr lang="nl-NL" dirty="0">
              <a:cs typeface="DejaVu Sans" pitchFamily="34" charset="0"/>
            </a:endParaRPr>
          </a:p>
          <a:p>
            <a:endParaRPr lang="nl-NL" dirty="0">
              <a:cs typeface="DejaVu Sans" pitchFamily="34" charset="0"/>
            </a:endParaRPr>
          </a:p>
        </p:txBody>
      </p:sp>
      <p:pic>
        <p:nvPicPr>
          <p:cNvPr id="51204" name="Afbeelding 4"/>
          <p:cNvPicPr>
            <a:picLocks noChangeAspect="1" noChangeArrowheads="1"/>
          </p:cNvPicPr>
          <p:nvPr/>
        </p:nvPicPr>
        <p:blipFill>
          <a:blip r:embed="rId3" cstate="print"/>
          <a:srcRect/>
          <a:stretch>
            <a:fillRect/>
          </a:stretch>
        </p:blipFill>
        <p:spPr bwMode="auto">
          <a:xfrm>
            <a:off x="7277100" y="336550"/>
            <a:ext cx="1565275" cy="71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6660232" y="5688449"/>
            <a:ext cx="2483768" cy="1169551"/>
          </a:xfrm>
          <a:prstGeom prst="rect">
            <a:avLst/>
          </a:prstGeom>
          <a:noFill/>
        </p:spPr>
        <p:txBody>
          <a:bodyPr wrap="square" rtlCol="0">
            <a:spAutoFit/>
          </a:bodyPr>
          <a:lstStyle/>
          <a:p>
            <a:r>
              <a:rPr lang="nl-NL" sz="1000" dirty="0" smtClean="0">
                <a:solidFill>
                  <a:srgbClr val="470034"/>
                </a:solidFill>
                <a:latin typeface="Verdana" pitchFamily="34" charset="0"/>
                <a:ea typeface="Verdana" pitchFamily="34" charset="0"/>
                <a:cs typeface="Verdana" pitchFamily="34" charset="0"/>
              </a:rPr>
              <a:t>Dit materiaal is ontwikkeld in opdracht van IVN, in het kader van Gezonde Schoolpleinen.</a:t>
            </a:r>
          </a:p>
          <a:p>
            <a:r>
              <a:rPr lang="nl-NL" sz="1000" dirty="0" smtClean="0">
                <a:solidFill>
                  <a:srgbClr val="470034"/>
                </a:solidFill>
                <a:latin typeface="Verdana" pitchFamily="34" charset="0"/>
                <a:ea typeface="Verdana" pitchFamily="34" charset="0"/>
                <a:cs typeface="Verdana" pitchFamily="34" charset="0"/>
              </a:rPr>
              <a:t>Tekst: © </a:t>
            </a:r>
            <a:r>
              <a:rPr lang="nl-NL" sz="1000" dirty="0" err="1" smtClean="0">
                <a:solidFill>
                  <a:srgbClr val="470034"/>
                </a:solidFill>
                <a:latin typeface="Verdana" pitchFamily="34" charset="0"/>
                <a:ea typeface="Verdana" pitchFamily="34" charset="0"/>
                <a:cs typeface="Verdana" pitchFamily="34" charset="0"/>
              </a:rPr>
              <a:t>Dieuwertje</a:t>
            </a:r>
            <a:r>
              <a:rPr lang="nl-NL" sz="1000" dirty="0" smtClean="0">
                <a:solidFill>
                  <a:srgbClr val="470034"/>
                </a:solidFill>
                <a:latin typeface="Verdana" pitchFamily="34" charset="0"/>
                <a:ea typeface="Verdana" pitchFamily="34" charset="0"/>
                <a:cs typeface="Verdana" pitchFamily="34" charset="0"/>
              </a:rPr>
              <a:t> </a:t>
            </a:r>
            <a:r>
              <a:rPr lang="nl-NL" sz="1000" dirty="0" err="1" smtClean="0">
                <a:solidFill>
                  <a:srgbClr val="470034"/>
                </a:solidFill>
                <a:latin typeface="Verdana" pitchFamily="34" charset="0"/>
                <a:ea typeface="Verdana" pitchFamily="34" charset="0"/>
                <a:cs typeface="Verdana" pitchFamily="34" charset="0"/>
              </a:rPr>
              <a:t>Smolenaars</a:t>
            </a:r>
            <a:r>
              <a:rPr lang="nl-NL" sz="1000" dirty="0" smtClean="0">
                <a:solidFill>
                  <a:srgbClr val="470034"/>
                </a:solidFill>
                <a:latin typeface="Verdana" pitchFamily="34" charset="0"/>
                <a:ea typeface="Verdana" pitchFamily="34" charset="0"/>
                <a:cs typeface="Verdana" pitchFamily="34" charset="0"/>
              </a:rPr>
              <a:t>, NME </a:t>
            </a:r>
            <a:r>
              <a:rPr lang="nl-NL" sz="1000" dirty="0" err="1" smtClean="0">
                <a:solidFill>
                  <a:srgbClr val="470034"/>
                </a:solidFill>
                <a:latin typeface="Verdana" pitchFamily="34" charset="0"/>
                <a:ea typeface="Verdana" pitchFamily="34" charset="0"/>
                <a:cs typeface="Verdana" pitchFamily="34" charset="0"/>
              </a:rPr>
              <a:t>Amsterdam-Noord</a:t>
            </a:r>
            <a:r>
              <a:rPr lang="nl-NL" sz="1000" dirty="0" smtClean="0">
                <a:solidFill>
                  <a:srgbClr val="470034"/>
                </a:solidFill>
                <a:latin typeface="Verdana" pitchFamily="34" charset="0"/>
                <a:ea typeface="Verdana" pitchFamily="34" charset="0"/>
                <a:cs typeface="Verdana" pitchFamily="34" charset="0"/>
              </a:rPr>
              <a:t> en </a:t>
            </a:r>
            <a:r>
              <a:rPr lang="nl-NL" sz="1000" dirty="0" err="1" smtClean="0">
                <a:solidFill>
                  <a:srgbClr val="470034"/>
                </a:solidFill>
                <a:latin typeface="Verdana" pitchFamily="34" charset="0"/>
                <a:ea typeface="Verdana" pitchFamily="34" charset="0"/>
                <a:cs typeface="Verdana" pitchFamily="34" charset="0"/>
              </a:rPr>
              <a:t>anmec</a:t>
            </a:r>
            <a:r>
              <a:rPr lang="nl-NL" sz="1000" dirty="0" smtClean="0">
                <a:solidFill>
                  <a:srgbClr val="470034"/>
                </a:solidFill>
                <a:latin typeface="Verdana" pitchFamily="34" charset="0"/>
                <a:ea typeface="Verdana" pitchFamily="34" charset="0"/>
                <a:cs typeface="Verdana" pitchFamily="34" charset="0"/>
              </a:rPr>
              <a:t>. Vormgeving en illustraties: Paper &amp; Pages</a:t>
            </a:r>
            <a:endParaRPr lang="nl-NL" sz="1000" dirty="0">
              <a:solidFill>
                <a:srgbClr val="470034"/>
              </a:solidFill>
              <a:latin typeface="Verdana" pitchFamily="34" charset="0"/>
              <a:ea typeface="Verdana" pitchFamily="34" charset="0"/>
              <a:cs typeface="Verdana" pitchFamily="34" charset="0"/>
            </a:endParaRPr>
          </a:p>
        </p:txBody>
      </p:sp>
      <p:pic>
        <p:nvPicPr>
          <p:cNvPr id="2052" name="Picture 4"/>
          <p:cNvPicPr>
            <a:picLocks noChangeAspect="1" noChangeArrowheads="1"/>
          </p:cNvPicPr>
          <p:nvPr/>
        </p:nvPicPr>
        <p:blipFill>
          <a:blip r:embed="rId3" cstate="print"/>
          <a:srcRect l="27165" t="45377" r="50628" b="35284"/>
          <a:stretch>
            <a:fillRect/>
          </a:stretch>
        </p:blipFill>
        <p:spPr bwMode="auto">
          <a:xfrm>
            <a:off x="6587302" y="0"/>
            <a:ext cx="2556697" cy="1196752"/>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r="8992"/>
          <a:stretch>
            <a:fillRect/>
          </a:stretch>
        </p:blipFill>
        <p:spPr bwMode="auto">
          <a:xfrm>
            <a:off x="6588224" y="1196752"/>
            <a:ext cx="2555776" cy="1853925"/>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r="4178"/>
          <a:stretch>
            <a:fillRect/>
          </a:stretch>
        </p:blipFill>
        <p:spPr bwMode="auto">
          <a:xfrm>
            <a:off x="6876256" y="3140968"/>
            <a:ext cx="1944216" cy="2088232"/>
          </a:xfrm>
          <a:prstGeom prst="rect">
            <a:avLst/>
          </a:prstGeom>
          <a:noFill/>
          <a:ln w="9525">
            <a:noFill/>
            <a:miter lim="800000"/>
            <a:headEnd/>
            <a:tailEnd/>
          </a:ln>
        </p:spPr>
      </p:pic>
      <p:pic>
        <p:nvPicPr>
          <p:cNvPr id="2051" name="Picture 3"/>
          <p:cNvPicPr>
            <a:picLocks noChangeAspect="1" noChangeArrowheads="1"/>
          </p:cNvPicPr>
          <p:nvPr/>
        </p:nvPicPr>
        <p:blipFill>
          <a:blip r:embed="rId6" cstate="print"/>
          <a:srcRect l="29683" t="10442" r="27793" b="8140"/>
          <a:stretch>
            <a:fillRect/>
          </a:stretch>
        </p:blipFill>
        <p:spPr bwMode="auto">
          <a:xfrm>
            <a:off x="0" y="0"/>
            <a:ext cx="6664024"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Ondertitel 2"/>
          <p:cNvSpPr>
            <a:spLocks noGrp="1"/>
          </p:cNvSpPr>
          <p:nvPr>
            <p:ph type="subTitle"/>
          </p:nvPr>
        </p:nvSpPr>
        <p:spPr/>
        <p:txBody>
          <a:bodyPr/>
          <a:lstStyle/>
          <a:p>
            <a:endParaRPr lang="nl-NL"/>
          </a:p>
        </p:txBody>
      </p:sp>
      <p:pic>
        <p:nvPicPr>
          <p:cNvPr id="8194" name="Picture 2"/>
          <p:cNvPicPr>
            <a:picLocks noChangeAspect="1" noChangeArrowheads="1"/>
          </p:cNvPicPr>
          <p:nvPr/>
        </p:nvPicPr>
        <p:blipFill>
          <a:blip r:embed="rId3" cstate="print"/>
          <a:srcRect t="10214" r="37398" b="8033"/>
          <a:stretch>
            <a:fillRect/>
          </a:stretch>
        </p:blipFill>
        <p:spPr bwMode="auto">
          <a:xfrm>
            <a:off x="-396552" y="0"/>
            <a:ext cx="9540552" cy="66967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Afbeelding 3"/>
          <p:cNvPicPr>
            <a:picLocks noChangeAspect="1" noChangeArrowheads="1"/>
          </p:cNvPicPr>
          <p:nvPr/>
        </p:nvPicPr>
        <p:blipFill>
          <a:blip r:embed="rId3" cstate="print"/>
          <a:srcRect/>
          <a:stretch>
            <a:fillRect/>
          </a:stretch>
        </p:blipFill>
        <p:spPr bwMode="auto">
          <a:xfrm>
            <a:off x="7277100" y="336550"/>
            <a:ext cx="1565275" cy="715963"/>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l="12045" t="11093" r="13301"/>
          <a:stretch>
            <a:fillRect/>
          </a:stretch>
        </p:blipFill>
        <p:spPr bwMode="auto">
          <a:xfrm>
            <a:off x="1" y="0"/>
            <a:ext cx="9143999" cy="5853229"/>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l="12200" t="16596" r="13146" b="36814"/>
          <a:stretch>
            <a:fillRect/>
          </a:stretch>
        </p:blipFill>
        <p:spPr bwMode="auto">
          <a:xfrm>
            <a:off x="0" y="5690300"/>
            <a:ext cx="9144000" cy="30672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Shape 1"/>
          <p:cNvSpPr txBox="1">
            <a:spLocks noChangeArrowheads="1"/>
          </p:cNvSpPr>
          <p:nvPr/>
        </p:nvSpPr>
        <p:spPr bwMode="auto">
          <a:xfrm>
            <a:off x="457200" y="1600200"/>
            <a:ext cx="8229600" cy="4525963"/>
          </a:xfrm>
          <a:prstGeom prst="rect">
            <a:avLst/>
          </a:prstGeom>
          <a:noFill/>
          <a:ln w="9525">
            <a:noFill/>
            <a:miter lim="800000"/>
            <a:headEnd/>
            <a:tailEnd/>
          </a:ln>
        </p:spPr>
        <p:txBody>
          <a:bodyPr/>
          <a:lstStyle/>
          <a:p>
            <a:endParaRPr lang="nl-NL">
              <a:cs typeface="DejaVu Sans" pitchFamily="34" charset="0"/>
            </a:endParaRPr>
          </a:p>
        </p:txBody>
      </p:sp>
      <p:pic>
        <p:nvPicPr>
          <p:cNvPr id="1027" name="Picture 3"/>
          <p:cNvPicPr>
            <a:picLocks noChangeAspect="1" noChangeArrowheads="1"/>
          </p:cNvPicPr>
          <p:nvPr/>
        </p:nvPicPr>
        <p:blipFill>
          <a:blip r:embed="rId3" cstate="print"/>
          <a:srcRect l="2579" t="6256" r="3661"/>
          <a:stretch>
            <a:fillRect/>
          </a:stretch>
        </p:blipFill>
        <p:spPr bwMode="auto">
          <a:xfrm>
            <a:off x="-1016" y="0"/>
            <a:ext cx="9145016" cy="7143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p:cNvSpPr>
            <a:spLocks noGrp="1"/>
          </p:cNvSpPr>
          <p:nvPr>
            <p:ph type="title"/>
          </p:nvPr>
        </p:nvSpPr>
        <p:spPr>
          <a:xfrm>
            <a:off x="685800" y="2130425"/>
            <a:ext cx="7772400" cy="1470025"/>
          </a:xfrm>
        </p:spPr>
        <p:txBody>
          <a:bodyPr/>
          <a:lstStyle/>
          <a:p>
            <a:pPr eaLnBrk="1" hangingPunct="1"/>
            <a:endParaRPr lang="nl-NL" sz="1800">
              <a:solidFill>
                <a:srgbClr val="000000"/>
              </a:solidFill>
            </a:endParaRPr>
          </a:p>
        </p:txBody>
      </p:sp>
      <p:sp>
        <p:nvSpPr>
          <p:cNvPr id="43011" name="Ondertitel 2"/>
          <p:cNvSpPr>
            <a:spLocks noGrp="1"/>
          </p:cNvSpPr>
          <p:nvPr>
            <p:ph type="subTitle"/>
          </p:nvPr>
        </p:nvSpPr>
        <p:spPr>
          <a:xfrm>
            <a:off x="685800" y="2130425"/>
            <a:ext cx="7772400" cy="1470025"/>
          </a:xfrm>
          <a:noFill/>
          <a:ln/>
        </p:spPr>
        <p:txBody>
          <a:bodyPr/>
          <a:lstStyle/>
          <a:p>
            <a:pPr eaLnBrk="1" hangingPunct="1"/>
            <a:endParaRPr lang="nl-NL" sz="1800">
              <a:solidFill>
                <a:srgbClr val="000000"/>
              </a:solidFill>
            </a:endParaRPr>
          </a:p>
        </p:txBody>
      </p:sp>
      <p:pic>
        <p:nvPicPr>
          <p:cNvPr id="4098" name="Picture 2"/>
          <p:cNvPicPr>
            <a:picLocks noChangeAspect="1" noChangeArrowheads="1"/>
          </p:cNvPicPr>
          <p:nvPr/>
        </p:nvPicPr>
        <p:blipFill>
          <a:blip r:embed="rId3" cstate="print"/>
          <a:srcRect l="17475" t="9335" r="13068"/>
          <a:stretch>
            <a:fillRect/>
          </a:stretch>
        </p:blipFill>
        <p:spPr bwMode="auto">
          <a:xfrm>
            <a:off x="0" y="-171400"/>
            <a:ext cx="10585176" cy="74267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Shape 1"/>
          <p:cNvSpPr txBox="1">
            <a:spLocks noChangeArrowheads="1"/>
          </p:cNvSpPr>
          <p:nvPr/>
        </p:nvSpPr>
        <p:spPr bwMode="auto">
          <a:xfrm>
            <a:off x="457200" y="274638"/>
            <a:ext cx="8229600" cy="1143000"/>
          </a:xfrm>
          <a:prstGeom prst="rect">
            <a:avLst/>
          </a:prstGeom>
          <a:noFill/>
          <a:ln w="9525">
            <a:noFill/>
            <a:miter lim="800000"/>
            <a:headEnd/>
            <a:tailEnd/>
          </a:ln>
        </p:spPr>
        <p:txBody>
          <a:bodyPr anchor="ctr"/>
          <a:lstStyle/>
          <a:p>
            <a:endParaRPr lang="nl-NL">
              <a:cs typeface="DejaVu Sans" pitchFamily="34" charset="0"/>
            </a:endParaRPr>
          </a:p>
        </p:txBody>
      </p:sp>
      <p:pic>
        <p:nvPicPr>
          <p:cNvPr id="5122" name="Picture 2"/>
          <p:cNvPicPr>
            <a:picLocks noChangeAspect="1" noChangeArrowheads="1"/>
          </p:cNvPicPr>
          <p:nvPr/>
        </p:nvPicPr>
        <p:blipFill>
          <a:blip r:embed="rId3" cstate="print"/>
          <a:srcRect l="26220" t="19523" r="23341"/>
          <a:stretch>
            <a:fillRect/>
          </a:stretch>
        </p:blipFill>
        <p:spPr bwMode="auto">
          <a:xfrm>
            <a:off x="827583" y="188640"/>
            <a:ext cx="7776865" cy="6669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l="36142" t="19005" r="34563" b="10670"/>
          <a:stretch>
            <a:fillRect/>
          </a:stretch>
        </p:blipFill>
        <p:spPr bwMode="auto">
          <a:xfrm>
            <a:off x="323528" y="692696"/>
            <a:ext cx="4464496" cy="5760640"/>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l="36142" t="19005" r="34563" b="10670"/>
          <a:stretch>
            <a:fillRect/>
          </a:stretch>
        </p:blipFill>
        <p:spPr bwMode="auto">
          <a:xfrm>
            <a:off x="4679504" y="692696"/>
            <a:ext cx="4464496" cy="576064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673</TotalTime>
  <Words>735</Words>
  <Application>Microsoft Office PowerPoint</Application>
  <PresentationFormat>Diavoorstelling (4:3)</PresentationFormat>
  <Paragraphs>80</Paragraphs>
  <Slides>15</Slides>
  <Notes>15</Notes>
  <HiddenSlides>0</HiddenSlides>
  <MMClips>0</MMClips>
  <ScaleCrop>false</ScaleCrop>
  <HeadingPairs>
    <vt:vector size="4" baseType="variant">
      <vt:variant>
        <vt:lpstr>Thema</vt:lpstr>
      </vt:variant>
      <vt:variant>
        <vt:i4>3</vt:i4>
      </vt:variant>
      <vt:variant>
        <vt:lpstr>Diatitels</vt:lpstr>
      </vt:variant>
      <vt:variant>
        <vt:i4>15</vt:i4>
      </vt:variant>
    </vt:vector>
  </HeadingPairs>
  <TitlesOfParts>
    <vt:vector size="18" baseType="lpstr">
      <vt:lpstr>Office Theme</vt:lpstr>
      <vt:lpstr>1_Office Theme</vt:lpstr>
      <vt:lpstr>2_Office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Gebruiker</dc:creator>
  <cp:lastModifiedBy>Gebruiker</cp:lastModifiedBy>
  <cp:revision>56</cp:revision>
  <dcterms:modified xsi:type="dcterms:W3CDTF">2015-11-20T11:50:20Z</dcterms:modified>
</cp:coreProperties>
</file>