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81" autoAdjust="0"/>
  </p:normalViewPr>
  <p:slideViewPr>
    <p:cSldViewPr>
      <p:cViewPr>
        <p:scale>
          <a:sx n="60" d="100"/>
          <a:sy n="60" d="100"/>
        </p:scale>
        <p:origin x="951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13EE-69BC-4160-B197-9AAD7D3F9E2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661C-A826-41A2-B2BA-5BE72E126DF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k-12s7tB_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5567"/>
            <a:ext cx="914400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Gedrag van planten en dieren </a:t>
            </a:r>
            <a:br>
              <a:rPr lang="nl-NL" sz="49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49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in de schooltuin.</a:t>
            </a:r>
            <a:br>
              <a:rPr lang="nl-NL" sz="49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nl-NL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27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BW4 11:30-12:45</a:t>
            </a:r>
            <a:br>
              <a:rPr lang="nl-NL" sz="27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7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Ingrid Meijer Boltjes</a:t>
            </a:r>
            <a:br>
              <a:rPr lang="nl-NL" sz="27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7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Hendrina Geerken</a:t>
            </a:r>
            <a:endParaRPr lang="nl-NL" sz="28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Content Placeholder 5" descr="Wood Wide 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0154" y="-360040"/>
            <a:ext cx="9355865" cy="5668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o pu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85486"/>
            <a:ext cx="9202484" cy="615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4544" y="-308570"/>
            <a:ext cx="9865096" cy="5688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 descr="zeeslak chloroplas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-164554"/>
            <a:ext cx="7884368" cy="533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k-12s7tB_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" name="Tekstvak 1"/>
          <p:cNvSpPr txBox="1"/>
          <p:nvPr/>
        </p:nvSpPr>
        <p:spPr>
          <a:xfrm>
            <a:off x="-36512" y="185167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Experimenteren</a:t>
            </a:r>
            <a:endParaRPr lang="nl-NL" sz="24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7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4" y="771550"/>
            <a:ext cx="92121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3576" r="12201" b="13576"/>
          <a:stretch/>
        </p:blipFill>
        <p:spPr>
          <a:xfrm>
            <a:off x="2267744" y="771550"/>
            <a:ext cx="46085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6</Words>
  <Application>Microsoft Office PowerPoint</Application>
  <PresentationFormat>Diavoorstelling (16:9)</PresentationFormat>
  <Paragraphs>2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Gedrag van planten en dieren  in de schooltuin.    BW4 11:30-12:45 Ingrid Meijer Boltjes Hendrina Geerken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van planten en dieren  in de schooltuin.    BW4 11:30-12:45 Ingrid Meijer Boltjes Hendrina Geerken</dc:title>
  <dc:creator>Ingrid Natuurlijk!</dc:creator>
  <cp:lastModifiedBy>Ingrid Meijer Boltjes</cp:lastModifiedBy>
  <cp:revision>4</cp:revision>
  <dcterms:created xsi:type="dcterms:W3CDTF">2018-11-12T14:27:39Z</dcterms:created>
  <dcterms:modified xsi:type="dcterms:W3CDTF">2018-11-15T13:57:19Z</dcterms:modified>
</cp:coreProperties>
</file>