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Lst>
  <p:notesMasterIdLst>
    <p:notesMasterId r:id="rId35"/>
  </p:notesMasterIdLst>
  <p:sldIdLst>
    <p:sldId id="355" r:id="rId3"/>
    <p:sldId id="256" r:id="rId4"/>
    <p:sldId id="424" r:id="rId5"/>
    <p:sldId id="425" r:id="rId6"/>
    <p:sldId id="436" r:id="rId7"/>
    <p:sldId id="263" r:id="rId8"/>
    <p:sldId id="303" r:id="rId9"/>
    <p:sldId id="257" r:id="rId10"/>
    <p:sldId id="266" r:id="rId11"/>
    <p:sldId id="455" r:id="rId12"/>
    <p:sldId id="258" r:id="rId13"/>
    <p:sldId id="259" r:id="rId14"/>
    <p:sldId id="260" r:id="rId15"/>
    <p:sldId id="261" r:id="rId16"/>
    <p:sldId id="262" r:id="rId17"/>
    <p:sldId id="264" r:id="rId18"/>
    <p:sldId id="265" r:id="rId19"/>
    <p:sldId id="268" r:id="rId20"/>
    <p:sldId id="269" r:id="rId21"/>
    <p:sldId id="270" r:id="rId22"/>
    <p:sldId id="271" r:id="rId23"/>
    <p:sldId id="272" r:id="rId24"/>
    <p:sldId id="273" r:id="rId25"/>
    <p:sldId id="454" r:id="rId26"/>
    <p:sldId id="430" r:id="rId27"/>
    <p:sldId id="274" r:id="rId28"/>
    <p:sldId id="275" r:id="rId29"/>
    <p:sldId id="276" r:id="rId30"/>
    <p:sldId id="277" r:id="rId31"/>
    <p:sldId id="278" r:id="rId32"/>
    <p:sldId id="279" r:id="rId33"/>
    <p:sldId id="317" r:id="rId34"/>
  </p:sldIdLst>
  <p:sldSz cx="9144000" cy="5143500" type="screen16x9"/>
  <p:notesSz cx="6858000" cy="9144000"/>
  <p:embeddedFontLst>
    <p:embeddedFont>
      <p:font typeface="Baskervville" panose="020B0604020202020204" charset="0"/>
      <p:regular r:id="rId36"/>
      <p:italic r:id="rId37"/>
    </p:embeddedFont>
    <p:embeddedFont>
      <p:font typeface="Bebas Neue" panose="020F0502020204030204" pitchFamily="34" charset="0"/>
      <p:regular r:id="rId38"/>
    </p:embeddedFont>
    <p:embeddedFont>
      <p:font typeface="DM Sans" pitchFamily="2" charset="0"/>
      <p:regular r:id="rId39"/>
      <p:bold r:id="rId40"/>
      <p:italic r:id="rId41"/>
      <p:boldItalic r:id="rId42"/>
    </p:embeddedFont>
    <p:embeddedFont>
      <p:font typeface="Nunito Light" panose="020F0502020204030204" pitchFamily="2" charset="0"/>
      <p:regular r:id="rId43"/>
      <p:italic r:id="rId44"/>
    </p:embeddedFont>
    <p:embeddedFont>
      <p:font typeface="Overpass" panose="020B0604020202020204" charset="0"/>
      <p:regular r:id="rId45"/>
      <p:bold r:id="rId46"/>
      <p:italic r:id="rId47"/>
      <p:boldItalic r:id="rId48"/>
    </p:embeddedFont>
    <p:embeddedFont>
      <p:font typeface="Questrial" pitchFamily="2" charset="0"/>
      <p:regular r:id="rId49"/>
    </p:embeddedFont>
    <p:embeddedFont>
      <p:font typeface="Tahoma" panose="020B0604030504040204" pitchFamily="3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 Klapwijk" initials="RK" lastIdx="8" clrIdx="0">
    <p:extLst>
      <p:ext uri="{19B8F6BF-5375-455C-9EA6-DF929625EA0E}">
        <p15:presenceInfo xmlns:p15="http://schemas.microsoft.com/office/powerpoint/2012/main" userId="uw8hfhl8vmrayjgedgfrbffk1w7v9uwtlnwjsryxuoq"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E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83D3A6-F12A-4F14-AAA8-730673F5435E}">
  <a:tblStyle styleId="{7C83D3A6-F12A-4F14-AAA8-730673F543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73"/>
    <p:restoredTop sz="78952"/>
  </p:normalViewPr>
  <p:slideViewPr>
    <p:cSldViewPr snapToGrid="0">
      <p:cViewPr varScale="1">
        <p:scale>
          <a:sx n="86" d="100"/>
          <a:sy n="86" d="100"/>
        </p:scale>
        <p:origin x="442"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94511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c20ba25b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c20ba25b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bdc7b1069c_0_4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bdc7b1069c_0_4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bdc7b1069c_0_1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bdc7b1069c_0_1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bdc7b1069c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bdc7b1069c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bdc7b1069c_0_3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bdc7b1069c_0_3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bdc7b1069c_0_3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bdc7b1069c_0_3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3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bdc7b1069c_0_3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bdc7b1069c_0_3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bdc7b1069c_0_4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bdc7b1069c_0_4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bdc7b1069c_0_3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bdc7b1069c_0_3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bdc7b1069c_0_4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bdc7b1069c_0_4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bdc7b1069c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bdc7b1069c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dc7b1069c_0_4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bdc7b1069c_0_4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bdc7b1069c_0_4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bdc7b1069c_0_4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1694534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bdc7b1069c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bdc7b1069c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solidFill>
                  <a:schemeClr val="dk1"/>
                </a:solidFill>
              </a:rPr>
              <a:t>SellSTEM - Spatially Enhanced Learning Linked to STEM - is a Marie Skłodowska-Curie Innovative Training Network funded by the European Union to investigate the role of spatial ability in and for STEM learning. We conduct research in the Department of Science Education and Communication at TU Delft, along with 13 other PhD students from 10 other universities in Europe, such as Leiden University, TU Dublin, Bangor University in the UK, Salzburg University in Austria etc. We aim to bring fresh thinking and empirically grounded research to understand and improve spatial ability among young people across Europe, with the goal of increasing enrollment in STEM education and career.</a:t>
            </a:r>
            <a:endParaRPr sz="2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bdc7b1069c_0_3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bdc7b1069c_0_3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bdc7b1069c_0_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bdc7b1069c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bdc7b1069c_0_2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bdc7b1069c_0_2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dirty="0"/>
              <a:t>Since a young age, blocks, </a:t>
            </a:r>
            <a:r>
              <a:rPr lang="en" sz="3300" dirty="0" err="1"/>
              <a:t>legos</a:t>
            </a:r>
            <a:r>
              <a:rPr lang="en" sz="3300" dirty="0"/>
              <a:t>, construction play, tangrams, or sewing, soccer, can also lead to spatial development </a:t>
            </a:r>
            <a:endParaRPr sz="3300" dirty="0"/>
          </a:p>
          <a:p>
            <a:pPr marL="0" lvl="0" indent="0" algn="l" rtl="0">
              <a:spcBef>
                <a:spcPts val="0"/>
              </a:spcBef>
              <a:spcAft>
                <a:spcPts val="0"/>
              </a:spcAft>
              <a:buNone/>
            </a:pPr>
            <a:r>
              <a:rPr lang="en" sz="3300" dirty="0"/>
              <a:t>Only 4 to 6 minutes of brief training can lead to significant increases of their mental rotation and spatial scaling task performance </a:t>
            </a:r>
            <a:endParaRPr sz="33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c20ba25be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c20ba25be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befe7f79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befe7f79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Toolbox – die </a:t>
            </a:r>
            <a:r>
              <a:rPr lang="en-GB" dirty="0" err="1"/>
              <a:t>er</a:t>
            </a:r>
            <a:r>
              <a:rPr lang="en-GB" dirty="0"/>
              <a:t> is – </a:t>
            </a:r>
            <a:r>
              <a:rPr lang="en-GB" dirty="0" err="1"/>
              <a:t>en</a:t>
            </a:r>
            <a:r>
              <a:rPr lang="en-GB" dirty="0"/>
              <a:t> </a:t>
            </a:r>
            <a:r>
              <a:rPr lang="en-GB" dirty="0" err="1"/>
              <a:t>wordt</a:t>
            </a:r>
            <a:r>
              <a:rPr lang="en-GB" dirty="0"/>
              <a:t> </a:t>
            </a:r>
            <a:r>
              <a:rPr lang="en-GB" dirty="0" err="1"/>
              <a:t>aangevuld</a:t>
            </a:r>
            <a:r>
              <a:rPr lang="en-GB" dirty="0"/>
              <a:t> in </a:t>
            </a:r>
            <a:r>
              <a:rPr lang="en-GB" dirty="0" err="1"/>
              <a:t>nro</a:t>
            </a:r>
            <a:r>
              <a:rPr lang="en-GB" dirty="0"/>
              <a:t> project co-design with kids</a:t>
            </a:r>
            <a:endParaRPr lang="nl-NL" dirty="0"/>
          </a:p>
        </p:txBody>
      </p:sp>
      <p:sp>
        <p:nvSpPr>
          <p:cNvPr id="4" name="Slide Number Placeholder 3"/>
          <p:cNvSpPr>
            <a:spLocks noGrp="1"/>
          </p:cNvSpPr>
          <p:nvPr>
            <p:ph type="sldNum" sz="quarter" idx="10"/>
          </p:nvPr>
        </p:nvSpPr>
        <p:spPr/>
        <p:txBody>
          <a:bodyPr/>
          <a:lstStyle/>
          <a:p>
            <a:fld id="{957733FE-98BF-4706-A935-DA52D9F25986}" type="slidenum">
              <a:rPr lang="nl-NL" smtClean="0"/>
              <a:t>32</a:t>
            </a:fld>
            <a:endParaRPr lang="nl-NL"/>
          </a:p>
        </p:txBody>
      </p:sp>
    </p:spTree>
    <p:extLst>
      <p:ext uri="{BB962C8B-B14F-4D97-AF65-F5344CB8AC3E}">
        <p14:creationId xmlns:p14="http://schemas.microsoft.com/office/powerpoint/2010/main" val="55318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Creative thinking does not just happen – children need help to think divergently. In this example the children had to design a picture frame --.lots of rectangles and images from popular culture….</a:t>
            </a:r>
            <a:endParaRPr lang="en-NL" dirty="0"/>
          </a:p>
        </p:txBody>
      </p:sp>
    </p:spTree>
    <p:extLst>
      <p:ext uri="{BB962C8B-B14F-4D97-AF65-F5344CB8AC3E}">
        <p14:creationId xmlns:p14="http://schemas.microsoft.com/office/powerpoint/2010/main" val="300885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Inspiration form nature helps – children were asked to look around and look for forms in nature….</a:t>
            </a:r>
            <a:endParaRPr lang="en-NL" dirty="0"/>
          </a:p>
        </p:txBody>
      </p:sp>
    </p:spTree>
    <p:extLst>
      <p:ext uri="{BB962C8B-B14F-4D97-AF65-F5344CB8AC3E}">
        <p14:creationId xmlns:p14="http://schemas.microsoft.com/office/powerpoint/2010/main" val="385114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bdc7b1069c_0_1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bdc7b1069c_0_1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Char char="●"/>
            </a:pPr>
            <a:r>
              <a:rPr lang="en" sz="1600" b="1" dirty="0">
                <a:solidFill>
                  <a:srgbClr val="4BCD12"/>
                </a:solidFill>
              </a:rPr>
              <a:t>Biomimicry</a:t>
            </a:r>
            <a:r>
              <a:rPr lang="en" sz="1600" dirty="0">
                <a:solidFill>
                  <a:srgbClr val="4BCD12"/>
                </a:solidFill>
              </a:rPr>
              <a:t> </a:t>
            </a:r>
            <a:r>
              <a:rPr lang="en" sz="1600" dirty="0">
                <a:solidFill>
                  <a:schemeClr val="dk1"/>
                </a:solidFill>
              </a:rPr>
              <a:t>is a type of innovation that burrows insights from the </a:t>
            </a:r>
            <a:r>
              <a:rPr lang="en" sz="1600" b="1" dirty="0">
                <a:solidFill>
                  <a:srgbClr val="FF00FF"/>
                </a:solidFill>
                <a:highlight>
                  <a:schemeClr val="lt1"/>
                </a:highlight>
              </a:rPr>
              <a:t>characteristics </a:t>
            </a:r>
            <a:r>
              <a:rPr lang="en" sz="1600" dirty="0">
                <a:solidFill>
                  <a:schemeClr val="dk1"/>
                </a:solidFill>
              </a:rPr>
              <a:t>and </a:t>
            </a:r>
            <a:r>
              <a:rPr lang="en" sz="1600" b="1" dirty="0">
                <a:solidFill>
                  <a:srgbClr val="1155CC"/>
                </a:solidFill>
              </a:rPr>
              <a:t>functions</a:t>
            </a:r>
            <a:r>
              <a:rPr lang="en" sz="1600" dirty="0">
                <a:solidFill>
                  <a:schemeClr val="dk1"/>
                </a:solidFill>
              </a:rPr>
              <a:t> of </a:t>
            </a:r>
            <a:r>
              <a:rPr lang="en" sz="1600" b="1" dirty="0">
                <a:solidFill>
                  <a:srgbClr val="6AA84F"/>
                </a:solidFill>
              </a:rPr>
              <a:t>organisms in nature</a:t>
            </a:r>
            <a:r>
              <a:rPr lang="en" sz="1600" dirty="0">
                <a:solidFill>
                  <a:schemeClr val="dk1"/>
                </a:solidFill>
              </a:rPr>
              <a:t> to create sustainable </a:t>
            </a:r>
            <a:r>
              <a:rPr lang="en" sz="1600" b="1" dirty="0">
                <a:solidFill>
                  <a:srgbClr val="595959"/>
                </a:solidFill>
              </a:rPr>
              <a:t>design solutions</a:t>
            </a:r>
            <a:r>
              <a:rPr lang="en" sz="1600" dirty="0">
                <a:solidFill>
                  <a:schemeClr val="dk1"/>
                </a:solidFill>
              </a:rPr>
              <a:t>. </a:t>
            </a:r>
          </a:p>
          <a:p>
            <a:pPr marL="457200" lvl="0" indent="-330200" algn="l" rtl="0">
              <a:lnSpc>
                <a:spcPct val="115000"/>
              </a:lnSpc>
              <a:spcBef>
                <a:spcPts val="0"/>
              </a:spcBef>
              <a:spcAft>
                <a:spcPts val="0"/>
              </a:spcAft>
              <a:buClr>
                <a:schemeClr val="dk1"/>
              </a:buClr>
              <a:buSzPts val="1600"/>
              <a:buChar char="●"/>
            </a:pPr>
            <a:endParaRPr lang="en"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dirty="0">
                <a:solidFill>
                  <a:schemeClr val="dk1"/>
                </a:solidFill>
              </a:rPr>
              <a:t>Biomimicry – mimick betekent nadoen…Leren van de strategieen die in de natuur worden gebruikt en ze “nadoen” om problemen op te lossen, voorbeeld shinkansen trein en ontdekking van klitteband</a:t>
            </a:r>
            <a:endParaRPr sz="16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dirty="0">
                <a:solidFill>
                  <a:schemeClr val="dk1"/>
                </a:solidFill>
              </a:rPr>
              <a:t>Through understanding the </a:t>
            </a:r>
            <a:r>
              <a:rPr lang="en" sz="1600" b="1" dirty="0">
                <a:solidFill>
                  <a:srgbClr val="0097A7"/>
                </a:solidFill>
              </a:rPr>
              <a:t>biological strategies</a:t>
            </a:r>
            <a:r>
              <a:rPr lang="en" sz="1600" b="1" dirty="0">
                <a:solidFill>
                  <a:schemeClr val="dk1"/>
                </a:solidFill>
              </a:rPr>
              <a:t>, biomimicry designers </a:t>
            </a:r>
            <a:r>
              <a:rPr lang="en" sz="1600" dirty="0">
                <a:solidFill>
                  <a:schemeClr val="dk1"/>
                </a:solidFill>
              </a:rPr>
              <a:t>create </a:t>
            </a:r>
            <a:r>
              <a:rPr lang="en" sz="1600" b="1" dirty="0">
                <a:solidFill>
                  <a:srgbClr val="ADBC0A"/>
                </a:solidFill>
              </a:rPr>
              <a:t>design strategies</a:t>
            </a:r>
            <a:endParaRPr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Om biomimicry toe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passen</a:t>
            </a:r>
            <a:r>
              <a:rPr lang="en-US" sz="1200" b="0" i="0" kern="1200" dirty="0">
                <a:solidFill>
                  <a:schemeClr val="tx1"/>
                </a:solidFill>
                <a:effectLst/>
                <a:latin typeface="+mn-lt"/>
                <a:ea typeface="+mn-ea"/>
                <a:cs typeface="+mn-cs"/>
              </a:rPr>
              <a:t> is het </a:t>
            </a:r>
            <a:r>
              <a:rPr lang="en-US" sz="1200" b="0" i="0" kern="1200" dirty="0" err="1">
                <a:solidFill>
                  <a:schemeClr val="tx1"/>
                </a:solidFill>
                <a:effectLst/>
                <a:latin typeface="+mn-lt"/>
                <a:ea typeface="+mn-ea"/>
                <a:cs typeface="+mn-cs"/>
              </a:rPr>
              <a:t>cruciaal</a:t>
            </a:r>
            <a:r>
              <a:rPr lang="en-US" sz="1200" b="0" i="0" kern="1200" dirty="0">
                <a:solidFill>
                  <a:schemeClr val="tx1"/>
                </a:solidFill>
                <a:effectLst/>
                <a:latin typeface="+mn-lt"/>
                <a:ea typeface="+mn-ea"/>
                <a:cs typeface="+mn-cs"/>
              </a:rPr>
              <a:t> om het concept van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begrijpen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is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belangrijk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onderliggend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principe</a:t>
            </a:r>
            <a:r>
              <a:rPr lang="en-US" sz="1200" b="0" i="0" kern="1200" dirty="0">
                <a:solidFill>
                  <a:schemeClr val="tx1"/>
                </a:solidFill>
                <a:effectLst/>
                <a:latin typeface="+mn-lt"/>
                <a:ea typeface="+mn-ea"/>
                <a:cs typeface="+mn-cs"/>
              </a:rPr>
              <a:t> van biomimicry. Door </a:t>
            </a:r>
            <a:r>
              <a:rPr lang="en-US" sz="1200" b="0" i="0" kern="1200" dirty="0" err="1">
                <a:solidFill>
                  <a:schemeClr val="tx1"/>
                </a:solidFill>
                <a:effectLst/>
                <a:latin typeface="+mn-lt"/>
                <a:ea typeface="+mn-ea"/>
                <a:cs typeface="+mn-cs"/>
              </a:rPr>
              <a:t>functies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benoemen</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structuren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vormen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processen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systemen</a:t>
            </a:r>
            <a:r>
              <a:rPr lang="en-US" sz="1200" b="0" i="0" kern="1200" dirty="0">
                <a:solidFill>
                  <a:schemeClr val="tx1"/>
                </a:solidFill>
                <a:effectLst/>
                <a:latin typeface="+mn-lt"/>
                <a:ea typeface="+mn-ea"/>
                <a:cs typeface="+mn-cs"/>
              </a:rPr>
              <a:t> en </a:t>
            </a:r>
            <a:r>
              <a:rPr lang="en-US" sz="1200" b="0" i="0" kern="1200" dirty="0" err="1">
                <a:solidFill>
                  <a:schemeClr val="tx1"/>
                </a:solidFill>
                <a:effectLst/>
                <a:latin typeface="+mn-lt"/>
                <a:ea typeface="+mn-ea"/>
                <a:cs typeface="+mn-cs"/>
              </a:rPr>
              <a:t>gedragingen</a:t>
            </a:r>
            <a:r>
              <a:rPr lang="en-US" sz="1200" b="0" i="0" kern="1200" dirty="0">
                <a:solidFill>
                  <a:schemeClr val="tx1"/>
                </a:solidFill>
                <a:effectLst/>
                <a:latin typeface="+mn-lt"/>
                <a:ea typeface="+mn-ea"/>
                <a:cs typeface="+mn-cs"/>
              </a:rPr>
              <a:t> in de </a:t>
            </a:r>
            <a:r>
              <a:rPr lang="en-US" sz="1200" b="0" i="0" kern="1200" dirty="0" err="1">
                <a:solidFill>
                  <a:schemeClr val="tx1"/>
                </a:solidFill>
                <a:effectLst/>
                <a:latin typeface="+mn-lt"/>
                <a:ea typeface="+mn-ea"/>
                <a:cs typeface="+mn-cs"/>
              </a:rPr>
              <a:t>natuur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vertaalslag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gemaakt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worden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naar</a:t>
            </a:r>
            <a:r>
              <a:rPr lang="en-US" sz="1200" b="0" i="0" kern="1200" dirty="0">
                <a:solidFill>
                  <a:schemeClr val="tx1"/>
                </a:solidFill>
                <a:effectLst/>
                <a:latin typeface="+mn-lt"/>
                <a:ea typeface="+mn-ea"/>
                <a:cs typeface="+mn-cs"/>
              </a:rPr>
              <a:t> het </a:t>
            </a:r>
            <a:r>
              <a:rPr lang="en-US" sz="1200" b="0" i="0" kern="1200" dirty="0" err="1">
                <a:solidFill>
                  <a:schemeClr val="tx1"/>
                </a:solidFill>
                <a:effectLst/>
                <a:latin typeface="+mn-lt"/>
                <a:ea typeface="+mn-ea"/>
                <a:cs typeface="+mn-cs"/>
              </a:rPr>
              <a:t>inwerken</a:t>
            </a:r>
            <a:r>
              <a:rPr lang="en-US" sz="1200" b="0" i="0" kern="1200" dirty="0">
                <a:solidFill>
                  <a:schemeClr val="tx1"/>
                </a:solidFill>
                <a:effectLst/>
                <a:latin typeface="+mn-lt"/>
                <a:ea typeface="+mn-ea"/>
                <a:cs typeface="+mn-cs"/>
              </a:rPr>
              <a:t> van die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duurzame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ontwerpen</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Filmpje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honingraat</a:t>
            </a:r>
            <a:endParaRPr lang="en-US" sz="1200" b="0" i="0" kern="1200" dirty="0">
              <a:solidFill>
                <a:schemeClr val="tx1"/>
              </a:solidFill>
              <a:effectLst/>
              <a:latin typeface="+mn-lt"/>
              <a:ea typeface="+mn-ea"/>
              <a:cs typeface="+mn-cs"/>
            </a:endParaRPr>
          </a:p>
          <a:p>
            <a:r>
              <a:rPr lang="en-US" dirty="0"/>
              <a:t>https://asknature.org/strategy/honeycomb-structure-is-space-efficient-and-strong/</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7</a:t>
            </a:fld>
            <a:endParaRPr lang="en-US"/>
          </a:p>
        </p:txBody>
      </p:sp>
    </p:spTree>
    <p:extLst>
      <p:ext uri="{BB962C8B-B14F-4D97-AF65-F5344CB8AC3E}">
        <p14:creationId xmlns:p14="http://schemas.microsoft.com/office/powerpoint/2010/main" val="2904803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c20ba25be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c20ba25be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bdc7b1069c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bdc7b1069c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dc7b1069c_0_3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dc7b1069c_0_3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713225" y="585425"/>
            <a:ext cx="4559700" cy="2235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7000">
                <a:latin typeface="Baskervville"/>
                <a:ea typeface="Baskervville"/>
                <a:cs typeface="Baskervville"/>
                <a:sym typeface="Baskervvill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5" name="Google Shape;55;p14"/>
          <p:cNvSpPr txBox="1">
            <a:spLocks noGrp="1"/>
          </p:cNvSpPr>
          <p:nvPr>
            <p:ph type="subTitle" idx="1"/>
          </p:nvPr>
        </p:nvSpPr>
        <p:spPr>
          <a:xfrm>
            <a:off x="713225" y="2775300"/>
            <a:ext cx="4559700" cy="406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latin typeface="DM Sans"/>
                <a:ea typeface="DM Sans"/>
                <a:cs typeface="DM Sans"/>
                <a:sym typeface="DM Sans"/>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685500" y="2460927"/>
            <a:ext cx="5267100" cy="837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 name="Google Shape;58;p15"/>
          <p:cNvSpPr txBox="1">
            <a:spLocks noGrp="1"/>
          </p:cNvSpPr>
          <p:nvPr>
            <p:ph type="title" idx="2" hasCustomPrompt="1"/>
          </p:nvPr>
        </p:nvSpPr>
        <p:spPr>
          <a:xfrm>
            <a:off x="2685500" y="1577100"/>
            <a:ext cx="1810200" cy="1112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96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9" name="Google Shape;59;p15"/>
          <p:cNvSpPr txBox="1">
            <a:spLocks noGrp="1"/>
          </p:cNvSpPr>
          <p:nvPr>
            <p:ph type="subTitle" idx="1"/>
          </p:nvPr>
        </p:nvSpPr>
        <p:spPr>
          <a:xfrm>
            <a:off x="2685500" y="3209075"/>
            <a:ext cx="5267100" cy="4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0" name="Google Shape;60;p15"/>
          <p:cNvPicPr preferRelativeResize="0"/>
          <p:nvPr/>
        </p:nvPicPr>
        <p:blipFill rotWithShape="1">
          <a:blip r:embed="rId2">
            <a:alphaModFix/>
          </a:blip>
          <a:srcRect l="-48875" t="45011" r="-5112" b="5225"/>
          <a:stretch/>
        </p:blipFill>
        <p:spPr>
          <a:xfrm rot="5400000">
            <a:off x="7230975" y="3244400"/>
            <a:ext cx="3100625" cy="7254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16"/>
          <p:cNvSpPr txBox="1">
            <a:spLocks noGrp="1"/>
          </p:cNvSpPr>
          <p:nvPr>
            <p:ph type="body" idx="1"/>
          </p:nvPr>
        </p:nvSpPr>
        <p:spPr>
          <a:xfrm>
            <a:off x="791450" y="1164775"/>
            <a:ext cx="7704000" cy="402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64" name="Google Shape;64;p16"/>
          <p:cNvPicPr preferRelativeResize="0"/>
          <p:nvPr/>
        </p:nvPicPr>
        <p:blipFill rotWithShape="1">
          <a:blip r:embed="rId2">
            <a:alphaModFix/>
          </a:blip>
          <a:srcRect l="8146" t="-27408" r="23738" b="10326"/>
          <a:stretch/>
        </p:blipFill>
        <p:spPr>
          <a:xfrm flipH="1">
            <a:off x="1" y="3352450"/>
            <a:ext cx="1008499" cy="1791050"/>
          </a:xfrm>
          <a:prstGeom prst="rect">
            <a:avLst/>
          </a:prstGeom>
          <a:noFill/>
          <a:ln>
            <a:noFill/>
          </a:ln>
        </p:spPr>
      </p:pic>
      <p:pic>
        <p:nvPicPr>
          <p:cNvPr id="65" name="Google Shape;65;p16"/>
          <p:cNvPicPr preferRelativeResize="0"/>
          <p:nvPr/>
        </p:nvPicPr>
        <p:blipFill rotWithShape="1">
          <a:blip r:embed="rId3">
            <a:alphaModFix/>
          </a:blip>
          <a:srcRect l="1579" t="15976" r="81744" b="897"/>
          <a:stretch/>
        </p:blipFill>
        <p:spPr>
          <a:xfrm>
            <a:off x="8256575" y="0"/>
            <a:ext cx="887424" cy="2488225"/>
          </a:xfrm>
          <a:prstGeom prst="rect">
            <a:avLst/>
          </a:prstGeom>
          <a:noFill/>
          <a:ln>
            <a:noFill/>
          </a:ln>
        </p:spPr>
      </p:pic>
      <p:pic>
        <p:nvPicPr>
          <p:cNvPr id="66" name="Google Shape;66;p16"/>
          <p:cNvPicPr preferRelativeResize="0"/>
          <p:nvPr/>
        </p:nvPicPr>
        <p:blipFill rotWithShape="1">
          <a:blip r:embed="rId4">
            <a:alphaModFix/>
          </a:blip>
          <a:srcRect l="2867" t="13484" r="75227" b="-14341"/>
          <a:stretch/>
        </p:blipFill>
        <p:spPr>
          <a:xfrm>
            <a:off x="8033877" y="2414875"/>
            <a:ext cx="1110124" cy="28751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 name="Google Shape;69;p17"/>
          <p:cNvSpPr txBox="1">
            <a:spLocks noGrp="1"/>
          </p:cNvSpPr>
          <p:nvPr>
            <p:ph type="subTitle" idx="1"/>
          </p:nvPr>
        </p:nvSpPr>
        <p:spPr>
          <a:xfrm>
            <a:off x="5055197" y="36788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 name="Google Shape;70;p17"/>
          <p:cNvSpPr txBox="1">
            <a:spLocks noGrp="1"/>
          </p:cNvSpPr>
          <p:nvPr>
            <p:ph type="subTitle" idx="2"/>
          </p:nvPr>
        </p:nvSpPr>
        <p:spPr>
          <a:xfrm>
            <a:off x="1583213" y="36788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1" name="Google Shape;71;p17"/>
          <p:cNvSpPr txBox="1">
            <a:spLocks noGrp="1"/>
          </p:cNvSpPr>
          <p:nvPr>
            <p:ph type="subTitle" idx="3"/>
          </p:nvPr>
        </p:nvSpPr>
        <p:spPr>
          <a:xfrm>
            <a:off x="5055188" y="337085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2" name="Google Shape;72;p17"/>
          <p:cNvSpPr txBox="1">
            <a:spLocks noGrp="1"/>
          </p:cNvSpPr>
          <p:nvPr>
            <p:ph type="subTitle" idx="4"/>
          </p:nvPr>
        </p:nvSpPr>
        <p:spPr>
          <a:xfrm>
            <a:off x="1583213" y="337085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3" name="Google Shape;73;p17"/>
          <p:cNvGrpSpPr/>
          <p:nvPr/>
        </p:nvGrpSpPr>
        <p:grpSpPr>
          <a:xfrm>
            <a:off x="0" y="3140575"/>
            <a:ext cx="1231075" cy="2002925"/>
            <a:chOff x="0" y="3131850"/>
            <a:chExt cx="1231075" cy="2002925"/>
          </a:xfrm>
        </p:grpSpPr>
        <p:pic>
          <p:nvPicPr>
            <p:cNvPr id="74" name="Google Shape;74;p17"/>
            <p:cNvPicPr preferRelativeResize="0"/>
            <p:nvPr/>
          </p:nvPicPr>
          <p:blipFill rotWithShape="1">
            <a:blip r:embed="rId2">
              <a:alphaModFix/>
            </a:blip>
            <a:srcRect l="-16649" t="12690" r="60362" b="-20786"/>
            <a:stretch/>
          </p:blipFill>
          <p:spPr>
            <a:xfrm rot="-5400000" flipH="1">
              <a:off x="273700" y="4177300"/>
              <a:ext cx="801099" cy="1113650"/>
            </a:xfrm>
            <a:prstGeom prst="rect">
              <a:avLst/>
            </a:prstGeom>
            <a:noFill/>
            <a:ln>
              <a:noFill/>
            </a:ln>
          </p:spPr>
        </p:pic>
        <p:pic>
          <p:nvPicPr>
            <p:cNvPr id="75" name="Google Shape;75;p17"/>
            <p:cNvPicPr preferRelativeResize="0"/>
            <p:nvPr/>
          </p:nvPicPr>
          <p:blipFill rotWithShape="1">
            <a:blip r:embed="rId3">
              <a:alphaModFix/>
            </a:blip>
            <a:srcRect l="11532" t="33622" r="70118" b="-14600"/>
            <a:stretch/>
          </p:blipFill>
          <p:spPr>
            <a:xfrm flipH="1">
              <a:off x="0" y="3131850"/>
              <a:ext cx="806825" cy="2002925"/>
            </a:xfrm>
            <a:prstGeom prst="rect">
              <a:avLst/>
            </a:prstGeom>
            <a:noFill/>
            <a:ln>
              <a:noFill/>
            </a:ln>
          </p:spPr>
        </p:pic>
      </p:grpSp>
      <p:pic>
        <p:nvPicPr>
          <p:cNvPr id="76" name="Google Shape;76;p17"/>
          <p:cNvPicPr preferRelativeResize="0"/>
          <p:nvPr/>
        </p:nvPicPr>
        <p:blipFill rotWithShape="1">
          <a:blip r:embed="rId4">
            <a:alphaModFix/>
          </a:blip>
          <a:srcRect l="-35864" t="3690" r="-14828" b="42279"/>
          <a:stretch/>
        </p:blipFill>
        <p:spPr>
          <a:xfrm rot="-5400000" flipH="1">
            <a:off x="7929012" y="253876"/>
            <a:ext cx="1474774" cy="9669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9" name="Google Shape;79;p18"/>
          <p:cNvGrpSpPr/>
          <p:nvPr/>
        </p:nvGrpSpPr>
        <p:grpSpPr>
          <a:xfrm flipH="1">
            <a:off x="0" y="17225"/>
            <a:ext cx="9143998" cy="5134774"/>
            <a:chOff x="2" y="0"/>
            <a:chExt cx="9143998" cy="5134774"/>
          </a:xfrm>
        </p:grpSpPr>
        <p:pic>
          <p:nvPicPr>
            <p:cNvPr id="80" name="Google Shape;80;p18"/>
            <p:cNvPicPr preferRelativeResize="0"/>
            <p:nvPr/>
          </p:nvPicPr>
          <p:blipFill rotWithShape="1">
            <a:blip r:embed="rId2">
              <a:alphaModFix/>
            </a:blip>
            <a:srcRect l="45533" t="-23614" r="-2758" b="-8381"/>
            <a:stretch/>
          </p:blipFill>
          <p:spPr>
            <a:xfrm flipH="1">
              <a:off x="8303375" y="0"/>
              <a:ext cx="840626" cy="2002924"/>
            </a:xfrm>
            <a:prstGeom prst="rect">
              <a:avLst/>
            </a:prstGeom>
            <a:noFill/>
            <a:ln>
              <a:noFill/>
            </a:ln>
          </p:spPr>
        </p:pic>
        <p:pic>
          <p:nvPicPr>
            <p:cNvPr id="81" name="Google Shape;81;p18"/>
            <p:cNvPicPr preferRelativeResize="0"/>
            <p:nvPr/>
          </p:nvPicPr>
          <p:blipFill rotWithShape="1">
            <a:blip r:embed="rId3">
              <a:alphaModFix/>
            </a:blip>
            <a:srcRect l="-16649" t="12690" r="60362" b="-20786"/>
            <a:stretch/>
          </p:blipFill>
          <p:spPr>
            <a:xfrm rot="-5400000" flipH="1">
              <a:off x="248962" y="4263847"/>
              <a:ext cx="728687" cy="1012989"/>
            </a:xfrm>
            <a:prstGeom prst="rect">
              <a:avLst/>
            </a:prstGeom>
            <a:noFill/>
            <a:ln>
              <a:noFill/>
            </a:ln>
          </p:spPr>
        </p:pic>
        <p:pic>
          <p:nvPicPr>
            <p:cNvPr id="82" name="Google Shape;82;p18"/>
            <p:cNvPicPr preferRelativeResize="0"/>
            <p:nvPr/>
          </p:nvPicPr>
          <p:blipFill rotWithShape="1">
            <a:blip r:embed="rId4">
              <a:alphaModFix/>
            </a:blip>
            <a:srcRect l="11532" t="33622" r="70118" b="-14600"/>
            <a:stretch/>
          </p:blipFill>
          <p:spPr>
            <a:xfrm flipH="1">
              <a:off x="2" y="3312900"/>
              <a:ext cx="733896" cy="1821874"/>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5" name="Google Shape;85;p19"/>
          <p:cNvSpPr txBox="1">
            <a:spLocks noGrp="1"/>
          </p:cNvSpPr>
          <p:nvPr>
            <p:ph type="subTitle" idx="1"/>
          </p:nvPr>
        </p:nvSpPr>
        <p:spPr>
          <a:xfrm>
            <a:off x="720000" y="1541950"/>
            <a:ext cx="45525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grpSp>
        <p:nvGrpSpPr>
          <p:cNvPr id="86" name="Google Shape;86;p19"/>
          <p:cNvGrpSpPr/>
          <p:nvPr/>
        </p:nvGrpSpPr>
        <p:grpSpPr>
          <a:xfrm>
            <a:off x="0" y="0"/>
            <a:ext cx="9143996" cy="5160900"/>
            <a:chOff x="0" y="0"/>
            <a:chExt cx="9143996" cy="5160900"/>
          </a:xfrm>
        </p:grpSpPr>
        <p:pic>
          <p:nvPicPr>
            <p:cNvPr id="87" name="Google Shape;87;p19"/>
            <p:cNvPicPr preferRelativeResize="0"/>
            <p:nvPr/>
          </p:nvPicPr>
          <p:blipFill rotWithShape="1">
            <a:blip r:embed="rId2">
              <a:alphaModFix/>
            </a:blip>
            <a:srcRect l="22218" t="-31567" r="54809" b="33257"/>
            <a:stretch/>
          </p:blipFill>
          <p:spPr>
            <a:xfrm>
              <a:off x="0" y="0"/>
              <a:ext cx="817751" cy="1968474"/>
            </a:xfrm>
            <a:prstGeom prst="rect">
              <a:avLst/>
            </a:prstGeom>
            <a:noFill/>
            <a:ln>
              <a:noFill/>
            </a:ln>
          </p:spPr>
        </p:pic>
        <p:grpSp>
          <p:nvGrpSpPr>
            <p:cNvPr id="88" name="Google Shape;88;p19"/>
            <p:cNvGrpSpPr/>
            <p:nvPr/>
          </p:nvGrpSpPr>
          <p:grpSpPr>
            <a:xfrm flipH="1">
              <a:off x="5387550" y="2705868"/>
              <a:ext cx="3756446" cy="2455032"/>
              <a:chOff x="6" y="1434400"/>
              <a:chExt cx="5720186" cy="3738437"/>
            </a:xfrm>
          </p:grpSpPr>
          <p:pic>
            <p:nvPicPr>
              <p:cNvPr id="89" name="Google Shape;89;p19"/>
              <p:cNvPicPr preferRelativeResize="0"/>
              <p:nvPr/>
            </p:nvPicPr>
            <p:blipFill rotWithShape="1">
              <a:blip r:embed="rId3">
                <a:alphaModFix/>
              </a:blip>
              <a:srcRect l="-9429" r="57560"/>
              <a:stretch/>
            </p:blipFill>
            <p:spPr>
              <a:xfrm rot="5400000">
                <a:off x="4486010" y="3938655"/>
                <a:ext cx="1030341" cy="1438024"/>
              </a:xfrm>
              <a:prstGeom prst="rect">
                <a:avLst/>
              </a:prstGeom>
              <a:noFill/>
              <a:ln>
                <a:noFill/>
              </a:ln>
            </p:spPr>
          </p:pic>
          <p:pic>
            <p:nvPicPr>
              <p:cNvPr id="90" name="Google Shape;90;p19"/>
              <p:cNvPicPr preferRelativeResize="0"/>
              <p:nvPr/>
            </p:nvPicPr>
            <p:blipFill rotWithShape="1">
              <a:blip r:embed="rId4">
                <a:alphaModFix/>
              </a:blip>
              <a:srcRect l="52876" t="-19091" r="-4940" b="-7426"/>
              <a:stretch/>
            </p:blipFill>
            <p:spPr>
              <a:xfrm>
                <a:off x="6" y="1434400"/>
                <a:ext cx="713225" cy="3169599"/>
              </a:xfrm>
              <a:prstGeom prst="rect">
                <a:avLst/>
              </a:prstGeom>
              <a:noFill/>
              <a:ln>
                <a:noFill/>
              </a:ln>
            </p:spPr>
          </p:pic>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884250" y="1494625"/>
            <a:ext cx="7375500" cy="1382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93" name="Google Shape;93;p20"/>
          <p:cNvGrpSpPr/>
          <p:nvPr/>
        </p:nvGrpSpPr>
        <p:grpSpPr>
          <a:xfrm rot="10800000" flipH="1">
            <a:off x="0" y="-28677"/>
            <a:ext cx="9143996" cy="2466266"/>
            <a:chOff x="0" y="2705868"/>
            <a:chExt cx="9143996" cy="2466266"/>
          </a:xfrm>
        </p:grpSpPr>
        <p:pic>
          <p:nvPicPr>
            <p:cNvPr id="94" name="Google Shape;94;p20"/>
            <p:cNvPicPr preferRelativeResize="0"/>
            <p:nvPr/>
          </p:nvPicPr>
          <p:blipFill rotWithShape="1">
            <a:blip r:embed="rId2">
              <a:alphaModFix/>
            </a:blip>
            <a:srcRect l="12051" t="-35371" r="57322" b="37062"/>
            <a:stretch/>
          </p:blipFill>
          <p:spPr>
            <a:xfrm>
              <a:off x="0" y="3189582"/>
              <a:ext cx="1090227" cy="1968474"/>
            </a:xfrm>
            <a:prstGeom prst="rect">
              <a:avLst/>
            </a:prstGeom>
            <a:noFill/>
            <a:ln>
              <a:noFill/>
            </a:ln>
          </p:spPr>
        </p:pic>
        <p:grpSp>
          <p:nvGrpSpPr>
            <p:cNvPr id="95" name="Google Shape;95;p20"/>
            <p:cNvGrpSpPr/>
            <p:nvPr/>
          </p:nvGrpSpPr>
          <p:grpSpPr>
            <a:xfrm flipH="1">
              <a:off x="396445" y="2705868"/>
              <a:ext cx="8747551" cy="2466266"/>
              <a:chOff x="6" y="1434400"/>
              <a:chExt cx="13320468" cy="3755544"/>
            </a:xfrm>
          </p:grpSpPr>
          <p:pic>
            <p:nvPicPr>
              <p:cNvPr id="96" name="Google Shape;96;p20"/>
              <p:cNvPicPr preferRelativeResize="0"/>
              <p:nvPr/>
            </p:nvPicPr>
            <p:blipFill rotWithShape="1">
              <a:blip r:embed="rId3">
                <a:alphaModFix/>
              </a:blip>
              <a:srcRect l="-9430" r="59560"/>
              <a:stretch/>
            </p:blipFill>
            <p:spPr>
              <a:xfrm rot="5400000">
                <a:off x="12106162" y="3954193"/>
                <a:ext cx="990600" cy="1438025"/>
              </a:xfrm>
              <a:prstGeom prst="rect">
                <a:avLst/>
              </a:prstGeom>
              <a:noFill/>
              <a:ln>
                <a:noFill/>
              </a:ln>
            </p:spPr>
          </p:pic>
          <p:pic>
            <p:nvPicPr>
              <p:cNvPr id="97" name="Google Shape;97;p20"/>
              <p:cNvPicPr preferRelativeResize="0"/>
              <p:nvPr/>
            </p:nvPicPr>
            <p:blipFill rotWithShape="1">
              <a:blip r:embed="rId4">
                <a:alphaModFix/>
              </a:blip>
              <a:srcRect l="52876" t="-19091" r="-4940" b="-7426"/>
              <a:stretch/>
            </p:blipFill>
            <p:spPr>
              <a:xfrm>
                <a:off x="6" y="1434400"/>
                <a:ext cx="713225" cy="3169599"/>
              </a:xfrm>
              <a:prstGeom prst="rect">
                <a:avLst/>
              </a:prstGeom>
              <a:noFill/>
              <a:ln>
                <a:noFill/>
              </a:ln>
            </p:spPr>
          </p:pic>
          <p:pic>
            <p:nvPicPr>
              <p:cNvPr id="98" name="Google Shape;98;p20"/>
              <p:cNvPicPr preferRelativeResize="0"/>
              <p:nvPr/>
            </p:nvPicPr>
            <p:blipFill rotWithShape="1">
              <a:blip r:embed="rId5">
                <a:alphaModFix/>
              </a:blip>
              <a:srcRect l="7542" t="4281" r="63436" b="43438"/>
              <a:stretch/>
            </p:blipFill>
            <p:spPr>
              <a:xfrm>
                <a:off x="1976643" y="3385244"/>
                <a:ext cx="1780977" cy="1804700"/>
              </a:xfrm>
              <a:prstGeom prst="rect">
                <a:avLst/>
              </a:prstGeom>
              <a:noFill/>
              <a:ln>
                <a:noFill/>
              </a:ln>
            </p:spPr>
          </p:pic>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135550" y="150585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1" name="Google Shape;101;p21"/>
          <p:cNvSpPr txBox="1">
            <a:spLocks noGrp="1"/>
          </p:cNvSpPr>
          <p:nvPr>
            <p:ph type="subTitle" idx="1"/>
          </p:nvPr>
        </p:nvSpPr>
        <p:spPr>
          <a:xfrm>
            <a:off x="2135550" y="296655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02" name="Google Shape;102;p21"/>
          <p:cNvPicPr preferRelativeResize="0"/>
          <p:nvPr/>
        </p:nvPicPr>
        <p:blipFill rotWithShape="1">
          <a:blip r:embed="rId2">
            <a:alphaModFix/>
          </a:blip>
          <a:srcRect l="51987" t="3820" r="6247" b="-61053"/>
          <a:stretch/>
        </p:blipFill>
        <p:spPr>
          <a:xfrm rot="5400000">
            <a:off x="7337624" y="-836747"/>
            <a:ext cx="969625" cy="26431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Google Shape;104;p22"/>
          <p:cNvSpPr>
            <a:spLocks noGrp="1"/>
          </p:cNvSpPr>
          <p:nvPr>
            <p:ph type="pic" idx="2"/>
          </p:nvPr>
        </p:nvSpPr>
        <p:spPr>
          <a:xfrm>
            <a:off x="-3301" y="0"/>
            <a:ext cx="9150600" cy="5143500"/>
          </a:xfrm>
          <a:prstGeom prst="rect">
            <a:avLst/>
          </a:prstGeom>
          <a:noFill/>
          <a:ln>
            <a:noFill/>
          </a:ln>
        </p:spPr>
      </p:sp>
      <p:sp>
        <p:nvSpPr>
          <p:cNvPr id="105" name="Google Shape;105;p22"/>
          <p:cNvSpPr txBox="1">
            <a:spLocks noGrp="1"/>
          </p:cNvSpPr>
          <p:nvPr>
            <p:ph type="title"/>
          </p:nvPr>
        </p:nvSpPr>
        <p:spPr>
          <a:xfrm>
            <a:off x="1055850" y="539500"/>
            <a:ext cx="7032300" cy="5727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
        <p:cNvGrpSpPr/>
        <p:nvPr/>
      </p:nvGrpSpPr>
      <p:grpSpPr>
        <a:xfrm>
          <a:off x="0" y="0"/>
          <a:ext cx="0" cy="0"/>
          <a:chOff x="0" y="0"/>
          <a:chExt cx="0" cy="0"/>
        </a:xfrm>
      </p:grpSpPr>
      <p:sp>
        <p:nvSpPr>
          <p:cNvPr id="107" name="Google Shape;107;p23"/>
          <p:cNvSpPr txBox="1">
            <a:spLocks noGrp="1"/>
          </p:cNvSpPr>
          <p:nvPr>
            <p:ph type="title" hasCustomPrompt="1"/>
          </p:nvPr>
        </p:nvSpPr>
        <p:spPr>
          <a:xfrm>
            <a:off x="1284000" y="1668175"/>
            <a:ext cx="6576000" cy="130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72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8" name="Google Shape;108;p23"/>
          <p:cNvSpPr txBox="1">
            <a:spLocks noGrp="1"/>
          </p:cNvSpPr>
          <p:nvPr>
            <p:ph type="subTitle" idx="1"/>
          </p:nvPr>
        </p:nvSpPr>
        <p:spPr>
          <a:xfrm>
            <a:off x="1284000" y="30753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09" name="Google Shape;109;p23"/>
          <p:cNvGrpSpPr/>
          <p:nvPr/>
        </p:nvGrpSpPr>
        <p:grpSpPr>
          <a:xfrm>
            <a:off x="1" y="2016562"/>
            <a:ext cx="9190974" cy="3129935"/>
            <a:chOff x="1" y="2016562"/>
            <a:chExt cx="9190974" cy="3129935"/>
          </a:xfrm>
        </p:grpSpPr>
        <p:pic>
          <p:nvPicPr>
            <p:cNvPr id="110" name="Google Shape;110;p23"/>
            <p:cNvPicPr preferRelativeResize="0"/>
            <p:nvPr/>
          </p:nvPicPr>
          <p:blipFill rotWithShape="1">
            <a:blip r:embed="rId2">
              <a:alphaModFix/>
            </a:blip>
            <a:srcRect l="13523" t="-21422" r="66250" b="14310"/>
            <a:stretch/>
          </p:blipFill>
          <p:spPr>
            <a:xfrm flipH="1">
              <a:off x="8248777" y="2016562"/>
              <a:ext cx="942198" cy="2806675"/>
            </a:xfrm>
            <a:prstGeom prst="rect">
              <a:avLst/>
            </a:prstGeom>
            <a:noFill/>
            <a:ln>
              <a:noFill/>
            </a:ln>
          </p:spPr>
        </p:pic>
        <p:grpSp>
          <p:nvGrpSpPr>
            <p:cNvPr id="111" name="Google Shape;111;p23"/>
            <p:cNvGrpSpPr/>
            <p:nvPr/>
          </p:nvGrpSpPr>
          <p:grpSpPr>
            <a:xfrm>
              <a:off x="1" y="3608474"/>
              <a:ext cx="9143999" cy="1538023"/>
              <a:chOff x="1" y="3608474"/>
              <a:chExt cx="9143999" cy="1538023"/>
            </a:xfrm>
          </p:grpSpPr>
          <p:pic>
            <p:nvPicPr>
              <p:cNvPr id="112" name="Google Shape;112;p23"/>
              <p:cNvPicPr preferRelativeResize="0"/>
              <p:nvPr/>
            </p:nvPicPr>
            <p:blipFill rotWithShape="1">
              <a:blip r:embed="rId3">
                <a:alphaModFix/>
              </a:blip>
              <a:srcRect l="37584" t="-16263" r="-5820" b="62250"/>
              <a:stretch/>
            </p:blipFill>
            <p:spPr>
              <a:xfrm flipH="1">
                <a:off x="7270001" y="3608474"/>
                <a:ext cx="1873999" cy="1538023"/>
              </a:xfrm>
              <a:prstGeom prst="rect">
                <a:avLst/>
              </a:prstGeom>
              <a:noFill/>
              <a:ln>
                <a:noFill/>
              </a:ln>
            </p:spPr>
          </p:pic>
          <p:pic>
            <p:nvPicPr>
              <p:cNvPr id="113" name="Google Shape;113;p23"/>
              <p:cNvPicPr preferRelativeResize="0"/>
              <p:nvPr/>
            </p:nvPicPr>
            <p:blipFill rotWithShape="1">
              <a:blip r:embed="rId4">
                <a:alphaModFix/>
              </a:blip>
              <a:srcRect l="-14301" t="15261" r="33591"/>
              <a:stretch/>
            </p:blipFill>
            <p:spPr>
              <a:xfrm rot="5400000">
                <a:off x="-179787" y="3824487"/>
                <a:ext cx="1498800" cy="1139225"/>
              </a:xfrm>
              <a:prstGeom prst="rect">
                <a:avLst/>
              </a:prstGeom>
              <a:noFill/>
              <a:ln>
                <a:noFill/>
              </a:ln>
            </p:spPr>
          </p:pic>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25"/>
          <p:cNvSpPr txBox="1">
            <a:spLocks noGrp="1"/>
          </p:cNvSpPr>
          <p:nvPr>
            <p:ph type="subTitle" idx="1"/>
          </p:nvPr>
        </p:nvSpPr>
        <p:spPr>
          <a:xfrm>
            <a:off x="719975" y="3109813"/>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 name="Google Shape;118;p25"/>
          <p:cNvSpPr txBox="1">
            <a:spLocks noGrp="1"/>
          </p:cNvSpPr>
          <p:nvPr>
            <p:ph type="subTitle" idx="2"/>
          </p:nvPr>
        </p:nvSpPr>
        <p:spPr>
          <a:xfrm>
            <a:off x="3419246" y="3109813"/>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 name="Google Shape;119;p25"/>
          <p:cNvSpPr txBox="1">
            <a:spLocks noGrp="1"/>
          </p:cNvSpPr>
          <p:nvPr>
            <p:ph type="subTitle" idx="3"/>
          </p:nvPr>
        </p:nvSpPr>
        <p:spPr>
          <a:xfrm>
            <a:off x="6118524" y="3109813"/>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 name="Google Shape;120;p25"/>
          <p:cNvSpPr txBox="1">
            <a:spLocks noGrp="1"/>
          </p:cNvSpPr>
          <p:nvPr>
            <p:ph type="title" idx="4" hasCustomPrompt="1"/>
          </p:nvPr>
        </p:nvSpPr>
        <p:spPr>
          <a:xfrm>
            <a:off x="719975" y="1492300"/>
            <a:ext cx="1136100" cy="825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25"/>
          <p:cNvSpPr txBox="1">
            <a:spLocks noGrp="1"/>
          </p:cNvSpPr>
          <p:nvPr>
            <p:ph type="title" idx="5" hasCustomPrompt="1"/>
          </p:nvPr>
        </p:nvSpPr>
        <p:spPr>
          <a:xfrm>
            <a:off x="3419246" y="1492300"/>
            <a:ext cx="1136100" cy="825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25"/>
          <p:cNvSpPr txBox="1">
            <a:spLocks noGrp="1"/>
          </p:cNvSpPr>
          <p:nvPr>
            <p:ph type="title" idx="6" hasCustomPrompt="1"/>
          </p:nvPr>
        </p:nvSpPr>
        <p:spPr>
          <a:xfrm>
            <a:off x="6118525" y="1492300"/>
            <a:ext cx="1136100" cy="825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25"/>
          <p:cNvSpPr txBox="1">
            <a:spLocks noGrp="1"/>
          </p:cNvSpPr>
          <p:nvPr>
            <p:ph type="subTitle" idx="7"/>
          </p:nvPr>
        </p:nvSpPr>
        <p:spPr>
          <a:xfrm>
            <a:off x="719975" y="2317288"/>
            <a:ext cx="2305500" cy="86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4" name="Google Shape;124;p25"/>
          <p:cNvSpPr txBox="1">
            <a:spLocks noGrp="1"/>
          </p:cNvSpPr>
          <p:nvPr>
            <p:ph type="subTitle" idx="8"/>
          </p:nvPr>
        </p:nvSpPr>
        <p:spPr>
          <a:xfrm>
            <a:off x="3419246" y="2317288"/>
            <a:ext cx="2305500" cy="86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5" name="Google Shape;125;p25"/>
          <p:cNvSpPr txBox="1">
            <a:spLocks noGrp="1"/>
          </p:cNvSpPr>
          <p:nvPr>
            <p:ph type="subTitle" idx="9"/>
          </p:nvPr>
        </p:nvSpPr>
        <p:spPr>
          <a:xfrm>
            <a:off x="6118524" y="2317288"/>
            <a:ext cx="2305500" cy="86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26" name="Google Shape;126;p25"/>
          <p:cNvPicPr preferRelativeResize="0"/>
          <p:nvPr/>
        </p:nvPicPr>
        <p:blipFill rotWithShape="1">
          <a:blip r:embed="rId2">
            <a:alphaModFix/>
          </a:blip>
          <a:srcRect t="68350" b="22797"/>
          <a:stretch/>
        </p:blipFill>
        <p:spPr>
          <a:xfrm>
            <a:off x="0" y="4604001"/>
            <a:ext cx="9143926" cy="5394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CUSTOM_10_1">
    <p:spTree>
      <p:nvGrpSpPr>
        <p:cNvPr id="1" name="Shape 127"/>
        <p:cNvGrpSpPr/>
        <p:nvPr/>
      </p:nvGrpSpPr>
      <p:grpSpPr>
        <a:xfrm>
          <a:off x="0" y="0"/>
          <a:ext cx="0" cy="0"/>
          <a:chOff x="0" y="0"/>
          <a:chExt cx="0" cy="0"/>
        </a:xfrm>
      </p:grpSpPr>
      <p:sp>
        <p:nvSpPr>
          <p:cNvPr id="128" name="Google Shape;128;p26"/>
          <p:cNvSpPr txBox="1">
            <a:spLocks noGrp="1"/>
          </p:cNvSpPr>
          <p:nvPr>
            <p:ph type="title"/>
          </p:nvPr>
        </p:nvSpPr>
        <p:spPr>
          <a:xfrm>
            <a:off x="1615950" y="1760950"/>
            <a:ext cx="2979600" cy="1200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 name="Google Shape;129;p26"/>
          <p:cNvSpPr txBox="1">
            <a:spLocks noGrp="1"/>
          </p:cNvSpPr>
          <p:nvPr>
            <p:ph type="title" idx="2" hasCustomPrompt="1"/>
          </p:nvPr>
        </p:nvSpPr>
        <p:spPr>
          <a:xfrm>
            <a:off x="1615950" y="781775"/>
            <a:ext cx="1447500" cy="11223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96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0" name="Google Shape;130;p26"/>
          <p:cNvSpPr txBox="1">
            <a:spLocks noGrp="1"/>
          </p:cNvSpPr>
          <p:nvPr>
            <p:ph type="subTitle" idx="1"/>
          </p:nvPr>
        </p:nvSpPr>
        <p:spPr>
          <a:xfrm>
            <a:off x="1615950" y="2908550"/>
            <a:ext cx="2979600" cy="7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1" name="Google Shape;131;p26"/>
          <p:cNvGrpSpPr/>
          <p:nvPr/>
        </p:nvGrpSpPr>
        <p:grpSpPr>
          <a:xfrm flipH="1">
            <a:off x="0" y="0"/>
            <a:ext cx="1365525" cy="5143501"/>
            <a:chOff x="7778480" y="0"/>
            <a:chExt cx="1365525" cy="5143501"/>
          </a:xfrm>
        </p:grpSpPr>
        <p:pic>
          <p:nvPicPr>
            <p:cNvPr id="132" name="Google Shape;132;p26"/>
            <p:cNvPicPr preferRelativeResize="0"/>
            <p:nvPr/>
          </p:nvPicPr>
          <p:blipFill rotWithShape="1">
            <a:blip r:embed="rId2">
              <a:alphaModFix/>
            </a:blip>
            <a:srcRect l="10410" t="13606" r="73804" b="8152"/>
            <a:stretch/>
          </p:blipFill>
          <p:spPr>
            <a:xfrm>
              <a:off x="8257350" y="2671525"/>
              <a:ext cx="886651" cy="2471976"/>
            </a:xfrm>
            <a:prstGeom prst="rect">
              <a:avLst/>
            </a:prstGeom>
            <a:noFill/>
            <a:ln>
              <a:noFill/>
            </a:ln>
          </p:spPr>
        </p:pic>
        <p:pic>
          <p:nvPicPr>
            <p:cNvPr id="133" name="Google Shape;133;p26"/>
            <p:cNvPicPr preferRelativeResize="0"/>
            <p:nvPr/>
          </p:nvPicPr>
          <p:blipFill rotWithShape="1">
            <a:blip r:embed="rId3">
              <a:alphaModFix/>
            </a:blip>
            <a:srcRect l="64650" t="27006" r="-14962" b="1773"/>
            <a:stretch/>
          </p:blipFill>
          <p:spPr>
            <a:xfrm flipH="1">
              <a:off x="7778480" y="0"/>
              <a:ext cx="1365525" cy="2004300"/>
            </a:xfrm>
            <a:prstGeom prst="rect">
              <a:avLst/>
            </a:prstGeom>
            <a:noFill/>
            <a:ln>
              <a:noFill/>
            </a:ln>
          </p:spPr>
        </p:pic>
      </p:grpSp>
      <p:pic>
        <p:nvPicPr>
          <p:cNvPr id="134" name="Google Shape;134;p26"/>
          <p:cNvPicPr preferRelativeResize="0"/>
          <p:nvPr/>
        </p:nvPicPr>
        <p:blipFill rotWithShape="1">
          <a:blip r:embed="rId4">
            <a:alphaModFix/>
          </a:blip>
          <a:srcRect l="35187" t="-22069" r="7587" b="-9926"/>
          <a:stretch/>
        </p:blipFill>
        <p:spPr>
          <a:xfrm rot="5400000" flipH="1">
            <a:off x="1294362" y="3721725"/>
            <a:ext cx="840626" cy="200292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CUSTOM_10_1_1">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4229700" y="2281775"/>
            <a:ext cx="2979600" cy="120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37" name="Google Shape;137;p27"/>
          <p:cNvSpPr txBox="1">
            <a:spLocks noGrp="1"/>
          </p:cNvSpPr>
          <p:nvPr>
            <p:ph type="title" idx="2" hasCustomPrompt="1"/>
          </p:nvPr>
        </p:nvSpPr>
        <p:spPr>
          <a:xfrm>
            <a:off x="5761800" y="990475"/>
            <a:ext cx="1447500" cy="11223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9600">
                <a:solidFill>
                  <a:schemeClr val="dk2"/>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
        <p:nvSpPr>
          <p:cNvPr id="138" name="Google Shape;138;p27"/>
          <p:cNvSpPr txBox="1">
            <a:spLocks noGrp="1"/>
          </p:cNvSpPr>
          <p:nvPr>
            <p:ph type="subTitle" idx="1"/>
          </p:nvPr>
        </p:nvSpPr>
        <p:spPr>
          <a:xfrm>
            <a:off x="4229700" y="3429375"/>
            <a:ext cx="2979600" cy="708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grpSp>
        <p:nvGrpSpPr>
          <p:cNvPr id="139" name="Google Shape;139;p27"/>
          <p:cNvGrpSpPr/>
          <p:nvPr/>
        </p:nvGrpSpPr>
        <p:grpSpPr>
          <a:xfrm>
            <a:off x="7510875" y="0"/>
            <a:ext cx="1639025" cy="5146501"/>
            <a:chOff x="7510875" y="0"/>
            <a:chExt cx="1639025" cy="5146501"/>
          </a:xfrm>
        </p:grpSpPr>
        <p:pic>
          <p:nvPicPr>
            <p:cNvPr id="140" name="Google Shape;140;p27"/>
            <p:cNvPicPr preferRelativeResize="0"/>
            <p:nvPr/>
          </p:nvPicPr>
          <p:blipFill rotWithShape="1">
            <a:blip r:embed="rId2">
              <a:alphaModFix/>
            </a:blip>
            <a:srcRect l="14530" t="-21422" r="66251" b="14310"/>
            <a:stretch/>
          </p:blipFill>
          <p:spPr>
            <a:xfrm flipH="1">
              <a:off x="8366924" y="2409025"/>
              <a:ext cx="782976" cy="2454751"/>
            </a:xfrm>
            <a:prstGeom prst="rect">
              <a:avLst/>
            </a:prstGeom>
            <a:noFill/>
            <a:ln>
              <a:noFill/>
            </a:ln>
          </p:spPr>
        </p:pic>
        <p:pic>
          <p:nvPicPr>
            <p:cNvPr id="141" name="Google Shape;141;p27"/>
            <p:cNvPicPr preferRelativeResize="0"/>
            <p:nvPr/>
          </p:nvPicPr>
          <p:blipFill rotWithShape="1">
            <a:blip r:embed="rId3">
              <a:alphaModFix/>
            </a:blip>
            <a:srcRect l="37584" t="-16263" r="-5820" b="62250"/>
            <a:stretch/>
          </p:blipFill>
          <p:spPr>
            <a:xfrm flipH="1">
              <a:off x="7510875" y="3801328"/>
              <a:ext cx="1639016" cy="1345173"/>
            </a:xfrm>
            <a:prstGeom prst="rect">
              <a:avLst/>
            </a:prstGeom>
            <a:noFill/>
            <a:ln>
              <a:noFill/>
            </a:ln>
          </p:spPr>
        </p:pic>
        <p:pic>
          <p:nvPicPr>
            <p:cNvPr id="142" name="Google Shape;142;p27"/>
            <p:cNvPicPr preferRelativeResize="0"/>
            <p:nvPr/>
          </p:nvPicPr>
          <p:blipFill rotWithShape="1">
            <a:blip r:embed="rId4">
              <a:alphaModFix/>
            </a:blip>
            <a:srcRect l="-25346" t="1703" r="-25346" b="33035"/>
            <a:stretch/>
          </p:blipFill>
          <p:spPr>
            <a:xfrm rot="-5400000" flipH="1">
              <a:off x="7828525" y="153400"/>
              <a:ext cx="1474774" cy="1167974"/>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1401750" y="2971729"/>
            <a:ext cx="6691200" cy="680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5" name="Google Shape;145;p28"/>
          <p:cNvSpPr txBox="1">
            <a:spLocks noGrp="1"/>
          </p:cNvSpPr>
          <p:nvPr>
            <p:ph type="subTitle" idx="1"/>
          </p:nvPr>
        </p:nvSpPr>
        <p:spPr>
          <a:xfrm>
            <a:off x="1401750" y="1382725"/>
            <a:ext cx="6691200" cy="147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146" name="Google Shape;146;p28"/>
          <p:cNvGrpSpPr/>
          <p:nvPr/>
        </p:nvGrpSpPr>
        <p:grpSpPr>
          <a:xfrm>
            <a:off x="0" y="-12"/>
            <a:ext cx="9157525" cy="5146513"/>
            <a:chOff x="0" y="-12"/>
            <a:chExt cx="9157525" cy="5146513"/>
          </a:xfrm>
        </p:grpSpPr>
        <p:pic>
          <p:nvPicPr>
            <p:cNvPr id="147" name="Google Shape;147;p28"/>
            <p:cNvPicPr preferRelativeResize="0"/>
            <p:nvPr/>
          </p:nvPicPr>
          <p:blipFill rotWithShape="1">
            <a:blip r:embed="rId2">
              <a:alphaModFix/>
            </a:blip>
            <a:srcRect l="54322" r="36434"/>
            <a:stretch/>
          </p:blipFill>
          <p:spPr>
            <a:xfrm>
              <a:off x="0" y="0"/>
              <a:ext cx="713226" cy="5143501"/>
            </a:xfrm>
            <a:prstGeom prst="rect">
              <a:avLst/>
            </a:prstGeom>
            <a:noFill/>
            <a:ln>
              <a:noFill/>
            </a:ln>
          </p:spPr>
        </p:pic>
        <p:pic>
          <p:nvPicPr>
            <p:cNvPr id="148" name="Google Shape;148;p28"/>
            <p:cNvPicPr preferRelativeResize="0"/>
            <p:nvPr/>
          </p:nvPicPr>
          <p:blipFill rotWithShape="1">
            <a:blip r:embed="rId3">
              <a:alphaModFix/>
            </a:blip>
            <a:srcRect l="14344" t="-21422" r="66250" b="14310"/>
            <a:stretch/>
          </p:blipFill>
          <p:spPr>
            <a:xfrm flipH="1">
              <a:off x="8366925" y="2409025"/>
              <a:ext cx="790600" cy="2454751"/>
            </a:xfrm>
            <a:prstGeom prst="rect">
              <a:avLst/>
            </a:prstGeom>
            <a:noFill/>
            <a:ln>
              <a:noFill/>
            </a:ln>
          </p:spPr>
        </p:pic>
        <p:pic>
          <p:nvPicPr>
            <p:cNvPr id="149" name="Google Shape;149;p28"/>
            <p:cNvPicPr preferRelativeResize="0"/>
            <p:nvPr/>
          </p:nvPicPr>
          <p:blipFill rotWithShape="1">
            <a:blip r:embed="rId4">
              <a:alphaModFix/>
            </a:blip>
            <a:srcRect l="37584" t="-16263" r="-5820" b="62250"/>
            <a:stretch/>
          </p:blipFill>
          <p:spPr>
            <a:xfrm flipH="1">
              <a:off x="7510875" y="3801328"/>
              <a:ext cx="1639016" cy="1345173"/>
            </a:xfrm>
            <a:prstGeom prst="rect">
              <a:avLst/>
            </a:prstGeom>
            <a:noFill/>
            <a:ln>
              <a:noFill/>
            </a:ln>
          </p:spPr>
        </p:pic>
        <p:pic>
          <p:nvPicPr>
            <p:cNvPr id="150" name="Google Shape;150;p28"/>
            <p:cNvPicPr preferRelativeResize="0"/>
            <p:nvPr/>
          </p:nvPicPr>
          <p:blipFill rotWithShape="1">
            <a:blip r:embed="rId5">
              <a:alphaModFix/>
            </a:blip>
            <a:srcRect l="-25346" t="-6959" r="-25346" b="52928"/>
            <a:stretch/>
          </p:blipFill>
          <p:spPr>
            <a:xfrm rot="-5400000" flipH="1">
              <a:off x="7929012" y="253876"/>
              <a:ext cx="1474774" cy="966999"/>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3" name="Google Shape;153;p29"/>
          <p:cNvGrpSpPr/>
          <p:nvPr/>
        </p:nvGrpSpPr>
        <p:grpSpPr>
          <a:xfrm>
            <a:off x="-8598" y="-7175"/>
            <a:ext cx="9161698" cy="5159312"/>
            <a:chOff x="-34423" y="0"/>
            <a:chExt cx="9161698" cy="5159312"/>
          </a:xfrm>
        </p:grpSpPr>
        <p:pic>
          <p:nvPicPr>
            <p:cNvPr id="154" name="Google Shape;154;p29"/>
            <p:cNvPicPr preferRelativeResize="0"/>
            <p:nvPr/>
          </p:nvPicPr>
          <p:blipFill rotWithShape="1">
            <a:blip r:embed="rId2">
              <a:alphaModFix/>
            </a:blip>
            <a:srcRect l="60516" t="49541" r="-3303" b="-5750"/>
            <a:stretch/>
          </p:blipFill>
          <p:spPr>
            <a:xfrm flipH="1">
              <a:off x="7954325" y="0"/>
              <a:ext cx="1172950" cy="1597726"/>
            </a:xfrm>
            <a:prstGeom prst="rect">
              <a:avLst/>
            </a:prstGeom>
            <a:noFill/>
            <a:ln>
              <a:noFill/>
            </a:ln>
          </p:spPr>
        </p:pic>
        <p:pic>
          <p:nvPicPr>
            <p:cNvPr id="155" name="Google Shape;155;p29"/>
            <p:cNvPicPr preferRelativeResize="0"/>
            <p:nvPr/>
          </p:nvPicPr>
          <p:blipFill rotWithShape="1">
            <a:blip r:embed="rId3">
              <a:alphaModFix/>
            </a:blip>
            <a:srcRect l="-4553" t="-44200" r="80973" b="19340"/>
            <a:stretch/>
          </p:blipFill>
          <p:spPr>
            <a:xfrm flipH="1">
              <a:off x="-34423" y="2352637"/>
              <a:ext cx="942198" cy="2806675"/>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713225" y="714775"/>
            <a:ext cx="27855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8" name="Google Shape;158;p30"/>
          <p:cNvSpPr txBox="1">
            <a:spLocks noGrp="1"/>
          </p:cNvSpPr>
          <p:nvPr>
            <p:ph type="subTitle" idx="1"/>
          </p:nvPr>
        </p:nvSpPr>
        <p:spPr>
          <a:xfrm>
            <a:off x="713225" y="3010825"/>
            <a:ext cx="27855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9" name="Google Shape;159;p30"/>
          <p:cNvSpPr>
            <a:spLocks noGrp="1"/>
          </p:cNvSpPr>
          <p:nvPr>
            <p:ph type="pic" idx="2"/>
          </p:nvPr>
        </p:nvSpPr>
        <p:spPr>
          <a:xfrm>
            <a:off x="4239450" y="539500"/>
            <a:ext cx="4191300" cy="3762900"/>
          </a:xfrm>
          <a:prstGeom prst="rect">
            <a:avLst/>
          </a:prstGeom>
          <a:noFill/>
          <a:ln>
            <a:noFill/>
          </a:ln>
        </p:spPr>
      </p:sp>
      <p:grpSp>
        <p:nvGrpSpPr>
          <p:cNvPr id="160" name="Google Shape;160;p30"/>
          <p:cNvGrpSpPr/>
          <p:nvPr/>
        </p:nvGrpSpPr>
        <p:grpSpPr>
          <a:xfrm>
            <a:off x="0" y="0"/>
            <a:ext cx="9413376" cy="5143500"/>
            <a:chOff x="0" y="0"/>
            <a:chExt cx="9413376" cy="5143500"/>
          </a:xfrm>
        </p:grpSpPr>
        <p:pic>
          <p:nvPicPr>
            <p:cNvPr id="161" name="Google Shape;161;p30"/>
            <p:cNvPicPr preferRelativeResize="0"/>
            <p:nvPr/>
          </p:nvPicPr>
          <p:blipFill rotWithShape="1">
            <a:blip r:embed="rId2">
              <a:alphaModFix/>
            </a:blip>
            <a:srcRect l="22218" t="-31567" r="54809" b="33257"/>
            <a:stretch/>
          </p:blipFill>
          <p:spPr>
            <a:xfrm flipH="1">
              <a:off x="8326249" y="0"/>
              <a:ext cx="817751" cy="1968474"/>
            </a:xfrm>
            <a:prstGeom prst="rect">
              <a:avLst/>
            </a:prstGeom>
            <a:noFill/>
            <a:ln>
              <a:noFill/>
            </a:ln>
          </p:spPr>
        </p:pic>
        <p:pic>
          <p:nvPicPr>
            <p:cNvPr id="162" name="Google Shape;162;p30"/>
            <p:cNvPicPr preferRelativeResize="0"/>
            <p:nvPr/>
          </p:nvPicPr>
          <p:blipFill rotWithShape="1">
            <a:blip r:embed="rId3">
              <a:alphaModFix/>
            </a:blip>
            <a:srcRect l="-9430" r="59560"/>
            <a:stretch/>
          </p:blipFill>
          <p:spPr>
            <a:xfrm rot="5400000">
              <a:off x="8583638" y="4313761"/>
              <a:ext cx="676875" cy="982600"/>
            </a:xfrm>
            <a:prstGeom prst="rect">
              <a:avLst/>
            </a:prstGeom>
            <a:noFill/>
            <a:ln>
              <a:noFill/>
            </a:ln>
          </p:spPr>
        </p:pic>
        <p:pic>
          <p:nvPicPr>
            <p:cNvPr id="163" name="Google Shape;163;p30"/>
            <p:cNvPicPr preferRelativeResize="0"/>
            <p:nvPr/>
          </p:nvPicPr>
          <p:blipFill rotWithShape="1">
            <a:blip r:embed="rId4">
              <a:alphaModFix/>
            </a:blip>
            <a:srcRect l="22766" t="-15793" r="-8743" b="66346"/>
            <a:stretch/>
          </p:blipFill>
          <p:spPr>
            <a:xfrm>
              <a:off x="0" y="4200729"/>
              <a:ext cx="1580890" cy="942721"/>
            </a:xfrm>
            <a:prstGeom prst="rect">
              <a:avLst/>
            </a:prstGeom>
            <a:noFill/>
            <a:ln>
              <a:noFill/>
            </a:ln>
          </p:spPr>
        </p:pic>
        <p:pic>
          <p:nvPicPr>
            <p:cNvPr id="164" name="Google Shape;164;p30"/>
            <p:cNvPicPr preferRelativeResize="0"/>
            <p:nvPr/>
          </p:nvPicPr>
          <p:blipFill rotWithShape="1">
            <a:blip r:embed="rId5">
              <a:alphaModFix/>
            </a:blip>
            <a:srcRect l="52876" t="-19091" r="-4940" b="-7426"/>
            <a:stretch/>
          </p:blipFill>
          <p:spPr>
            <a:xfrm>
              <a:off x="3" y="3256902"/>
              <a:ext cx="362498" cy="1610939"/>
            </a:xfrm>
            <a:prstGeom prst="rect">
              <a:avLst/>
            </a:prstGeom>
            <a:noFill/>
            <a:ln>
              <a:noFill/>
            </a:ln>
          </p:spPr>
        </p:pic>
        <p:pic>
          <p:nvPicPr>
            <p:cNvPr id="165" name="Google Shape;165;p30"/>
            <p:cNvPicPr preferRelativeResize="0"/>
            <p:nvPr/>
          </p:nvPicPr>
          <p:blipFill rotWithShape="1">
            <a:blip r:embed="rId6">
              <a:alphaModFix/>
            </a:blip>
            <a:srcRect l="27978" t="65219" r="10960" b="-10429"/>
            <a:stretch/>
          </p:blipFill>
          <p:spPr>
            <a:xfrm flipH="1">
              <a:off x="813401" y="4226275"/>
              <a:ext cx="2202291" cy="917225"/>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66"/>
        <p:cNvGrpSpPr/>
        <p:nvPr/>
      </p:nvGrpSpPr>
      <p:grpSpPr>
        <a:xfrm>
          <a:off x="0" y="0"/>
          <a:ext cx="0" cy="0"/>
          <a:chOff x="0" y="0"/>
          <a:chExt cx="0" cy="0"/>
        </a:xfrm>
      </p:grpSpPr>
      <p:sp>
        <p:nvSpPr>
          <p:cNvPr id="167" name="Google Shape;167;p31"/>
          <p:cNvSpPr txBox="1">
            <a:spLocks noGrp="1"/>
          </p:cNvSpPr>
          <p:nvPr>
            <p:ph type="title"/>
          </p:nvPr>
        </p:nvSpPr>
        <p:spPr>
          <a:xfrm>
            <a:off x="915175" y="1506438"/>
            <a:ext cx="2623500" cy="1218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31"/>
          <p:cNvSpPr txBox="1">
            <a:spLocks noGrp="1"/>
          </p:cNvSpPr>
          <p:nvPr>
            <p:ph type="subTitle" idx="1"/>
          </p:nvPr>
        </p:nvSpPr>
        <p:spPr>
          <a:xfrm>
            <a:off x="915175" y="2648813"/>
            <a:ext cx="2623500" cy="110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69" name="Google Shape;169;p31"/>
          <p:cNvGrpSpPr/>
          <p:nvPr/>
        </p:nvGrpSpPr>
        <p:grpSpPr>
          <a:xfrm flipH="1">
            <a:off x="-338989" y="-3012"/>
            <a:ext cx="9453765" cy="5149510"/>
            <a:chOff x="76199" y="-3012"/>
            <a:chExt cx="9453765" cy="5149510"/>
          </a:xfrm>
        </p:grpSpPr>
        <p:pic>
          <p:nvPicPr>
            <p:cNvPr id="170" name="Google Shape;170;p31"/>
            <p:cNvPicPr preferRelativeResize="0"/>
            <p:nvPr/>
          </p:nvPicPr>
          <p:blipFill rotWithShape="1">
            <a:blip r:embed="rId2">
              <a:alphaModFix/>
            </a:blip>
            <a:srcRect l="18039" t="-21422" r="61734" b="14310"/>
            <a:stretch/>
          </p:blipFill>
          <p:spPr>
            <a:xfrm rot="-5400000" flipH="1">
              <a:off x="7655527" y="-935250"/>
              <a:ext cx="942198" cy="2806675"/>
            </a:xfrm>
            <a:prstGeom prst="rect">
              <a:avLst/>
            </a:prstGeom>
            <a:noFill/>
            <a:ln>
              <a:noFill/>
            </a:ln>
          </p:spPr>
        </p:pic>
        <p:grpSp>
          <p:nvGrpSpPr>
            <p:cNvPr id="171" name="Google Shape;171;p31"/>
            <p:cNvGrpSpPr/>
            <p:nvPr/>
          </p:nvGrpSpPr>
          <p:grpSpPr>
            <a:xfrm>
              <a:off x="76199" y="3608475"/>
              <a:ext cx="9128776" cy="1538023"/>
              <a:chOff x="76199" y="3608475"/>
              <a:chExt cx="9128776" cy="1538023"/>
            </a:xfrm>
          </p:grpSpPr>
          <p:pic>
            <p:nvPicPr>
              <p:cNvPr id="172" name="Google Shape;172;p31"/>
              <p:cNvPicPr preferRelativeResize="0"/>
              <p:nvPr/>
            </p:nvPicPr>
            <p:blipFill rotWithShape="1">
              <a:blip r:embed="rId3">
                <a:alphaModFix/>
              </a:blip>
              <a:srcRect l="35362" t="-16263" r="-5819" b="62250"/>
              <a:stretch/>
            </p:blipFill>
            <p:spPr>
              <a:xfrm flipH="1">
                <a:off x="7270000" y="3608475"/>
                <a:ext cx="1934975" cy="1538023"/>
              </a:xfrm>
              <a:prstGeom prst="rect">
                <a:avLst/>
              </a:prstGeom>
              <a:noFill/>
              <a:ln>
                <a:noFill/>
              </a:ln>
            </p:spPr>
          </p:pic>
          <p:pic>
            <p:nvPicPr>
              <p:cNvPr id="173" name="Google Shape;173;p31"/>
              <p:cNvPicPr preferRelativeResize="0"/>
              <p:nvPr/>
            </p:nvPicPr>
            <p:blipFill rotWithShape="1">
              <a:blip r:embed="rId4">
                <a:alphaModFix/>
              </a:blip>
              <a:srcRect l="-9430" r="59560"/>
              <a:stretch/>
            </p:blipFill>
            <p:spPr>
              <a:xfrm rot="5400000">
                <a:off x="317149" y="3835600"/>
                <a:ext cx="1066951" cy="1548850"/>
              </a:xfrm>
              <a:prstGeom prst="rect">
                <a:avLst/>
              </a:prstGeom>
              <a:noFill/>
              <a:ln>
                <a:noFill/>
              </a:ln>
            </p:spPr>
          </p:pic>
        </p:grpSp>
      </p:grpSp>
      <p:pic>
        <p:nvPicPr>
          <p:cNvPr id="174" name="Google Shape;174;p31"/>
          <p:cNvPicPr preferRelativeResize="0"/>
          <p:nvPr/>
        </p:nvPicPr>
        <p:blipFill rotWithShape="1">
          <a:blip r:embed="rId5">
            <a:alphaModFix/>
          </a:blip>
          <a:srcRect l="35187" t="-22069" r="7587" b="-9926"/>
          <a:stretch/>
        </p:blipFill>
        <p:spPr>
          <a:xfrm flipH="1">
            <a:off x="8303375" y="0"/>
            <a:ext cx="840626" cy="20029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75"/>
        <p:cNvGrpSpPr/>
        <p:nvPr/>
      </p:nvGrpSpPr>
      <p:grpSpPr>
        <a:xfrm>
          <a:off x="0" y="0"/>
          <a:ext cx="0" cy="0"/>
          <a:chOff x="0" y="0"/>
          <a:chExt cx="0" cy="0"/>
        </a:xfrm>
      </p:grpSpPr>
      <p:sp>
        <p:nvSpPr>
          <p:cNvPr id="176" name="Google Shape;176;p32"/>
          <p:cNvSpPr txBox="1">
            <a:spLocks noGrp="1"/>
          </p:cNvSpPr>
          <p:nvPr>
            <p:ph type="title"/>
          </p:nvPr>
        </p:nvSpPr>
        <p:spPr>
          <a:xfrm>
            <a:off x="5770975" y="1575200"/>
            <a:ext cx="2630400" cy="114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 name="Google Shape;177;p32"/>
          <p:cNvSpPr txBox="1">
            <a:spLocks noGrp="1"/>
          </p:cNvSpPr>
          <p:nvPr>
            <p:ph type="subTitle" idx="1"/>
          </p:nvPr>
        </p:nvSpPr>
        <p:spPr>
          <a:xfrm>
            <a:off x="5771100" y="2648700"/>
            <a:ext cx="26304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8" name="Google Shape;178;p32"/>
          <p:cNvGrpSpPr/>
          <p:nvPr/>
        </p:nvGrpSpPr>
        <p:grpSpPr>
          <a:xfrm>
            <a:off x="0" y="0"/>
            <a:ext cx="9143997" cy="5143500"/>
            <a:chOff x="0" y="0"/>
            <a:chExt cx="9143997" cy="5143500"/>
          </a:xfrm>
        </p:grpSpPr>
        <p:pic>
          <p:nvPicPr>
            <p:cNvPr id="179" name="Google Shape;179;p32"/>
            <p:cNvPicPr preferRelativeResize="0"/>
            <p:nvPr/>
          </p:nvPicPr>
          <p:blipFill rotWithShape="1">
            <a:blip r:embed="rId2">
              <a:alphaModFix/>
            </a:blip>
            <a:srcRect l="42194" t="61886" r="-40070" b="-1178"/>
            <a:stretch/>
          </p:blipFill>
          <p:spPr>
            <a:xfrm>
              <a:off x="0" y="0"/>
              <a:ext cx="2762065" cy="1149600"/>
            </a:xfrm>
            <a:prstGeom prst="rect">
              <a:avLst/>
            </a:prstGeom>
            <a:noFill/>
            <a:ln>
              <a:noFill/>
            </a:ln>
          </p:spPr>
        </p:pic>
        <p:pic>
          <p:nvPicPr>
            <p:cNvPr id="180" name="Google Shape;180;p32"/>
            <p:cNvPicPr preferRelativeResize="0"/>
            <p:nvPr/>
          </p:nvPicPr>
          <p:blipFill rotWithShape="1">
            <a:blip r:embed="rId3">
              <a:alphaModFix/>
            </a:blip>
            <a:srcRect l="22543" t="9486" r="60782" b="1434"/>
            <a:stretch/>
          </p:blipFill>
          <p:spPr>
            <a:xfrm rot="-5400000">
              <a:off x="7422435" y="3421937"/>
              <a:ext cx="859725" cy="2583400"/>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181"/>
        <p:cNvGrpSpPr/>
        <p:nvPr/>
      </p:nvGrpSpPr>
      <p:grpSpPr>
        <a:xfrm>
          <a:off x="0" y="0"/>
          <a:ext cx="0" cy="0"/>
          <a:chOff x="0" y="0"/>
          <a:chExt cx="0" cy="0"/>
        </a:xfrm>
      </p:grpSpPr>
      <p:grpSp>
        <p:nvGrpSpPr>
          <p:cNvPr id="182" name="Google Shape;182;p33"/>
          <p:cNvGrpSpPr/>
          <p:nvPr/>
        </p:nvGrpSpPr>
        <p:grpSpPr>
          <a:xfrm>
            <a:off x="0" y="-10025"/>
            <a:ext cx="9143997" cy="5153525"/>
            <a:chOff x="0" y="-10025"/>
            <a:chExt cx="9143997" cy="5153525"/>
          </a:xfrm>
        </p:grpSpPr>
        <p:pic>
          <p:nvPicPr>
            <p:cNvPr id="183" name="Google Shape;183;p33"/>
            <p:cNvPicPr preferRelativeResize="0"/>
            <p:nvPr/>
          </p:nvPicPr>
          <p:blipFill rotWithShape="1">
            <a:blip r:embed="rId2">
              <a:alphaModFix/>
            </a:blip>
            <a:srcRect l="38827" t="58740" r="-36703" b="-10109"/>
            <a:stretch/>
          </p:blipFill>
          <p:spPr>
            <a:xfrm>
              <a:off x="0" y="-10025"/>
              <a:ext cx="2065600" cy="1123977"/>
            </a:xfrm>
            <a:prstGeom prst="rect">
              <a:avLst/>
            </a:prstGeom>
            <a:noFill/>
            <a:ln>
              <a:noFill/>
            </a:ln>
          </p:spPr>
        </p:pic>
        <p:pic>
          <p:nvPicPr>
            <p:cNvPr id="184" name="Google Shape;184;p33"/>
            <p:cNvPicPr preferRelativeResize="0"/>
            <p:nvPr/>
          </p:nvPicPr>
          <p:blipFill rotWithShape="1">
            <a:blip r:embed="rId3">
              <a:alphaModFix/>
            </a:blip>
            <a:srcRect l="22541" t="10716" r="60784" b="204"/>
            <a:stretch/>
          </p:blipFill>
          <p:spPr>
            <a:xfrm rot="-5400000">
              <a:off x="7422435" y="3421937"/>
              <a:ext cx="859725" cy="2583400"/>
            </a:xfrm>
            <a:prstGeom prst="rect">
              <a:avLst/>
            </a:prstGeom>
            <a:noFill/>
            <a:ln>
              <a:noFill/>
            </a:ln>
          </p:spPr>
        </p:pic>
      </p:grpSp>
      <p:sp>
        <p:nvSpPr>
          <p:cNvPr id="185" name="Google Shape;185;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 name="Google Shape;186;p33"/>
          <p:cNvSpPr txBox="1">
            <a:spLocks noGrp="1"/>
          </p:cNvSpPr>
          <p:nvPr>
            <p:ph type="body" idx="1"/>
          </p:nvPr>
        </p:nvSpPr>
        <p:spPr>
          <a:xfrm>
            <a:off x="780800" y="1188575"/>
            <a:ext cx="6408300" cy="150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CUSTOM_4_1_1_1">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9" name="Google Shape;189;p34"/>
          <p:cNvSpPr txBox="1">
            <a:spLocks noGrp="1"/>
          </p:cNvSpPr>
          <p:nvPr>
            <p:ph type="body" idx="1"/>
          </p:nvPr>
        </p:nvSpPr>
        <p:spPr>
          <a:xfrm>
            <a:off x="780800" y="1188575"/>
            <a:ext cx="6408300" cy="3144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190" name="Google Shape;190;p34"/>
          <p:cNvGrpSpPr/>
          <p:nvPr/>
        </p:nvGrpSpPr>
        <p:grpSpPr>
          <a:xfrm flipH="1">
            <a:off x="-4300" y="-2912"/>
            <a:ext cx="9154199" cy="5137687"/>
            <a:chOff x="-4300" y="-2912"/>
            <a:chExt cx="9154199" cy="5137687"/>
          </a:xfrm>
        </p:grpSpPr>
        <p:grpSp>
          <p:nvGrpSpPr>
            <p:cNvPr id="191" name="Google Shape;191;p34"/>
            <p:cNvGrpSpPr/>
            <p:nvPr/>
          </p:nvGrpSpPr>
          <p:grpSpPr>
            <a:xfrm rot="10800000" flipH="1">
              <a:off x="-4300" y="-2912"/>
              <a:ext cx="1862525" cy="2002925"/>
              <a:chOff x="0" y="3131850"/>
              <a:chExt cx="1862525" cy="2002925"/>
            </a:xfrm>
          </p:grpSpPr>
          <p:pic>
            <p:nvPicPr>
              <p:cNvPr id="192" name="Google Shape;192;p34"/>
              <p:cNvPicPr preferRelativeResize="0"/>
              <p:nvPr/>
            </p:nvPicPr>
            <p:blipFill rotWithShape="1">
              <a:blip r:embed="rId2">
                <a:alphaModFix/>
              </a:blip>
              <a:srcRect l="2577" t="-7825" r="41134" b="-61551"/>
              <a:stretch/>
            </p:blipFill>
            <p:spPr>
              <a:xfrm rot="-5400000" flipH="1">
                <a:off x="589425" y="3861563"/>
                <a:ext cx="801099" cy="1745100"/>
              </a:xfrm>
              <a:prstGeom prst="rect">
                <a:avLst/>
              </a:prstGeom>
              <a:noFill/>
              <a:ln>
                <a:noFill/>
              </a:ln>
            </p:spPr>
          </p:pic>
          <p:pic>
            <p:nvPicPr>
              <p:cNvPr id="193" name="Google Shape;193;p34"/>
              <p:cNvPicPr preferRelativeResize="0"/>
              <p:nvPr/>
            </p:nvPicPr>
            <p:blipFill rotWithShape="1">
              <a:blip r:embed="rId3">
                <a:alphaModFix/>
              </a:blip>
              <a:srcRect l="10196" t="34099" r="71454" b="-15078"/>
              <a:stretch/>
            </p:blipFill>
            <p:spPr>
              <a:xfrm flipH="1">
                <a:off x="0" y="3131850"/>
                <a:ext cx="806825" cy="2002925"/>
              </a:xfrm>
              <a:prstGeom prst="rect">
                <a:avLst/>
              </a:prstGeom>
              <a:noFill/>
              <a:ln>
                <a:noFill/>
              </a:ln>
            </p:spPr>
          </p:pic>
        </p:grpSp>
        <p:pic>
          <p:nvPicPr>
            <p:cNvPr id="194" name="Google Shape;194;p34"/>
            <p:cNvPicPr preferRelativeResize="0"/>
            <p:nvPr/>
          </p:nvPicPr>
          <p:blipFill rotWithShape="1">
            <a:blip r:embed="rId4">
              <a:alphaModFix/>
            </a:blip>
            <a:srcRect l="-35864" t="3690" r="-14828" b="42279"/>
            <a:stretch/>
          </p:blipFill>
          <p:spPr>
            <a:xfrm rot="-5400000">
              <a:off x="7929012" y="3913888"/>
              <a:ext cx="1474774" cy="966999"/>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7" name="Google Shape;197;p35"/>
          <p:cNvSpPr txBox="1">
            <a:spLocks noGrp="1"/>
          </p:cNvSpPr>
          <p:nvPr>
            <p:ph type="subTitle" idx="1"/>
          </p:nvPr>
        </p:nvSpPr>
        <p:spPr>
          <a:xfrm>
            <a:off x="4923150" y="2898323"/>
            <a:ext cx="28521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35"/>
          <p:cNvSpPr txBox="1">
            <a:spLocks noGrp="1"/>
          </p:cNvSpPr>
          <p:nvPr>
            <p:ph type="subTitle" idx="2"/>
          </p:nvPr>
        </p:nvSpPr>
        <p:spPr>
          <a:xfrm>
            <a:off x="1368750" y="2898323"/>
            <a:ext cx="28521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35"/>
          <p:cNvSpPr txBox="1">
            <a:spLocks noGrp="1"/>
          </p:cNvSpPr>
          <p:nvPr>
            <p:ph type="subTitle" idx="3"/>
          </p:nvPr>
        </p:nvSpPr>
        <p:spPr>
          <a:xfrm>
            <a:off x="1368750" y="2410700"/>
            <a:ext cx="28521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0" name="Google Shape;200;p35"/>
          <p:cNvSpPr txBox="1">
            <a:spLocks noGrp="1"/>
          </p:cNvSpPr>
          <p:nvPr>
            <p:ph type="subTitle" idx="4"/>
          </p:nvPr>
        </p:nvSpPr>
        <p:spPr>
          <a:xfrm>
            <a:off x="4923154" y="2410700"/>
            <a:ext cx="28521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01" name="Google Shape;201;p35"/>
          <p:cNvGrpSpPr/>
          <p:nvPr/>
        </p:nvGrpSpPr>
        <p:grpSpPr>
          <a:xfrm>
            <a:off x="0" y="0"/>
            <a:ext cx="9144000" cy="5143499"/>
            <a:chOff x="0" y="0"/>
            <a:chExt cx="9144000" cy="5143499"/>
          </a:xfrm>
        </p:grpSpPr>
        <p:pic>
          <p:nvPicPr>
            <p:cNvPr id="202" name="Google Shape;202;p35"/>
            <p:cNvPicPr preferRelativeResize="0"/>
            <p:nvPr/>
          </p:nvPicPr>
          <p:blipFill rotWithShape="1">
            <a:blip r:embed="rId2">
              <a:alphaModFix/>
            </a:blip>
            <a:srcRect l="35187" t="-22069" r="7587" b="-9926"/>
            <a:stretch/>
          </p:blipFill>
          <p:spPr>
            <a:xfrm flipH="1">
              <a:off x="8303375" y="0"/>
              <a:ext cx="840626" cy="2002924"/>
            </a:xfrm>
            <a:prstGeom prst="rect">
              <a:avLst/>
            </a:prstGeom>
            <a:noFill/>
            <a:ln>
              <a:noFill/>
            </a:ln>
          </p:spPr>
        </p:pic>
        <p:pic>
          <p:nvPicPr>
            <p:cNvPr id="203" name="Google Shape;203;p35"/>
            <p:cNvPicPr preferRelativeResize="0"/>
            <p:nvPr/>
          </p:nvPicPr>
          <p:blipFill rotWithShape="1">
            <a:blip r:embed="rId3">
              <a:alphaModFix/>
            </a:blip>
            <a:srcRect l="-16649" t="12690" r="60362" b="-20786"/>
            <a:stretch/>
          </p:blipFill>
          <p:spPr>
            <a:xfrm rot="-5400000" flipH="1">
              <a:off x="273700" y="4186125"/>
              <a:ext cx="801099" cy="1113650"/>
            </a:xfrm>
            <a:prstGeom prst="rect">
              <a:avLst/>
            </a:prstGeom>
            <a:noFill/>
            <a:ln>
              <a:noFill/>
            </a:ln>
          </p:spPr>
        </p:pic>
        <p:pic>
          <p:nvPicPr>
            <p:cNvPr id="204" name="Google Shape;204;p35"/>
            <p:cNvPicPr preferRelativeResize="0"/>
            <p:nvPr/>
          </p:nvPicPr>
          <p:blipFill rotWithShape="1">
            <a:blip r:embed="rId4">
              <a:alphaModFix/>
            </a:blip>
            <a:srcRect l="11565" t="32755" r="70085" b="-13733"/>
            <a:stretch/>
          </p:blipFill>
          <p:spPr>
            <a:xfrm flipH="1">
              <a:off x="0" y="3131850"/>
              <a:ext cx="806825" cy="2002925"/>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5"/>
        <p:cNvGrpSpPr/>
        <p:nvPr/>
      </p:nvGrpSpPr>
      <p:grpSpPr>
        <a:xfrm>
          <a:off x="0" y="0"/>
          <a:ext cx="0" cy="0"/>
          <a:chOff x="0" y="0"/>
          <a:chExt cx="0" cy="0"/>
        </a:xfrm>
      </p:grpSpPr>
      <p:sp>
        <p:nvSpPr>
          <p:cNvPr id="206" name="Google Shape;206;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7" name="Google Shape;207;p36"/>
          <p:cNvSpPr txBox="1">
            <a:spLocks noGrp="1"/>
          </p:cNvSpPr>
          <p:nvPr>
            <p:ph type="subTitle" idx="1"/>
          </p:nvPr>
        </p:nvSpPr>
        <p:spPr>
          <a:xfrm>
            <a:off x="4985200" y="1426525"/>
            <a:ext cx="30657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36"/>
          <p:cNvSpPr txBox="1">
            <a:spLocks noGrp="1"/>
          </p:cNvSpPr>
          <p:nvPr>
            <p:ph type="subTitle" idx="2"/>
          </p:nvPr>
        </p:nvSpPr>
        <p:spPr>
          <a:xfrm>
            <a:off x="1093100" y="1426525"/>
            <a:ext cx="30657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36"/>
          <p:cNvGrpSpPr/>
          <p:nvPr/>
        </p:nvGrpSpPr>
        <p:grpSpPr>
          <a:xfrm>
            <a:off x="0" y="1934025"/>
            <a:ext cx="9144001" cy="3209476"/>
            <a:chOff x="0" y="1934025"/>
            <a:chExt cx="9144001" cy="3209476"/>
          </a:xfrm>
        </p:grpSpPr>
        <p:pic>
          <p:nvPicPr>
            <p:cNvPr id="210" name="Google Shape;210;p36"/>
            <p:cNvPicPr preferRelativeResize="0"/>
            <p:nvPr/>
          </p:nvPicPr>
          <p:blipFill rotWithShape="1">
            <a:blip r:embed="rId2">
              <a:alphaModFix/>
            </a:blip>
            <a:srcRect l="-13296" t="-26448" r="45180" b="9366"/>
            <a:stretch/>
          </p:blipFill>
          <p:spPr>
            <a:xfrm flipH="1">
              <a:off x="0" y="2838050"/>
              <a:ext cx="1298150" cy="2305451"/>
            </a:xfrm>
            <a:prstGeom prst="rect">
              <a:avLst/>
            </a:prstGeom>
            <a:noFill/>
            <a:ln>
              <a:noFill/>
            </a:ln>
          </p:spPr>
        </p:pic>
        <p:pic>
          <p:nvPicPr>
            <p:cNvPr id="211" name="Google Shape;211;p36"/>
            <p:cNvPicPr preferRelativeResize="0"/>
            <p:nvPr/>
          </p:nvPicPr>
          <p:blipFill rotWithShape="1">
            <a:blip r:embed="rId3">
              <a:alphaModFix/>
            </a:blip>
            <a:srcRect l="4417" t="15936" r="78418" b="-12639"/>
            <a:stretch/>
          </p:blipFill>
          <p:spPr>
            <a:xfrm>
              <a:off x="8131275" y="1934025"/>
              <a:ext cx="1012726" cy="3209475"/>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2">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4" name="Google Shape;214;p37"/>
          <p:cNvSpPr txBox="1">
            <a:spLocks noGrp="1"/>
          </p:cNvSpPr>
          <p:nvPr>
            <p:ph type="subTitle" idx="1"/>
          </p:nvPr>
        </p:nvSpPr>
        <p:spPr>
          <a:xfrm>
            <a:off x="4849720" y="2269451"/>
            <a:ext cx="3076200" cy="18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5" name="Google Shape;215;p37"/>
          <p:cNvSpPr txBox="1">
            <a:spLocks noGrp="1"/>
          </p:cNvSpPr>
          <p:nvPr>
            <p:ph type="subTitle" idx="2"/>
          </p:nvPr>
        </p:nvSpPr>
        <p:spPr>
          <a:xfrm>
            <a:off x="1218080" y="2269451"/>
            <a:ext cx="3076200" cy="18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6" name="Google Shape;216;p37"/>
          <p:cNvSpPr txBox="1">
            <a:spLocks noGrp="1"/>
          </p:cNvSpPr>
          <p:nvPr>
            <p:ph type="subTitle" idx="3"/>
          </p:nvPr>
        </p:nvSpPr>
        <p:spPr>
          <a:xfrm>
            <a:off x="4849705" y="1707025"/>
            <a:ext cx="30762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7" name="Google Shape;217;p37"/>
          <p:cNvSpPr txBox="1">
            <a:spLocks noGrp="1"/>
          </p:cNvSpPr>
          <p:nvPr>
            <p:ph type="subTitle" idx="4"/>
          </p:nvPr>
        </p:nvSpPr>
        <p:spPr>
          <a:xfrm>
            <a:off x="1218080" y="1707025"/>
            <a:ext cx="30762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18" name="Google Shape;218;p37"/>
          <p:cNvGrpSpPr/>
          <p:nvPr/>
        </p:nvGrpSpPr>
        <p:grpSpPr>
          <a:xfrm>
            <a:off x="-4300" y="-2912"/>
            <a:ext cx="9154199" cy="5137687"/>
            <a:chOff x="-4300" y="-2912"/>
            <a:chExt cx="9154199" cy="5137687"/>
          </a:xfrm>
        </p:grpSpPr>
        <p:grpSp>
          <p:nvGrpSpPr>
            <p:cNvPr id="219" name="Google Shape;219;p37"/>
            <p:cNvGrpSpPr/>
            <p:nvPr/>
          </p:nvGrpSpPr>
          <p:grpSpPr>
            <a:xfrm rot="10800000" flipH="1">
              <a:off x="-4300" y="-2912"/>
              <a:ext cx="1862525" cy="2002925"/>
              <a:chOff x="0" y="3131850"/>
              <a:chExt cx="1862525" cy="2002925"/>
            </a:xfrm>
          </p:grpSpPr>
          <p:pic>
            <p:nvPicPr>
              <p:cNvPr id="220" name="Google Shape;220;p37"/>
              <p:cNvPicPr preferRelativeResize="0"/>
              <p:nvPr/>
            </p:nvPicPr>
            <p:blipFill rotWithShape="1">
              <a:blip r:embed="rId2">
                <a:alphaModFix/>
              </a:blip>
              <a:srcRect l="2577" t="-7825" r="41134" b="-61551"/>
              <a:stretch/>
            </p:blipFill>
            <p:spPr>
              <a:xfrm rot="-5400000" flipH="1">
                <a:off x="589425" y="3861563"/>
                <a:ext cx="801099" cy="1745100"/>
              </a:xfrm>
              <a:prstGeom prst="rect">
                <a:avLst/>
              </a:prstGeom>
              <a:noFill/>
              <a:ln>
                <a:noFill/>
              </a:ln>
            </p:spPr>
          </p:pic>
          <p:pic>
            <p:nvPicPr>
              <p:cNvPr id="221" name="Google Shape;221;p37"/>
              <p:cNvPicPr preferRelativeResize="0"/>
              <p:nvPr/>
            </p:nvPicPr>
            <p:blipFill rotWithShape="1">
              <a:blip r:embed="rId3">
                <a:alphaModFix/>
              </a:blip>
              <a:srcRect l="10196" t="34099" r="71454" b="-15078"/>
              <a:stretch/>
            </p:blipFill>
            <p:spPr>
              <a:xfrm flipH="1">
                <a:off x="0" y="3131850"/>
                <a:ext cx="806825" cy="2002925"/>
              </a:xfrm>
              <a:prstGeom prst="rect">
                <a:avLst/>
              </a:prstGeom>
              <a:noFill/>
              <a:ln>
                <a:noFill/>
              </a:ln>
            </p:spPr>
          </p:pic>
        </p:grpSp>
        <p:pic>
          <p:nvPicPr>
            <p:cNvPr id="222" name="Google Shape;222;p37"/>
            <p:cNvPicPr preferRelativeResize="0"/>
            <p:nvPr/>
          </p:nvPicPr>
          <p:blipFill rotWithShape="1">
            <a:blip r:embed="rId4">
              <a:alphaModFix/>
            </a:blip>
            <a:srcRect l="-35864" t="3690" r="-14828" b="42279"/>
            <a:stretch/>
          </p:blipFill>
          <p:spPr>
            <a:xfrm rot="-5400000">
              <a:off x="7929012" y="3913888"/>
              <a:ext cx="1474774" cy="96699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5" name="Google Shape;225;p38"/>
          <p:cNvSpPr txBox="1">
            <a:spLocks noGrp="1"/>
          </p:cNvSpPr>
          <p:nvPr>
            <p:ph type="subTitle" idx="1"/>
          </p:nvPr>
        </p:nvSpPr>
        <p:spPr>
          <a:xfrm>
            <a:off x="806226" y="3135251"/>
            <a:ext cx="21645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 name="Google Shape;226;p38"/>
          <p:cNvSpPr txBox="1">
            <a:spLocks noGrp="1"/>
          </p:cNvSpPr>
          <p:nvPr>
            <p:ph type="subTitle" idx="2"/>
          </p:nvPr>
        </p:nvSpPr>
        <p:spPr>
          <a:xfrm>
            <a:off x="3418650" y="3135251"/>
            <a:ext cx="21645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7" name="Google Shape;227;p38"/>
          <p:cNvSpPr txBox="1">
            <a:spLocks noGrp="1"/>
          </p:cNvSpPr>
          <p:nvPr>
            <p:ph type="subTitle" idx="3"/>
          </p:nvPr>
        </p:nvSpPr>
        <p:spPr>
          <a:xfrm>
            <a:off x="6031075" y="3135250"/>
            <a:ext cx="21645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8" name="Google Shape;228;p38"/>
          <p:cNvSpPr txBox="1">
            <a:spLocks noGrp="1"/>
          </p:cNvSpPr>
          <p:nvPr>
            <p:ph type="subTitle" idx="4"/>
          </p:nvPr>
        </p:nvSpPr>
        <p:spPr>
          <a:xfrm>
            <a:off x="806225" y="2607550"/>
            <a:ext cx="21645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9" name="Google Shape;229;p38"/>
          <p:cNvSpPr txBox="1">
            <a:spLocks noGrp="1"/>
          </p:cNvSpPr>
          <p:nvPr>
            <p:ph type="subTitle" idx="5"/>
          </p:nvPr>
        </p:nvSpPr>
        <p:spPr>
          <a:xfrm>
            <a:off x="3418653" y="2607550"/>
            <a:ext cx="21645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0" name="Google Shape;230;p38"/>
          <p:cNvSpPr txBox="1">
            <a:spLocks noGrp="1"/>
          </p:cNvSpPr>
          <p:nvPr>
            <p:ph type="subTitle" idx="6"/>
          </p:nvPr>
        </p:nvSpPr>
        <p:spPr>
          <a:xfrm>
            <a:off x="6031076" y="2607550"/>
            <a:ext cx="21645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31" name="Google Shape;231;p38"/>
          <p:cNvGrpSpPr/>
          <p:nvPr/>
        </p:nvGrpSpPr>
        <p:grpSpPr>
          <a:xfrm>
            <a:off x="-6850" y="-11950"/>
            <a:ext cx="9150861" cy="5155450"/>
            <a:chOff x="-6850" y="-11950"/>
            <a:chExt cx="9150861" cy="5155450"/>
          </a:xfrm>
        </p:grpSpPr>
        <p:pic>
          <p:nvPicPr>
            <p:cNvPr id="232" name="Google Shape;232;p38"/>
            <p:cNvPicPr preferRelativeResize="0"/>
            <p:nvPr/>
          </p:nvPicPr>
          <p:blipFill rotWithShape="1">
            <a:blip r:embed="rId2">
              <a:alphaModFix/>
            </a:blip>
            <a:srcRect l="60268" t="57514" r="-3305" b="-8389"/>
            <a:stretch/>
          </p:blipFill>
          <p:spPr>
            <a:xfrm>
              <a:off x="-6850" y="-11950"/>
              <a:ext cx="1179799" cy="1446074"/>
            </a:xfrm>
            <a:prstGeom prst="rect">
              <a:avLst/>
            </a:prstGeom>
            <a:noFill/>
            <a:ln>
              <a:noFill/>
            </a:ln>
          </p:spPr>
        </p:pic>
        <p:pic>
          <p:nvPicPr>
            <p:cNvPr id="233" name="Google Shape;233;p38"/>
            <p:cNvPicPr preferRelativeResize="0"/>
            <p:nvPr/>
          </p:nvPicPr>
          <p:blipFill rotWithShape="1">
            <a:blip r:embed="rId3">
              <a:alphaModFix/>
            </a:blip>
            <a:srcRect l="11532" t="33622" r="70118" b="-14600"/>
            <a:stretch/>
          </p:blipFill>
          <p:spPr>
            <a:xfrm>
              <a:off x="8337186" y="3140575"/>
              <a:ext cx="806825" cy="2002925"/>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BLANK_1_1_1_2_1_1">
    <p:spTree>
      <p:nvGrpSpPr>
        <p:cNvPr id="1" name="Shape 234"/>
        <p:cNvGrpSpPr/>
        <p:nvPr/>
      </p:nvGrpSpPr>
      <p:grpSpPr>
        <a:xfrm>
          <a:off x="0" y="0"/>
          <a:ext cx="0" cy="0"/>
          <a:chOff x="0" y="0"/>
          <a:chExt cx="0" cy="0"/>
        </a:xfrm>
      </p:grpSpPr>
      <p:sp>
        <p:nvSpPr>
          <p:cNvPr id="235" name="Google Shape;235;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236" name="Google Shape;236;p39"/>
          <p:cNvSpPr txBox="1">
            <a:spLocks noGrp="1"/>
          </p:cNvSpPr>
          <p:nvPr>
            <p:ph type="subTitle" idx="1"/>
          </p:nvPr>
        </p:nvSpPr>
        <p:spPr>
          <a:xfrm>
            <a:off x="3406650" y="1768350"/>
            <a:ext cx="2330700" cy="2685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2"/>
              </a:buClr>
              <a:buSzPts val="1400"/>
              <a:buFont typeface="Arial"/>
              <a:buChar char="●"/>
              <a:defRPr sz="1400"/>
            </a:lvl1pPr>
            <a:lvl2pPr lvl="1" rtl="0">
              <a:lnSpc>
                <a:spcPct val="115000"/>
              </a:lnSpc>
              <a:spcBef>
                <a:spcPts val="0"/>
              </a:spcBef>
              <a:spcAft>
                <a:spcPts val="0"/>
              </a:spcAft>
              <a:buClr>
                <a:srgbClr val="000000"/>
              </a:buClr>
              <a:buSzPts val="1400"/>
              <a:buFont typeface="Arial"/>
              <a:buChar char="○"/>
              <a:defRPr sz="1400"/>
            </a:lvl2pPr>
            <a:lvl3pPr lvl="2" rtl="0">
              <a:lnSpc>
                <a:spcPct val="115000"/>
              </a:lnSpc>
              <a:spcBef>
                <a:spcPts val="1600"/>
              </a:spcBef>
              <a:spcAft>
                <a:spcPts val="0"/>
              </a:spcAft>
              <a:buClr>
                <a:srgbClr val="000000"/>
              </a:buClr>
              <a:buSzPts val="1400"/>
              <a:buFont typeface="Arial"/>
              <a:buChar char="■"/>
              <a:defRPr sz="1400"/>
            </a:lvl3pPr>
            <a:lvl4pPr lvl="3" rtl="0">
              <a:lnSpc>
                <a:spcPct val="115000"/>
              </a:lnSpc>
              <a:spcBef>
                <a:spcPts val="1600"/>
              </a:spcBef>
              <a:spcAft>
                <a:spcPts val="0"/>
              </a:spcAft>
              <a:buClr>
                <a:srgbClr val="000000"/>
              </a:buClr>
              <a:buSzPts val="1400"/>
              <a:buFont typeface="Arial"/>
              <a:buChar char="●"/>
              <a:defRPr sz="1400"/>
            </a:lvl4pPr>
            <a:lvl5pPr lvl="4" rtl="0">
              <a:lnSpc>
                <a:spcPct val="115000"/>
              </a:lnSpc>
              <a:spcBef>
                <a:spcPts val="1600"/>
              </a:spcBef>
              <a:spcAft>
                <a:spcPts val="0"/>
              </a:spcAft>
              <a:buClr>
                <a:srgbClr val="000000"/>
              </a:buClr>
              <a:buSzPts val="1400"/>
              <a:buFont typeface="Arial"/>
              <a:buChar char="○"/>
              <a:defRPr sz="1400"/>
            </a:lvl5pPr>
            <a:lvl6pPr lvl="5" rtl="0">
              <a:lnSpc>
                <a:spcPct val="115000"/>
              </a:lnSpc>
              <a:spcBef>
                <a:spcPts val="1600"/>
              </a:spcBef>
              <a:spcAft>
                <a:spcPts val="0"/>
              </a:spcAft>
              <a:buClr>
                <a:srgbClr val="000000"/>
              </a:buClr>
              <a:buSzPts val="1400"/>
              <a:buFont typeface="Arial"/>
              <a:buChar char="■"/>
              <a:defRPr sz="1400"/>
            </a:lvl6pPr>
            <a:lvl7pPr lvl="6" rtl="0">
              <a:lnSpc>
                <a:spcPct val="115000"/>
              </a:lnSpc>
              <a:spcBef>
                <a:spcPts val="1600"/>
              </a:spcBef>
              <a:spcAft>
                <a:spcPts val="0"/>
              </a:spcAft>
              <a:buClr>
                <a:srgbClr val="000000"/>
              </a:buClr>
              <a:buSzPts val="1400"/>
              <a:buFont typeface="Arial"/>
              <a:buChar char="●"/>
              <a:defRPr sz="1400"/>
            </a:lvl7pPr>
            <a:lvl8pPr lvl="7" rtl="0">
              <a:lnSpc>
                <a:spcPct val="115000"/>
              </a:lnSpc>
              <a:spcBef>
                <a:spcPts val="1600"/>
              </a:spcBef>
              <a:spcAft>
                <a:spcPts val="0"/>
              </a:spcAft>
              <a:buClr>
                <a:srgbClr val="000000"/>
              </a:buClr>
              <a:buSzPts val="1400"/>
              <a:buFont typeface="Arial"/>
              <a:buChar char="○"/>
              <a:defRPr sz="1400"/>
            </a:lvl8pPr>
            <a:lvl9pPr lvl="8" rtl="0">
              <a:lnSpc>
                <a:spcPct val="115000"/>
              </a:lnSpc>
              <a:spcBef>
                <a:spcPts val="1600"/>
              </a:spcBef>
              <a:spcAft>
                <a:spcPts val="1600"/>
              </a:spcAft>
              <a:buClr>
                <a:srgbClr val="000000"/>
              </a:buClr>
              <a:buSzPts val="1400"/>
              <a:buFont typeface="Arial"/>
              <a:buChar char="■"/>
              <a:defRPr sz="1400"/>
            </a:lvl9pPr>
          </a:lstStyle>
          <a:p>
            <a:endParaRPr/>
          </a:p>
        </p:txBody>
      </p:sp>
      <p:sp>
        <p:nvSpPr>
          <p:cNvPr id="237" name="Google Shape;237;p39"/>
          <p:cNvSpPr txBox="1">
            <a:spLocks noGrp="1"/>
          </p:cNvSpPr>
          <p:nvPr>
            <p:ph type="subTitle" idx="2"/>
          </p:nvPr>
        </p:nvSpPr>
        <p:spPr>
          <a:xfrm>
            <a:off x="5858600" y="1768350"/>
            <a:ext cx="2330700" cy="2685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4"/>
              </a:buClr>
              <a:buSzPts val="1400"/>
              <a:buFont typeface="Arial"/>
              <a:buChar char="●"/>
              <a:defRPr sz="1400"/>
            </a:lvl1pPr>
            <a:lvl2pPr lvl="1" rtl="0">
              <a:lnSpc>
                <a:spcPct val="115000"/>
              </a:lnSpc>
              <a:spcBef>
                <a:spcPts val="0"/>
              </a:spcBef>
              <a:spcAft>
                <a:spcPts val="0"/>
              </a:spcAft>
              <a:buClr>
                <a:srgbClr val="000000"/>
              </a:buClr>
              <a:buSzPts val="1400"/>
              <a:buFont typeface="Arial"/>
              <a:buChar char="○"/>
              <a:defRPr sz="1400"/>
            </a:lvl2pPr>
            <a:lvl3pPr lvl="2" rtl="0">
              <a:lnSpc>
                <a:spcPct val="115000"/>
              </a:lnSpc>
              <a:spcBef>
                <a:spcPts val="1600"/>
              </a:spcBef>
              <a:spcAft>
                <a:spcPts val="0"/>
              </a:spcAft>
              <a:buClr>
                <a:srgbClr val="000000"/>
              </a:buClr>
              <a:buSzPts val="1400"/>
              <a:buFont typeface="Arial"/>
              <a:buChar char="■"/>
              <a:defRPr sz="1400"/>
            </a:lvl3pPr>
            <a:lvl4pPr lvl="3" rtl="0">
              <a:lnSpc>
                <a:spcPct val="115000"/>
              </a:lnSpc>
              <a:spcBef>
                <a:spcPts val="1600"/>
              </a:spcBef>
              <a:spcAft>
                <a:spcPts val="0"/>
              </a:spcAft>
              <a:buClr>
                <a:srgbClr val="000000"/>
              </a:buClr>
              <a:buSzPts val="1400"/>
              <a:buFont typeface="Arial"/>
              <a:buChar char="●"/>
              <a:defRPr sz="1400"/>
            </a:lvl4pPr>
            <a:lvl5pPr lvl="4" rtl="0">
              <a:lnSpc>
                <a:spcPct val="115000"/>
              </a:lnSpc>
              <a:spcBef>
                <a:spcPts val="1600"/>
              </a:spcBef>
              <a:spcAft>
                <a:spcPts val="0"/>
              </a:spcAft>
              <a:buClr>
                <a:srgbClr val="000000"/>
              </a:buClr>
              <a:buSzPts val="1400"/>
              <a:buFont typeface="Arial"/>
              <a:buChar char="○"/>
              <a:defRPr sz="1400"/>
            </a:lvl5pPr>
            <a:lvl6pPr lvl="5" rtl="0">
              <a:lnSpc>
                <a:spcPct val="115000"/>
              </a:lnSpc>
              <a:spcBef>
                <a:spcPts val="1600"/>
              </a:spcBef>
              <a:spcAft>
                <a:spcPts val="0"/>
              </a:spcAft>
              <a:buClr>
                <a:srgbClr val="000000"/>
              </a:buClr>
              <a:buSzPts val="1400"/>
              <a:buFont typeface="Arial"/>
              <a:buChar char="■"/>
              <a:defRPr sz="1400"/>
            </a:lvl6pPr>
            <a:lvl7pPr lvl="6" rtl="0">
              <a:lnSpc>
                <a:spcPct val="115000"/>
              </a:lnSpc>
              <a:spcBef>
                <a:spcPts val="1600"/>
              </a:spcBef>
              <a:spcAft>
                <a:spcPts val="0"/>
              </a:spcAft>
              <a:buClr>
                <a:srgbClr val="000000"/>
              </a:buClr>
              <a:buSzPts val="1400"/>
              <a:buFont typeface="Arial"/>
              <a:buChar char="●"/>
              <a:defRPr sz="1400"/>
            </a:lvl7pPr>
            <a:lvl8pPr lvl="7" rtl="0">
              <a:lnSpc>
                <a:spcPct val="115000"/>
              </a:lnSpc>
              <a:spcBef>
                <a:spcPts val="1600"/>
              </a:spcBef>
              <a:spcAft>
                <a:spcPts val="0"/>
              </a:spcAft>
              <a:buClr>
                <a:srgbClr val="000000"/>
              </a:buClr>
              <a:buSzPts val="1400"/>
              <a:buFont typeface="Arial"/>
              <a:buChar char="○"/>
              <a:defRPr sz="1400"/>
            </a:lvl8pPr>
            <a:lvl9pPr lvl="8" rtl="0">
              <a:lnSpc>
                <a:spcPct val="115000"/>
              </a:lnSpc>
              <a:spcBef>
                <a:spcPts val="1600"/>
              </a:spcBef>
              <a:spcAft>
                <a:spcPts val="1600"/>
              </a:spcAft>
              <a:buClr>
                <a:srgbClr val="000000"/>
              </a:buClr>
              <a:buSzPts val="1400"/>
              <a:buFont typeface="Arial"/>
              <a:buChar char="■"/>
              <a:defRPr sz="1400"/>
            </a:lvl9pPr>
          </a:lstStyle>
          <a:p>
            <a:endParaRPr/>
          </a:p>
        </p:txBody>
      </p:sp>
      <p:sp>
        <p:nvSpPr>
          <p:cNvPr id="238" name="Google Shape;238;p39"/>
          <p:cNvSpPr txBox="1">
            <a:spLocks noGrp="1"/>
          </p:cNvSpPr>
          <p:nvPr>
            <p:ph type="subTitle" idx="3"/>
          </p:nvPr>
        </p:nvSpPr>
        <p:spPr>
          <a:xfrm>
            <a:off x="5858600" y="1395900"/>
            <a:ext cx="2330700" cy="49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500"/>
              <a:buNone/>
              <a:defRPr sz="2400">
                <a:latin typeface="Baskervville"/>
                <a:ea typeface="Baskervville"/>
                <a:cs typeface="Baskervville"/>
                <a:sym typeface="Baskervville"/>
              </a:defRPr>
            </a:lvl1pPr>
            <a:lvl2pPr lvl="1" rtl="0">
              <a:lnSpc>
                <a:spcPct val="115000"/>
              </a:lnSpc>
              <a:spcBef>
                <a:spcPts val="0"/>
              </a:spcBef>
              <a:spcAft>
                <a:spcPts val="0"/>
              </a:spcAft>
              <a:buSzPts val="2500"/>
              <a:buNone/>
              <a:defRPr sz="2500"/>
            </a:lvl2pPr>
            <a:lvl3pPr lvl="2" rtl="0">
              <a:lnSpc>
                <a:spcPct val="115000"/>
              </a:lnSpc>
              <a:spcBef>
                <a:spcPts val="1600"/>
              </a:spcBef>
              <a:spcAft>
                <a:spcPts val="0"/>
              </a:spcAft>
              <a:buSzPts val="2500"/>
              <a:buNone/>
              <a:defRPr sz="2500"/>
            </a:lvl3pPr>
            <a:lvl4pPr lvl="3" rtl="0">
              <a:lnSpc>
                <a:spcPct val="115000"/>
              </a:lnSpc>
              <a:spcBef>
                <a:spcPts val="1600"/>
              </a:spcBef>
              <a:spcAft>
                <a:spcPts val="0"/>
              </a:spcAft>
              <a:buSzPts val="2500"/>
              <a:buNone/>
              <a:defRPr sz="2500"/>
            </a:lvl4pPr>
            <a:lvl5pPr lvl="4" rtl="0">
              <a:lnSpc>
                <a:spcPct val="115000"/>
              </a:lnSpc>
              <a:spcBef>
                <a:spcPts val="1600"/>
              </a:spcBef>
              <a:spcAft>
                <a:spcPts val="0"/>
              </a:spcAft>
              <a:buSzPts val="2500"/>
              <a:buNone/>
              <a:defRPr sz="2500"/>
            </a:lvl5pPr>
            <a:lvl6pPr lvl="5" rtl="0">
              <a:lnSpc>
                <a:spcPct val="115000"/>
              </a:lnSpc>
              <a:spcBef>
                <a:spcPts val="1600"/>
              </a:spcBef>
              <a:spcAft>
                <a:spcPts val="0"/>
              </a:spcAft>
              <a:buSzPts val="2500"/>
              <a:buNone/>
              <a:defRPr sz="2500"/>
            </a:lvl6pPr>
            <a:lvl7pPr lvl="6" rtl="0">
              <a:lnSpc>
                <a:spcPct val="115000"/>
              </a:lnSpc>
              <a:spcBef>
                <a:spcPts val="1600"/>
              </a:spcBef>
              <a:spcAft>
                <a:spcPts val="0"/>
              </a:spcAft>
              <a:buSzPts val="2500"/>
              <a:buNone/>
              <a:defRPr sz="2500"/>
            </a:lvl7pPr>
            <a:lvl8pPr lvl="7" rtl="0">
              <a:lnSpc>
                <a:spcPct val="115000"/>
              </a:lnSpc>
              <a:spcBef>
                <a:spcPts val="1600"/>
              </a:spcBef>
              <a:spcAft>
                <a:spcPts val="0"/>
              </a:spcAft>
              <a:buSzPts val="2500"/>
              <a:buNone/>
              <a:defRPr sz="2500"/>
            </a:lvl8pPr>
            <a:lvl9pPr lvl="8" rtl="0">
              <a:lnSpc>
                <a:spcPct val="115000"/>
              </a:lnSpc>
              <a:spcBef>
                <a:spcPts val="1600"/>
              </a:spcBef>
              <a:spcAft>
                <a:spcPts val="1600"/>
              </a:spcAft>
              <a:buSzPts val="2500"/>
              <a:buNone/>
              <a:defRPr sz="2500"/>
            </a:lvl9pPr>
          </a:lstStyle>
          <a:p>
            <a:endParaRPr/>
          </a:p>
        </p:txBody>
      </p:sp>
      <p:sp>
        <p:nvSpPr>
          <p:cNvPr id="239" name="Google Shape;239;p39"/>
          <p:cNvSpPr txBox="1">
            <a:spLocks noGrp="1"/>
          </p:cNvSpPr>
          <p:nvPr>
            <p:ph type="subTitle" idx="4"/>
          </p:nvPr>
        </p:nvSpPr>
        <p:spPr>
          <a:xfrm>
            <a:off x="954700" y="1768350"/>
            <a:ext cx="2330700" cy="2685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2"/>
              </a:buClr>
              <a:buSzPts val="1400"/>
              <a:buFont typeface="Arial"/>
              <a:buChar char="●"/>
              <a:defRPr sz="1400"/>
            </a:lvl1pPr>
            <a:lvl2pPr lvl="1" rtl="0">
              <a:lnSpc>
                <a:spcPct val="115000"/>
              </a:lnSpc>
              <a:spcBef>
                <a:spcPts val="0"/>
              </a:spcBef>
              <a:spcAft>
                <a:spcPts val="0"/>
              </a:spcAft>
              <a:buClr>
                <a:srgbClr val="000000"/>
              </a:buClr>
              <a:buSzPts val="1400"/>
              <a:buFont typeface="Arial"/>
              <a:buChar char="○"/>
              <a:defRPr sz="1400"/>
            </a:lvl2pPr>
            <a:lvl3pPr lvl="2" rtl="0">
              <a:lnSpc>
                <a:spcPct val="115000"/>
              </a:lnSpc>
              <a:spcBef>
                <a:spcPts val="1600"/>
              </a:spcBef>
              <a:spcAft>
                <a:spcPts val="0"/>
              </a:spcAft>
              <a:buClr>
                <a:srgbClr val="000000"/>
              </a:buClr>
              <a:buSzPts val="1400"/>
              <a:buFont typeface="Arial"/>
              <a:buChar char="■"/>
              <a:defRPr sz="1400"/>
            </a:lvl3pPr>
            <a:lvl4pPr lvl="3" rtl="0">
              <a:lnSpc>
                <a:spcPct val="115000"/>
              </a:lnSpc>
              <a:spcBef>
                <a:spcPts val="1600"/>
              </a:spcBef>
              <a:spcAft>
                <a:spcPts val="0"/>
              </a:spcAft>
              <a:buClr>
                <a:srgbClr val="000000"/>
              </a:buClr>
              <a:buSzPts val="1400"/>
              <a:buFont typeface="Arial"/>
              <a:buChar char="●"/>
              <a:defRPr sz="1400"/>
            </a:lvl4pPr>
            <a:lvl5pPr lvl="4" rtl="0">
              <a:lnSpc>
                <a:spcPct val="115000"/>
              </a:lnSpc>
              <a:spcBef>
                <a:spcPts val="1600"/>
              </a:spcBef>
              <a:spcAft>
                <a:spcPts val="0"/>
              </a:spcAft>
              <a:buClr>
                <a:srgbClr val="000000"/>
              </a:buClr>
              <a:buSzPts val="1400"/>
              <a:buFont typeface="Arial"/>
              <a:buChar char="○"/>
              <a:defRPr sz="1400"/>
            </a:lvl5pPr>
            <a:lvl6pPr lvl="5" rtl="0">
              <a:lnSpc>
                <a:spcPct val="115000"/>
              </a:lnSpc>
              <a:spcBef>
                <a:spcPts val="1600"/>
              </a:spcBef>
              <a:spcAft>
                <a:spcPts val="0"/>
              </a:spcAft>
              <a:buClr>
                <a:srgbClr val="000000"/>
              </a:buClr>
              <a:buSzPts val="1400"/>
              <a:buFont typeface="Arial"/>
              <a:buChar char="■"/>
              <a:defRPr sz="1400"/>
            </a:lvl6pPr>
            <a:lvl7pPr lvl="6" rtl="0">
              <a:lnSpc>
                <a:spcPct val="115000"/>
              </a:lnSpc>
              <a:spcBef>
                <a:spcPts val="1600"/>
              </a:spcBef>
              <a:spcAft>
                <a:spcPts val="0"/>
              </a:spcAft>
              <a:buClr>
                <a:srgbClr val="000000"/>
              </a:buClr>
              <a:buSzPts val="1400"/>
              <a:buFont typeface="Arial"/>
              <a:buChar char="●"/>
              <a:defRPr sz="1400"/>
            </a:lvl7pPr>
            <a:lvl8pPr lvl="7" rtl="0">
              <a:lnSpc>
                <a:spcPct val="115000"/>
              </a:lnSpc>
              <a:spcBef>
                <a:spcPts val="1600"/>
              </a:spcBef>
              <a:spcAft>
                <a:spcPts val="0"/>
              </a:spcAft>
              <a:buClr>
                <a:srgbClr val="000000"/>
              </a:buClr>
              <a:buSzPts val="1400"/>
              <a:buFont typeface="Arial"/>
              <a:buChar char="○"/>
              <a:defRPr sz="1400"/>
            </a:lvl8pPr>
            <a:lvl9pPr lvl="8" rtl="0">
              <a:lnSpc>
                <a:spcPct val="115000"/>
              </a:lnSpc>
              <a:spcBef>
                <a:spcPts val="1600"/>
              </a:spcBef>
              <a:spcAft>
                <a:spcPts val="1600"/>
              </a:spcAft>
              <a:buClr>
                <a:srgbClr val="000000"/>
              </a:buClr>
              <a:buSzPts val="1400"/>
              <a:buFont typeface="Arial"/>
              <a:buChar char="■"/>
              <a:defRPr sz="1400"/>
            </a:lvl9pPr>
          </a:lstStyle>
          <a:p>
            <a:endParaRPr/>
          </a:p>
        </p:txBody>
      </p:sp>
      <p:sp>
        <p:nvSpPr>
          <p:cNvPr id="240" name="Google Shape;240;p39"/>
          <p:cNvSpPr txBox="1">
            <a:spLocks noGrp="1"/>
          </p:cNvSpPr>
          <p:nvPr>
            <p:ph type="subTitle" idx="5"/>
          </p:nvPr>
        </p:nvSpPr>
        <p:spPr>
          <a:xfrm>
            <a:off x="954700" y="1395900"/>
            <a:ext cx="2330700" cy="49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500"/>
              <a:buNone/>
              <a:defRPr sz="2400">
                <a:latin typeface="Baskervville"/>
                <a:ea typeface="Baskervville"/>
                <a:cs typeface="Baskervville"/>
                <a:sym typeface="Baskervville"/>
              </a:defRPr>
            </a:lvl1pPr>
            <a:lvl2pPr lvl="1" rtl="0">
              <a:lnSpc>
                <a:spcPct val="115000"/>
              </a:lnSpc>
              <a:spcBef>
                <a:spcPts val="0"/>
              </a:spcBef>
              <a:spcAft>
                <a:spcPts val="0"/>
              </a:spcAft>
              <a:buSzPts val="2500"/>
              <a:buNone/>
              <a:defRPr sz="2500"/>
            </a:lvl2pPr>
            <a:lvl3pPr lvl="2" rtl="0">
              <a:lnSpc>
                <a:spcPct val="115000"/>
              </a:lnSpc>
              <a:spcBef>
                <a:spcPts val="1600"/>
              </a:spcBef>
              <a:spcAft>
                <a:spcPts val="0"/>
              </a:spcAft>
              <a:buSzPts val="2500"/>
              <a:buNone/>
              <a:defRPr sz="2500"/>
            </a:lvl3pPr>
            <a:lvl4pPr lvl="3" rtl="0">
              <a:lnSpc>
                <a:spcPct val="115000"/>
              </a:lnSpc>
              <a:spcBef>
                <a:spcPts val="1600"/>
              </a:spcBef>
              <a:spcAft>
                <a:spcPts val="0"/>
              </a:spcAft>
              <a:buSzPts val="2500"/>
              <a:buNone/>
              <a:defRPr sz="2500"/>
            </a:lvl4pPr>
            <a:lvl5pPr lvl="4" rtl="0">
              <a:lnSpc>
                <a:spcPct val="115000"/>
              </a:lnSpc>
              <a:spcBef>
                <a:spcPts val="1600"/>
              </a:spcBef>
              <a:spcAft>
                <a:spcPts val="0"/>
              </a:spcAft>
              <a:buSzPts val="2500"/>
              <a:buNone/>
              <a:defRPr sz="2500"/>
            </a:lvl5pPr>
            <a:lvl6pPr lvl="5" rtl="0">
              <a:lnSpc>
                <a:spcPct val="115000"/>
              </a:lnSpc>
              <a:spcBef>
                <a:spcPts val="1600"/>
              </a:spcBef>
              <a:spcAft>
                <a:spcPts val="0"/>
              </a:spcAft>
              <a:buSzPts val="2500"/>
              <a:buNone/>
              <a:defRPr sz="2500"/>
            </a:lvl6pPr>
            <a:lvl7pPr lvl="6" rtl="0">
              <a:lnSpc>
                <a:spcPct val="115000"/>
              </a:lnSpc>
              <a:spcBef>
                <a:spcPts val="1600"/>
              </a:spcBef>
              <a:spcAft>
                <a:spcPts val="0"/>
              </a:spcAft>
              <a:buSzPts val="2500"/>
              <a:buNone/>
              <a:defRPr sz="2500"/>
            </a:lvl7pPr>
            <a:lvl8pPr lvl="7" rtl="0">
              <a:lnSpc>
                <a:spcPct val="115000"/>
              </a:lnSpc>
              <a:spcBef>
                <a:spcPts val="1600"/>
              </a:spcBef>
              <a:spcAft>
                <a:spcPts val="0"/>
              </a:spcAft>
              <a:buSzPts val="2500"/>
              <a:buNone/>
              <a:defRPr sz="2500"/>
            </a:lvl8pPr>
            <a:lvl9pPr lvl="8" rtl="0">
              <a:lnSpc>
                <a:spcPct val="115000"/>
              </a:lnSpc>
              <a:spcBef>
                <a:spcPts val="1600"/>
              </a:spcBef>
              <a:spcAft>
                <a:spcPts val="1600"/>
              </a:spcAft>
              <a:buSzPts val="2500"/>
              <a:buNone/>
              <a:defRPr sz="2500"/>
            </a:lvl9pPr>
          </a:lstStyle>
          <a:p>
            <a:endParaRPr/>
          </a:p>
        </p:txBody>
      </p:sp>
      <p:sp>
        <p:nvSpPr>
          <p:cNvPr id="241" name="Google Shape;241;p39"/>
          <p:cNvSpPr txBox="1">
            <a:spLocks noGrp="1"/>
          </p:cNvSpPr>
          <p:nvPr>
            <p:ph type="subTitle" idx="6"/>
          </p:nvPr>
        </p:nvSpPr>
        <p:spPr>
          <a:xfrm>
            <a:off x="3406650" y="1395900"/>
            <a:ext cx="2330700" cy="49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500"/>
              <a:buNone/>
              <a:defRPr sz="2400">
                <a:latin typeface="Baskervville"/>
                <a:ea typeface="Baskervville"/>
                <a:cs typeface="Baskervville"/>
                <a:sym typeface="Baskervville"/>
              </a:defRPr>
            </a:lvl1pPr>
            <a:lvl2pPr lvl="1" rtl="0">
              <a:lnSpc>
                <a:spcPct val="115000"/>
              </a:lnSpc>
              <a:spcBef>
                <a:spcPts val="0"/>
              </a:spcBef>
              <a:spcAft>
                <a:spcPts val="0"/>
              </a:spcAft>
              <a:buSzPts val="2500"/>
              <a:buNone/>
              <a:defRPr sz="2500"/>
            </a:lvl2pPr>
            <a:lvl3pPr lvl="2" rtl="0">
              <a:lnSpc>
                <a:spcPct val="115000"/>
              </a:lnSpc>
              <a:spcBef>
                <a:spcPts val="1600"/>
              </a:spcBef>
              <a:spcAft>
                <a:spcPts val="0"/>
              </a:spcAft>
              <a:buSzPts val="2500"/>
              <a:buNone/>
              <a:defRPr sz="2500"/>
            </a:lvl3pPr>
            <a:lvl4pPr lvl="3" rtl="0">
              <a:lnSpc>
                <a:spcPct val="115000"/>
              </a:lnSpc>
              <a:spcBef>
                <a:spcPts val="1600"/>
              </a:spcBef>
              <a:spcAft>
                <a:spcPts val="0"/>
              </a:spcAft>
              <a:buSzPts val="2500"/>
              <a:buNone/>
              <a:defRPr sz="2500"/>
            </a:lvl4pPr>
            <a:lvl5pPr lvl="4" rtl="0">
              <a:lnSpc>
                <a:spcPct val="115000"/>
              </a:lnSpc>
              <a:spcBef>
                <a:spcPts val="1600"/>
              </a:spcBef>
              <a:spcAft>
                <a:spcPts val="0"/>
              </a:spcAft>
              <a:buSzPts val="2500"/>
              <a:buNone/>
              <a:defRPr sz="2500"/>
            </a:lvl5pPr>
            <a:lvl6pPr lvl="5" rtl="0">
              <a:lnSpc>
                <a:spcPct val="115000"/>
              </a:lnSpc>
              <a:spcBef>
                <a:spcPts val="1600"/>
              </a:spcBef>
              <a:spcAft>
                <a:spcPts val="0"/>
              </a:spcAft>
              <a:buSzPts val="2500"/>
              <a:buNone/>
              <a:defRPr sz="2500"/>
            </a:lvl6pPr>
            <a:lvl7pPr lvl="6" rtl="0">
              <a:lnSpc>
                <a:spcPct val="115000"/>
              </a:lnSpc>
              <a:spcBef>
                <a:spcPts val="1600"/>
              </a:spcBef>
              <a:spcAft>
                <a:spcPts val="0"/>
              </a:spcAft>
              <a:buSzPts val="2500"/>
              <a:buNone/>
              <a:defRPr sz="2500"/>
            </a:lvl7pPr>
            <a:lvl8pPr lvl="7" rtl="0">
              <a:lnSpc>
                <a:spcPct val="115000"/>
              </a:lnSpc>
              <a:spcBef>
                <a:spcPts val="1600"/>
              </a:spcBef>
              <a:spcAft>
                <a:spcPts val="0"/>
              </a:spcAft>
              <a:buSzPts val="2500"/>
              <a:buNone/>
              <a:defRPr sz="2500"/>
            </a:lvl8pPr>
            <a:lvl9pPr lvl="8" rtl="0">
              <a:lnSpc>
                <a:spcPct val="115000"/>
              </a:lnSpc>
              <a:spcBef>
                <a:spcPts val="1600"/>
              </a:spcBef>
              <a:spcAft>
                <a:spcPts val="1600"/>
              </a:spcAft>
              <a:buSzPts val="2500"/>
              <a:buNone/>
              <a:defRPr sz="2500"/>
            </a:lvl9pPr>
          </a:lstStyle>
          <a:p>
            <a:endParaRPr/>
          </a:p>
        </p:txBody>
      </p:sp>
      <p:grpSp>
        <p:nvGrpSpPr>
          <p:cNvPr id="242" name="Google Shape;242;p39"/>
          <p:cNvGrpSpPr/>
          <p:nvPr/>
        </p:nvGrpSpPr>
        <p:grpSpPr>
          <a:xfrm>
            <a:off x="0" y="1934025"/>
            <a:ext cx="9144001" cy="3209476"/>
            <a:chOff x="0" y="1934025"/>
            <a:chExt cx="9144001" cy="3209476"/>
          </a:xfrm>
        </p:grpSpPr>
        <p:pic>
          <p:nvPicPr>
            <p:cNvPr id="243" name="Google Shape;243;p39"/>
            <p:cNvPicPr preferRelativeResize="0"/>
            <p:nvPr/>
          </p:nvPicPr>
          <p:blipFill rotWithShape="1">
            <a:blip r:embed="rId2">
              <a:alphaModFix/>
            </a:blip>
            <a:srcRect l="-13296" t="-26448" r="45180" b="9366"/>
            <a:stretch/>
          </p:blipFill>
          <p:spPr>
            <a:xfrm flipH="1">
              <a:off x="0" y="2838050"/>
              <a:ext cx="1298150" cy="2305451"/>
            </a:xfrm>
            <a:prstGeom prst="rect">
              <a:avLst/>
            </a:prstGeom>
            <a:noFill/>
            <a:ln>
              <a:noFill/>
            </a:ln>
          </p:spPr>
        </p:pic>
        <p:pic>
          <p:nvPicPr>
            <p:cNvPr id="244" name="Google Shape;244;p39"/>
            <p:cNvPicPr preferRelativeResize="0"/>
            <p:nvPr/>
          </p:nvPicPr>
          <p:blipFill rotWithShape="1">
            <a:blip r:embed="rId3">
              <a:alphaModFix/>
            </a:blip>
            <a:srcRect l="4417" t="15936" r="78418" b="-12639"/>
            <a:stretch/>
          </p:blipFill>
          <p:spPr>
            <a:xfrm>
              <a:off x="8131275" y="1934025"/>
              <a:ext cx="1012726" cy="3209475"/>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 name="Google Shape;247;p40"/>
          <p:cNvSpPr txBox="1">
            <a:spLocks noGrp="1"/>
          </p:cNvSpPr>
          <p:nvPr>
            <p:ph type="subTitle" idx="1"/>
          </p:nvPr>
        </p:nvSpPr>
        <p:spPr>
          <a:xfrm>
            <a:off x="2126336" y="19989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8" name="Google Shape;248;p40"/>
          <p:cNvSpPr txBox="1">
            <a:spLocks noGrp="1"/>
          </p:cNvSpPr>
          <p:nvPr>
            <p:ph type="subTitle" idx="2"/>
          </p:nvPr>
        </p:nvSpPr>
        <p:spPr>
          <a:xfrm>
            <a:off x="5039464" y="19989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9" name="Google Shape;249;p40"/>
          <p:cNvSpPr txBox="1">
            <a:spLocks noGrp="1"/>
          </p:cNvSpPr>
          <p:nvPr>
            <p:ph type="subTitle" idx="3"/>
          </p:nvPr>
        </p:nvSpPr>
        <p:spPr>
          <a:xfrm>
            <a:off x="2126336" y="3558625"/>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0" name="Google Shape;250;p40"/>
          <p:cNvSpPr txBox="1">
            <a:spLocks noGrp="1"/>
          </p:cNvSpPr>
          <p:nvPr>
            <p:ph type="subTitle" idx="4"/>
          </p:nvPr>
        </p:nvSpPr>
        <p:spPr>
          <a:xfrm>
            <a:off x="5039464" y="3558625"/>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1" name="Google Shape;251;p40"/>
          <p:cNvSpPr txBox="1">
            <a:spLocks noGrp="1"/>
          </p:cNvSpPr>
          <p:nvPr>
            <p:ph type="subTitle" idx="5"/>
          </p:nvPr>
        </p:nvSpPr>
        <p:spPr>
          <a:xfrm>
            <a:off x="2126325" y="1536675"/>
            <a:ext cx="1978200" cy="509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2" name="Google Shape;252;p40"/>
          <p:cNvSpPr txBox="1">
            <a:spLocks noGrp="1"/>
          </p:cNvSpPr>
          <p:nvPr>
            <p:ph type="subTitle" idx="6"/>
          </p:nvPr>
        </p:nvSpPr>
        <p:spPr>
          <a:xfrm>
            <a:off x="2126325" y="3096350"/>
            <a:ext cx="1978200" cy="509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3" name="Google Shape;253;p40"/>
          <p:cNvSpPr txBox="1">
            <a:spLocks noGrp="1"/>
          </p:cNvSpPr>
          <p:nvPr>
            <p:ph type="subTitle" idx="7"/>
          </p:nvPr>
        </p:nvSpPr>
        <p:spPr>
          <a:xfrm>
            <a:off x="5039450" y="1536675"/>
            <a:ext cx="1978200" cy="509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4" name="Google Shape;254;p40"/>
          <p:cNvSpPr txBox="1">
            <a:spLocks noGrp="1"/>
          </p:cNvSpPr>
          <p:nvPr>
            <p:ph type="subTitle" idx="8"/>
          </p:nvPr>
        </p:nvSpPr>
        <p:spPr>
          <a:xfrm>
            <a:off x="5039450" y="3096350"/>
            <a:ext cx="1978200" cy="509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55" name="Google Shape;255;p40"/>
          <p:cNvGrpSpPr/>
          <p:nvPr/>
        </p:nvGrpSpPr>
        <p:grpSpPr>
          <a:xfrm>
            <a:off x="0" y="-3012"/>
            <a:ext cx="9190975" cy="5149509"/>
            <a:chOff x="0" y="-3012"/>
            <a:chExt cx="9190975" cy="5149509"/>
          </a:xfrm>
        </p:grpSpPr>
        <p:pic>
          <p:nvPicPr>
            <p:cNvPr id="256" name="Google Shape;256;p40"/>
            <p:cNvPicPr preferRelativeResize="0"/>
            <p:nvPr/>
          </p:nvPicPr>
          <p:blipFill rotWithShape="1">
            <a:blip r:embed="rId2">
              <a:alphaModFix/>
            </a:blip>
            <a:srcRect l="13523" t="-21422" r="66250" b="14310"/>
            <a:stretch/>
          </p:blipFill>
          <p:spPr>
            <a:xfrm flipH="1">
              <a:off x="8248777" y="2016562"/>
              <a:ext cx="942198" cy="2806675"/>
            </a:xfrm>
            <a:prstGeom prst="rect">
              <a:avLst/>
            </a:prstGeom>
            <a:noFill/>
            <a:ln>
              <a:noFill/>
            </a:ln>
          </p:spPr>
        </p:pic>
        <p:grpSp>
          <p:nvGrpSpPr>
            <p:cNvPr id="257" name="Google Shape;257;p40"/>
            <p:cNvGrpSpPr/>
            <p:nvPr/>
          </p:nvGrpSpPr>
          <p:grpSpPr>
            <a:xfrm>
              <a:off x="0" y="-3012"/>
              <a:ext cx="9144000" cy="5149509"/>
              <a:chOff x="0" y="-3012"/>
              <a:chExt cx="9144000" cy="5149509"/>
            </a:xfrm>
          </p:grpSpPr>
          <p:grpSp>
            <p:nvGrpSpPr>
              <p:cNvPr id="258" name="Google Shape;258;p40"/>
              <p:cNvGrpSpPr/>
              <p:nvPr/>
            </p:nvGrpSpPr>
            <p:grpSpPr>
              <a:xfrm flipH="1">
                <a:off x="0" y="-3012"/>
                <a:ext cx="9144000" cy="5149509"/>
                <a:chOff x="0" y="-6012"/>
                <a:chExt cx="9144000" cy="5149509"/>
              </a:xfrm>
            </p:grpSpPr>
            <p:pic>
              <p:nvPicPr>
                <p:cNvPr id="259" name="Google Shape;259;p40"/>
                <p:cNvPicPr preferRelativeResize="0"/>
                <p:nvPr/>
              </p:nvPicPr>
              <p:blipFill rotWithShape="1">
                <a:blip r:embed="rId3">
                  <a:alphaModFix/>
                </a:blip>
                <a:srcRect l="37584" t="-16263" r="-5820" b="62250"/>
                <a:stretch/>
              </p:blipFill>
              <p:spPr>
                <a:xfrm>
                  <a:off x="0" y="3605474"/>
                  <a:ext cx="1873999" cy="1538023"/>
                </a:xfrm>
                <a:prstGeom prst="rect">
                  <a:avLst/>
                </a:prstGeom>
                <a:noFill/>
                <a:ln>
                  <a:noFill/>
                </a:ln>
              </p:spPr>
            </p:pic>
            <p:pic>
              <p:nvPicPr>
                <p:cNvPr id="260" name="Google Shape;260;p40"/>
                <p:cNvPicPr preferRelativeResize="0"/>
                <p:nvPr/>
              </p:nvPicPr>
              <p:blipFill rotWithShape="1">
                <a:blip r:embed="rId4">
                  <a:alphaModFix/>
                </a:blip>
                <a:srcRect l="-25346" t="-6959" r="-25346" b="52928"/>
                <a:stretch/>
              </p:blipFill>
              <p:spPr>
                <a:xfrm rot="-5400000" flipH="1">
                  <a:off x="7923113" y="247876"/>
                  <a:ext cx="1474774" cy="966999"/>
                </a:xfrm>
                <a:prstGeom prst="rect">
                  <a:avLst/>
                </a:prstGeom>
                <a:noFill/>
                <a:ln>
                  <a:noFill/>
                </a:ln>
              </p:spPr>
            </p:pic>
          </p:grpSp>
          <p:pic>
            <p:nvPicPr>
              <p:cNvPr id="261" name="Google Shape;261;p40"/>
              <p:cNvPicPr preferRelativeResize="0"/>
              <p:nvPr/>
            </p:nvPicPr>
            <p:blipFill rotWithShape="1">
              <a:blip r:embed="rId5">
                <a:alphaModFix/>
              </a:blip>
              <a:srcRect l="-9430" r="59560"/>
              <a:stretch/>
            </p:blipFill>
            <p:spPr>
              <a:xfrm rot="5400000">
                <a:off x="209154" y="4008240"/>
                <a:ext cx="926112" cy="1344409"/>
              </a:xfrm>
              <a:prstGeom prst="rect">
                <a:avLst/>
              </a:prstGeom>
              <a:noFill/>
              <a:ln>
                <a:noFill/>
              </a:ln>
            </p:spPr>
          </p:pic>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4" name="Google Shape;264;p41"/>
          <p:cNvSpPr txBox="1">
            <a:spLocks noGrp="1"/>
          </p:cNvSpPr>
          <p:nvPr>
            <p:ph type="subTitle" idx="1"/>
          </p:nvPr>
        </p:nvSpPr>
        <p:spPr>
          <a:xfrm>
            <a:off x="955975" y="2040124"/>
            <a:ext cx="21336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5" name="Google Shape;265;p41"/>
          <p:cNvSpPr txBox="1">
            <a:spLocks noGrp="1"/>
          </p:cNvSpPr>
          <p:nvPr>
            <p:ph type="subTitle" idx="2"/>
          </p:nvPr>
        </p:nvSpPr>
        <p:spPr>
          <a:xfrm>
            <a:off x="3505174" y="2040124"/>
            <a:ext cx="21336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6" name="Google Shape;266;p41"/>
          <p:cNvSpPr txBox="1">
            <a:spLocks noGrp="1"/>
          </p:cNvSpPr>
          <p:nvPr>
            <p:ph type="subTitle" idx="3"/>
          </p:nvPr>
        </p:nvSpPr>
        <p:spPr>
          <a:xfrm>
            <a:off x="955975" y="3625926"/>
            <a:ext cx="21336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7" name="Google Shape;267;p41"/>
          <p:cNvSpPr txBox="1">
            <a:spLocks noGrp="1"/>
          </p:cNvSpPr>
          <p:nvPr>
            <p:ph type="subTitle" idx="4"/>
          </p:nvPr>
        </p:nvSpPr>
        <p:spPr>
          <a:xfrm>
            <a:off x="3505174" y="3625926"/>
            <a:ext cx="21336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8" name="Google Shape;268;p41"/>
          <p:cNvSpPr txBox="1">
            <a:spLocks noGrp="1"/>
          </p:cNvSpPr>
          <p:nvPr>
            <p:ph type="subTitle" idx="5"/>
          </p:nvPr>
        </p:nvSpPr>
        <p:spPr>
          <a:xfrm>
            <a:off x="6054373" y="2040124"/>
            <a:ext cx="2133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9" name="Google Shape;269;p41"/>
          <p:cNvSpPr txBox="1">
            <a:spLocks noGrp="1"/>
          </p:cNvSpPr>
          <p:nvPr>
            <p:ph type="subTitle" idx="6"/>
          </p:nvPr>
        </p:nvSpPr>
        <p:spPr>
          <a:xfrm>
            <a:off x="6054373" y="3625925"/>
            <a:ext cx="2133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0" name="Google Shape;270;p41"/>
          <p:cNvSpPr txBox="1">
            <a:spLocks noGrp="1"/>
          </p:cNvSpPr>
          <p:nvPr>
            <p:ph type="subTitle" idx="7"/>
          </p:nvPr>
        </p:nvSpPr>
        <p:spPr>
          <a:xfrm>
            <a:off x="954350" y="1594750"/>
            <a:ext cx="21369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1" name="Google Shape;271;p41"/>
          <p:cNvSpPr txBox="1">
            <a:spLocks noGrp="1"/>
          </p:cNvSpPr>
          <p:nvPr>
            <p:ph type="subTitle" idx="8"/>
          </p:nvPr>
        </p:nvSpPr>
        <p:spPr>
          <a:xfrm>
            <a:off x="3503550" y="1594750"/>
            <a:ext cx="21369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2" name="Google Shape;272;p41"/>
          <p:cNvSpPr txBox="1">
            <a:spLocks noGrp="1"/>
          </p:cNvSpPr>
          <p:nvPr>
            <p:ph type="subTitle" idx="9"/>
          </p:nvPr>
        </p:nvSpPr>
        <p:spPr>
          <a:xfrm>
            <a:off x="6052750" y="1594750"/>
            <a:ext cx="21369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41"/>
          <p:cNvSpPr txBox="1">
            <a:spLocks noGrp="1"/>
          </p:cNvSpPr>
          <p:nvPr>
            <p:ph type="subTitle" idx="13"/>
          </p:nvPr>
        </p:nvSpPr>
        <p:spPr>
          <a:xfrm>
            <a:off x="954350" y="3179395"/>
            <a:ext cx="21369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4" name="Google Shape;274;p41"/>
          <p:cNvSpPr txBox="1">
            <a:spLocks noGrp="1"/>
          </p:cNvSpPr>
          <p:nvPr>
            <p:ph type="subTitle" idx="14"/>
          </p:nvPr>
        </p:nvSpPr>
        <p:spPr>
          <a:xfrm>
            <a:off x="3503550" y="3179395"/>
            <a:ext cx="21369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5" name="Google Shape;275;p41"/>
          <p:cNvSpPr txBox="1">
            <a:spLocks noGrp="1"/>
          </p:cNvSpPr>
          <p:nvPr>
            <p:ph type="subTitle" idx="15"/>
          </p:nvPr>
        </p:nvSpPr>
        <p:spPr>
          <a:xfrm>
            <a:off x="6052750" y="3179394"/>
            <a:ext cx="21369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76" name="Google Shape;276;p41"/>
          <p:cNvGrpSpPr/>
          <p:nvPr/>
        </p:nvGrpSpPr>
        <p:grpSpPr>
          <a:xfrm>
            <a:off x="0" y="-10500"/>
            <a:ext cx="9144000" cy="5167987"/>
            <a:chOff x="0" y="-10500"/>
            <a:chExt cx="9144000" cy="5167987"/>
          </a:xfrm>
        </p:grpSpPr>
        <p:pic>
          <p:nvPicPr>
            <p:cNvPr id="277" name="Google Shape;277;p41"/>
            <p:cNvPicPr preferRelativeResize="0"/>
            <p:nvPr/>
          </p:nvPicPr>
          <p:blipFill rotWithShape="1">
            <a:blip r:embed="rId2">
              <a:alphaModFix/>
            </a:blip>
            <a:srcRect l="51695" t="58218" r="-2007" b="-4601"/>
            <a:stretch/>
          </p:blipFill>
          <p:spPr>
            <a:xfrm flipH="1">
              <a:off x="7874451" y="-10500"/>
              <a:ext cx="1269549" cy="1213551"/>
            </a:xfrm>
            <a:prstGeom prst="rect">
              <a:avLst/>
            </a:prstGeom>
            <a:noFill/>
            <a:ln>
              <a:noFill/>
            </a:ln>
          </p:spPr>
        </p:pic>
        <p:pic>
          <p:nvPicPr>
            <p:cNvPr id="278" name="Google Shape;278;p41"/>
            <p:cNvPicPr preferRelativeResize="0"/>
            <p:nvPr/>
          </p:nvPicPr>
          <p:blipFill rotWithShape="1">
            <a:blip r:embed="rId3">
              <a:alphaModFix/>
            </a:blip>
            <a:srcRect l="4417" t="15936" r="78418" b="-12639"/>
            <a:stretch/>
          </p:blipFill>
          <p:spPr>
            <a:xfrm flipH="1">
              <a:off x="0" y="1948013"/>
              <a:ext cx="1012726" cy="3209475"/>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79"/>
        <p:cNvGrpSpPr/>
        <p:nvPr/>
      </p:nvGrpSpPr>
      <p:grpSpPr>
        <a:xfrm>
          <a:off x="0" y="0"/>
          <a:ext cx="0" cy="0"/>
          <a:chOff x="0" y="0"/>
          <a:chExt cx="0" cy="0"/>
        </a:xfrm>
      </p:grpSpPr>
      <p:sp>
        <p:nvSpPr>
          <p:cNvPr id="280" name="Google Shape;280;p42"/>
          <p:cNvSpPr txBox="1">
            <a:spLocks noGrp="1"/>
          </p:cNvSpPr>
          <p:nvPr>
            <p:ph type="title" hasCustomPrompt="1"/>
          </p:nvPr>
        </p:nvSpPr>
        <p:spPr>
          <a:xfrm>
            <a:off x="3716125" y="706175"/>
            <a:ext cx="415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1" name="Google Shape;281;p42"/>
          <p:cNvSpPr txBox="1">
            <a:spLocks noGrp="1"/>
          </p:cNvSpPr>
          <p:nvPr>
            <p:ph type="subTitle" idx="1"/>
          </p:nvPr>
        </p:nvSpPr>
        <p:spPr>
          <a:xfrm>
            <a:off x="3716125" y="1464175"/>
            <a:ext cx="41511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82" name="Google Shape;282;p42"/>
          <p:cNvSpPr txBox="1">
            <a:spLocks noGrp="1"/>
          </p:cNvSpPr>
          <p:nvPr>
            <p:ph type="title" idx="2" hasCustomPrompt="1"/>
          </p:nvPr>
        </p:nvSpPr>
        <p:spPr>
          <a:xfrm>
            <a:off x="3716125" y="2003879"/>
            <a:ext cx="415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3" name="Google Shape;283;p42"/>
          <p:cNvSpPr txBox="1">
            <a:spLocks noGrp="1"/>
          </p:cNvSpPr>
          <p:nvPr>
            <p:ph type="subTitle" idx="3"/>
          </p:nvPr>
        </p:nvSpPr>
        <p:spPr>
          <a:xfrm>
            <a:off x="3716125" y="2764450"/>
            <a:ext cx="41511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84" name="Google Shape;284;p42"/>
          <p:cNvSpPr txBox="1">
            <a:spLocks noGrp="1"/>
          </p:cNvSpPr>
          <p:nvPr>
            <p:ph type="title" idx="4" hasCustomPrompt="1"/>
          </p:nvPr>
        </p:nvSpPr>
        <p:spPr>
          <a:xfrm>
            <a:off x="3716125" y="3301584"/>
            <a:ext cx="415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5" name="Google Shape;285;p42"/>
          <p:cNvSpPr txBox="1">
            <a:spLocks noGrp="1"/>
          </p:cNvSpPr>
          <p:nvPr>
            <p:ph type="subTitle" idx="5"/>
          </p:nvPr>
        </p:nvSpPr>
        <p:spPr>
          <a:xfrm>
            <a:off x="3716125" y="4064726"/>
            <a:ext cx="41511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286" name="Google Shape;286;p42"/>
          <p:cNvGrpSpPr/>
          <p:nvPr/>
        </p:nvGrpSpPr>
        <p:grpSpPr>
          <a:xfrm flipH="1">
            <a:off x="5915325" y="-25"/>
            <a:ext cx="3228675" cy="5152735"/>
            <a:chOff x="0" y="-2686040"/>
            <a:chExt cx="4916515" cy="7846407"/>
          </a:xfrm>
        </p:grpSpPr>
        <p:pic>
          <p:nvPicPr>
            <p:cNvPr id="287" name="Google Shape;287;p42"/>
            <p:cNvPicPr preferRelativeResize="0"/>
            <p:nvPr/>
          </p:nvPicPr>
          <p:blipFill rotWithShape="1">
            <a:blip r:embed="rId2">
              <a:alphaModFix/>
            </a:blip>
            <a:srcRect l="7633" t="-29216" r="49671" b="-36127"/>
            <a:stretch/>
          </p:blipFill>
          <p:spPr>
            <a:xfrm rot="5400000">
              <a:off x="3435320" y="3677597"/>
              <a:ext cx="778819" cy="2183570"/>
            </a:xfrm>
            <a:prstGeom prst="rect">
              <a:avLst/>
            </a:prstGeom>
            <a:noFill/>
            <a:ln>
              <a:noFill/>
            </a:ln>
          </p:spPr>
        </p:pic>
        <p:pic>
          <p:nvPicPr>
            <p:cNvPr id="288" name="Google Shape;288;p42"/>
            <p:cNvPicPr preferRelativeResize="0"/>
            <p:nvPr/>
          </p:nvPicPr>
          <p:blipFill rotWithShape="1">
            <a:blip r:embed="rId3">
              <a:alphaModFix/>
            </a:blip>
            <a:srcRect l="53171" t="47922" r="-8367" b="-7364"/>
            <a:stretch/>
          </p:blipFill>
          <p:spPr>
            <a:xfrm>
              <a:off x="0" y="-2686040"/>
              <a:ext cx="1996840" cy="2229635"/>
            </a:xfrm>
            <a:prstGeom prst="rect">
              <a:avLst/>
            </a:prstGeom>
            <a:noFill/>
            <a:ln>
              <a:noFill/>
            </a:ln>
          </p:spPr>
        </p:pic>
        <p:pic>
          <p:nvPicPr>
            <p:cNvPr id="289" name="Google Shape;289;p42"/>
            <p:cNvPicPr preferRelativeResize="0"/>
            <p:nvPr/>
          </p:nvPicPr>
          <p:blipFill rotWithShape="1">
            <a:blip r:embed="rId4">
              <a:alphaModFix/>
            </a:blip>
            <a:srcRect l="32323" t="-33046" r="-11607" b="6528"/>
            <a:stretch/>
          </p:blipFill>
          <p:spPr>
            <a:xfrm>
              <a:off x="0" y="2235500"/>
              <a:ext cx="997406" cy="2910842"/>
            </a:xfrm>
            <a:prstGeom prst="rect">
              <a:avLst/>
            </a:prstGeom>
            <a:noFill/>
            <a:ln>
              <a:noFill/>
            </a:ln>
          </p:spPr>
        </p:pic>
        <p:pic>
          <p:nvPicPr>
            <p:cNvPr id="290" name="Google Shape;290;p42"/>
            <p:cNvPicPr preferRelativeResize="0"/>
            <p:nvPr/>
          </p:nvPicPr>
          <p:blipFill rotWithShape="1">
            <a:blip r:embed="rId5">
              <a:alphaModFix/>
            </a:blip>
            <a:srcRect l="25865" t="60977" r="28963" b="-8180"/>
            <a:stretch/>
          </p:blipFill>
          <p:spPr>
            <a:xfrm>
              <a:off x="393218" y="3663919"/>
              <a:ext cx="2545725" cy="1496448"/>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91"/>
        <p:cNvGrpSpPr/>
        <p:nvPr/>
      </p:nvGrpSpPr>
      <p:grpSpPr>
        <a:xfrm>
          <a:off x="0" y="0"/>
          <a:ext cx="0" cy="0"/>
          <a:chOff x="0" y="0"/>
          <a:chExt cx="0" cy="0"/>
        </a:xfrm>
      </p:grpSpPr>
      <p:sp>
        <p:nvSpPr>
          <p:cNvPr id="292" name="Google Shape;292;p43"/>
          <p:cNvSpPr txBox="1">
            <a:spLocks noGrp="1"/>
          </p:cNvSpPr>
          <p:nvPr>
            <p:ph type="title"/>
          </p:nvPr>
        </p:nvSpPr>
        <p:spPr>
          <a:xfrm>
            <a:off x="1018025" y="485175"/>
            <a:ext cx="4139400" cy="1225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7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 name="Google Shape;293;p43"/>
          <p:cNvSpPr txBox="1">
            <a:spLocks noGrp="1"/>
          </p:cNvSpPr>
          <p:nvPr>
            <p:ph type="subTitle" idx="1"/>
          </p:nvPr>
        </p:nvSpPr>
        <p:spPr>
          <a:xfrm>
            <a:off x="1018025" y="1618848"/>
            <a:ext cx="4139400" cy="122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94" name="Google Shape;294;p43"/>
          <p:cNvSpPr txBox="1"/>
          <p:nvPr/>
        </p:nvSpPr>
        <p:spPr>
          <a:xfrm>
            <a:off x="1018025" y="3385900"/>
            <a:ext cx="4139400" cy="712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DM Sans"/>
                <a:ea typeface="DM Sans"/>
                <a:cs typeface="DM Sans"/>
                <a:sym typeface="DM Sans"/>
              </a:rPr>
              <a:t>CREDITS:</a:t>
            </a:r>
            <a:r>
              <a:rPr lang="en" sz="1200">
                <a:solidFill>
                  <a:schemeClr val="dk1"/>
                </a:solidFill>
                <a:latin typeface="DM Sans"/>
                <a:ea typeface="DM Sans"/>
                <a:cs typeface="DM Sans"/>
                <a:sym typeface="DM Sans"/>
              </a:rPr>
              <a:t> This presentation template was created by </a:t>
            </a:r>
            <a:r>
              <a:rPr lang="en" sz="1200" b="1" u="sng">
                <a:solidFill>
                  <a:schemeClr val="hlink"/>
                </a:solidFill>
                <a:latin typeface="DM Sans"/>
                <a:ea typeface="DM Sans"/>
                <a:cs typeface="DM Sans"/>
                <a:sym typeface="DM Sans"/>
                <a:hlinkClick r:id="rId2"/>
              </a:rPr>
              <a:t>Slidesgo</a:t>
            </a:r>
            <a:r>
              <a:rPr lang="en" sz="1200">
                <a:solidFill>
                  <a:schemeClr val="dk1"/>
                </a:solidFill>
                <a:latin typeface="DM Sans"/>
                <a:ea typeface="DM Sans"/>
                <a:cs typeface="DM Sans"/>
                <a:sym typeface="DM Sans"/>
              </a:rPr>
              <a:t>, and includes icons by </a:t>
            </a:r>
            <a:r>
              <a:rPr lang="en" sz="1200" b="1" u="sng">
                <a:solidFill>
                  <a:schemeClr val="dk1"/>
                </a:solidFill>
                <a:latin typeface="DM Sans"/>
                <a:ea typeface="DM Sans"/>
                <a:cs typeface="DM Sans"/>
                <a:sym typeface="DM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DM Sans"/>
                <a:ea typeface="DM Sans"/>
                <a:cs typeface="DM Sans"/>
                <a:sym typeface="DM Sans"/>
              </a:rPr>
              <a:t>, and infographics &amp; images by </a:t>
            </a:r>
            <a:r>
              <a:rPr lang="en" sz="1200" b="1" u="sng">
                <a:solidFill>
                  <a:schemeClr val="dk1"/>
                </a:solidFill>
                <a:latin typeface="DM Sans"/>
                <a:ea typeface="DM Sans"/>
                <a:cs typeface="DM Sans"/>
                <a:sym typeface="DM Sans"/>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DM Sans"/>
                <a:ea typeface="DM Sans"/>
                <a:cs typeface="DM Sans"/>
                <a:sym typeface="DM Sans"/>
              </a:rPr>
              <a:t> </a:t>
            </a:r>
            <a:endParaRPr sz="1200" b="1" u="sng">
              <a:solidFill>
                <a:schemeClr val="dk1"/>
              </a:solidFill>
              <a:latin typeface="DM Sans"/>
              <a:ea typeface="DM Sans"/>
              <a:cs typeface="DM Sans"/>
              <a:sym typeface="DM Sans"/>
            </a:endParaRPr>
          </a:p>
        </p:txBody>
      </p:sp>
      <p:grpSp>
        <p:nvGrpSpPr>
          <p:cNvPr id="295" name="Google Shape;295;p43"/>
          <p:cNvGrpSpPr/>
          <p:nvPr/>
        </p:nvGrpSpPr>
        <p:grpSpPr>
          <a:xfrm>
            <a:off x="-71600" y="-325564"/>
            <a:ext cx="1344425" cy="5474290"/>
            <a:chOff x="-71600" y="-325564"/>
            <a:chExt cx="1344425" cy="5474290"/>
          </a:xfrm>
        </p:grpSpPr>
        <p:pic>
          <p:nvPicPr>
            <p:cNvPr id="296" name="Google Shape;296;p43"/>
            <p:cNvPicPr preferRelativeResize="0"/>
            <p:nvPr/>
          </p:nvPicPr>
          <p:blipFill rotWithShape="1">
            <a:blip r:embed="rId5">
              <a:alphaModFix/>
            </a:blip>
            <a:srcRect l="-9431" r="57439"/>
            <a:stretch/>
          </p:blipFill>
          <p:spPr>
            <a:xfrm rot="5400000">
              <a:off x="117875" y="3993776"/>
              <a:ext cx="965475" cy="1344425"/>
            </a:xfrm>
            <a:prstGeom prst="rect">
              <a:avLst/>
            </a:prstGeom>
            <a:noFill/>
            <a:ln>
              <a:noFill/>
            </a:ln>
          </p:spPr>
        </p:pic>
        <p:pic>
          <p:nvPicPr>
            <p:cNvPr id="297" name="Google Shape;297;p43"/>
            <p:cNvPicPr preferRelativeResize="0"/>
            <p:nvPr/>
          </p:nvPicPr>
          <p:blipFill rotWithShape="1">
            <a:blip r:embed="rId6">
              <a:alphaModFix/>
            </a:blip>
            <a:srcRect l="52876" t="-19091" r="-4940" b="-7426"/>
            <a:stretch/>
          </p:blipFill>
          <p:spPr>
            <a:xfrm>
              <a:off x="5" y="-325564"/>
              <a:ext cx="666794" cy="2963257"/>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98"/>
        <p:cNvGrpSpPr/>
        <p:nvPr/>
      </p:nvGrpSpPr>
      <p:grpSpPr>
        <a:xfrm>
          <a:off x="0" y="0"/>
          <a:ext cx="0" cy="0"/>
          <a:chOff x="0" y="0"/>
          <a:chExt cx="0" cy="0"/>
        </a:xfrm>
      </p:grpSpPr>
      <p:grpSp>
        <p:nvGrpSpPr>
          <p:cNvPr id="299" name="Google Shape;299;p44"/>
          <p:cNvGrpSpPr/>
          <p:nvPr/>
        </p:nvGrpSpPr>
        <p:grpSpPr>
          <a:xfrm flipH="1">
            <a:off x="-6850" y="-11950"/>
            <a:ext cx="9150850" cy="5155407"/>
            <a:chOff x="-6850" y="-11950"/>
            <a:chExt cx="9150850" cy="5155407"/>
          </a:xfrm>
        </p:grpSpPr>
        <p:grpSp>
          <p:nvGrpSpPr>
            <p:cNvPr id="300" name="Google Shape;300;p44"/>
            <p:cNvGrpSpPr/>
            <p:nvPr/>
          </p:nvGrpSpPr>
          <p:grpSpPr>
            <a:xfrm flipH="1">
              <a:off x="5387545" y="2705868"/>
              <a:ext cx="3756455" cy="2437589"/>
              <a:chOff x="0" y="1434400"/>
              <a:chExt cx="5720200" cy="3711876"/>
            </a:xfrm>
          </p:grpSpPr>
          <p:pic>
            <p:nvPicPr>
              <p:cNvPr id="301" name="Google Shape;301;p44"/>
              <p:cNvPicPr preferRelativeResize="0"/>
              <p:nvPr/>
            </p:nvPicPr>
            <p:blipFill rotWithShape="1">
              <a:blip r:embed="rId2">
                <a:alphaModFix/>
              </a:blip>
              <a:srcRect l="-9430" r="59560"/>
              <a:stretch/>
            </p:blipFill>
            <p:spPr>
              <a:xfrm rot="5400000">
                <a:off x="4505888" y="3918789"/>
                <a:ext cx="990600" cy="1438025"/>
              </a:xfrm>
              <a:prstGeom prst="rect">
                <a:avLst/>
              </a:prstGeom>
              <a:noFill/>
              <a:ln>
                <a:noFill/>
              </a:ln>
            </p:spPr>
          </p:pic>
          <p:pic>
            <p:nvPicPr>
              <p:cNvPr id="302" name="Google Shape;302;p44"/>
              <p:cNvPicPr preferRelativeResize="0"/>
              <p:nvPr/>
            </p:nvPicPr>
            <p:blipFill rotWithShape="1">
              <a:blip r:embed="rId3">
                <a:alphaModFix/>
              </a:blip>
              <a:srcRect l="14022" t="-1943" b="52497"/>
              <a:stretch/>
            </p:blipFill>
            <p:spPr>
              <a:xfrm>
                <a:off x="0" y="3291425"/>
                <a:ext cx="3110451" cy="1854851"/>
              </a:xfrm>
              <a:prstGeom prst="rect">
                <a:avLst/>
              </a:prstGeom>
              <a:noFill/>
              <a:ln>
                <a:noFill/>
              </a:ln>
            </p:spPr>
          </p:pic>
          <p:pic>
            <p:nvPicPr>
              <p:cNvPr id="303" name="Google Shape;303;p44"/>
              <p:cNvPicPr preferRelativeResize="0"/>
              <p:nvPr/>
            </p:nvPicPr>
            <p:blipFill rotWithShape="1">
              <a:blip r:embed="rId4">
                <a:alphaModFix/>
              </a:blip>
              <a:srcRect l="52876" t="-19091" r="-4940" b="-7426"/>
              <a:stretch/>
            </p:blipFill>
            <p:spPr>
              <a:xfrm>
                <a:off x="6" y="1434400"/>
                <a:ext cx="713225" cy="3169599"/>
              </a:xfrm>
              <a:prstGeom prst="rect">
                <a:avLst/>
              </a:prstGeom>
              <a:noFill/>
              <a:ln>
                <a:noFill/>
              </a:ln>
            </p:spPr>
          </p:pic>
          <p:pic>
            <p:nvPicPr>
              <p:cNvPr id="304" name="Google Shape;304;p44"/>
              <p:cNvPicPr preferRelativeResize="0"/>
              <p:nvPr/>
            </p:nvPicPr>
            <p:blipFill rotWithShape="1">
              <a:blip r:embed="rId5">
                <a:alphaModFix/>
              </a:blip>
              <a:srcRect l="6973" t="11846" r="64005" b="35874"/>
              <a:stretch/>
            </p:blipFill>
            <p:spPr>
              <a:xfrm>
                <a:off x="2585825" y="3338800"/>
                <a:ext cx="1780977" cy="1804700"/>
              </a:xfrm>
              <a:prstGeom prst="rect">
                <a:avLst/>
              </a:prstGeom>
              <a:noFill/>
              <a:ln>
                <a:noFill/>
              </a:ln>
            </p:spPr>
          </p:pic>
        </p:grpSp>
        <p:pic>
          <p:nvPicPr>
            <p:cNvPr id="305" name="Google Shape;305;p44"/>
            <p:cNvPicPr preferRelativeResize="0"/>
            <p:nvPr/>
          </p:nvPicPr>
          <p:blipFill rotWithShape="1">
            <a:blip r:embed="rId6">
              <a:alphaModFix/>
            </a:blip>
            <a:srcRect l="23173" t="-7907" r="-11085" b="-3463"/>
            <a:stretch/>
          </p:blipFill>
          <p:spPr>
            <a:xfrm rot="5">
              <a:off x="-6850" y="799276"/>
              <a:ext cx="1524951" cy="1995847"/>
            </a:xfrm>
            <a:prstGeom prst="rect">
              <a:avLst/>
            </a:prstGeom>
            <a:noFill/>
            <a:ln>
              <a:noFill/>
            </a:ln>
          </p:spPr>
        </p:pic>
        <p:pic>
          <p:nvPicPr>
            <p:cNvPr id="306" name="Google Shape;306;p44"/>
            <p:cNvPicPr preferRelativeResize="0"/>
            <p:nvPr/>
          </p:nvPicPr>
          <p:blipFill rotWithShape="1">
            <a:blip r:embed="rId7">
              <a:alphaModFix/>
            </a:blip>
            <a:srcRect l="-2935" t="6483" r="79801" b="-2535"/>
            <a:stretch/>
          </p:blipFill>
          <p:spPr>
            <a:xfrm rot="5400000" flipH="1">
              <a:off x="822027" y="-822025"/>
              <a:ext cx="1231073" cy="2875124"/>
            </a:xfrm>
            <a:prstGeom prst="rect">
              <a:avLst/>
            </a:prstGeom>
            <a:noFill/>
            <a:ln>
              <a:noFill/>
            </a:ln>
          </p:spPr>
        </p:pic>
        <p:pic>
          <p:nvPicPr>
            <p:cNvPr id="307" name="Google Shape;307;p44"/>
            <p:cNvPicPr preferRelativeResize="0"/>
            <p:nvPr/>
          </p:nvPicPr>
          <p:blipFill rotWithShape="1">
            <a:blip r:embed="rId5">
              <a:alphaModFix/>
            </a:blip>
            <a:srcRect l="9315" t="5838" r="66392" b="-1550"/>
            <a:stretch/>
          </p:blipFill>
          <p:spPr>
            <a:xfrm flipH="1">
              <a:off x="2" y="2414875"/>
              <a:ext cx="1231073" cy="2728575"/>
            </a:xfrm>
            <a:prstGeom prst="rect">
              <a:avLst/>
            </a:prstGeom>
            <a:noFill/>
            <a:ln>
              <a:noFill/>
            </a:ln>
          </p:spPr>
        </p:pic>
        <p:pic>
          <p:nvPicPr>
            <p:cNvPr id="308" name="Google Shape;308;p44"/>
            <p:cNvPicPr preferRelativeResize="0"/>
            <p:nvPr/>
          </p:nvPicPr>
          <p:blipFill rotWithShape="1">
            <a:blip r:embed="rId2">
              <a:alphaModFix/>
            </a:blip>
            <a:srcRect l="51475" t="3820" r="6244" b="-61053"/>
            <a:stretch/>
          </p:blipFill>
          <p:spPr>
            <a:xfrm rot="5400000">
              <a:off x="7331650" y="-842725"/>
              <a:ext cx="981575" cy="2643124"/>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09"/>
        <p:cNvGrpSpPr/>
        <p:nvPr/>
      </p:nvGrpSpPr>
      <p:grpSpPr>
        <a:xfrm>
          <a:off x="0" y="0"/>
          <a:ext cx="0" cy="0"/>
          <a:chOff x="0" y="0"/>
          <a:chExt cx="0" cy="0"/>
        </a:xfrm>
      </p:grpSpPr>
      <p:grpSp>
        <p:nvGrpSpPr>
          <p:cNvPr id="310" name="Google Shape;310;p45"/>
          <p:cNvGrpSpPr/>
          <p:nvPr/>
        </p:nvGrpSpPr>
        <p:grpSpPr>
          <a:xfrm rot="10800000" flipH="1">
            <a:off x="0" y="0"/>
            <a:ext cx="9144000" cy="5157487"/>
            <a:chOff x="0" y="0"/>
            <a:chExt cx="9144000" cy="5157487"/>
          </a:xfrm>
        </p:grpSpPr>
        <p:pic>
          <p:nvPicPr>
            <p:cNvPr id="311" name="Google Shape;311;p45"/>
            <p:cNvPicPr preferRelativeResize="0"/>
            <p:nvPr/>
          </p:nvPicPr>
          <p:blipFill rotWithShape="1">
            <a:blip r:embed="rId2">
              <a:alphaModFix/>
            </a:blip>
            <a:srcRect l="51695" t="58621" r="-2007" b="-4602"/>
            <a:stretch/>
          </p:blipFill>
          <p:spPr>
            <a:xfrm flipH="1">
              <a:off x="7874451" y="0"/>
              <a:ext cx="1269549" cy="1203049"/>
            </a:xfrm>
            <a:prstGeom prst="rect">
              <a:avLst/>
            </a:prstGeom>
            <a:noFill/>
            <a:ln>
              <a:noFill/>
            </a:ln>
          </p:spPr>
        </p:pic>
        <p:pic>
          <p:nvPicPr>
            <p:cNvPr id="312" name="Google Shape;312;p45"/>
            <p:cNvPicPr preferRelativeResize="0"/>
            <p:nvPr/>
          </p:nvPicPr>
          <p:blipFill rotWithShape="1">
            <a:blip r:embed="rId3">
              <a:alphaModFix/>
            </a:blip>
            <a:srcRect l="4417" t="15936" r="78418" b="-12639"/>
            <a:stretch/>
          </p:blipFill>
          <p:spPr>
            <a:xfrm flipH="1">
              <a:off x="0" y="1948013"/>
              <a:ext cx="1012726" cy="3209475"/>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313"/>
        <p:cNvGrpSpPr/>
        <p:nvPr/>
      </p:nvGrpSpPr>
      <p:grpSpPr>
        <a:xfrm>
          <a:off x="0" y="0"/>
          <a:ext cx="0" cy="0"/>
          <a:chOff x="0" y="0"/>
          <a:chExt cx="0" cy="0"/>
        </a:xfrm>
      </p:grpSpPr>
      <p:sp>
        <p:nvSpPr>
          <p:cNvPr id="314" name="Google Shape;314;p46"/>
          <p:cNvSpPr txBox="1">
            <a:spLocks noGrp="1"/>
          </p:cNvSpPr>
          <p:nvPr>
            <p:ph type="title"/>
          </p:nvPr>
        </p:nvSpPr>
        <p:spPr>
          <a:xfrm>
            <a:off x="3182975" y="539400"/>
            <a:ext cx="5446500" cy="133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3">
  <p:cSld name="CAPTION_ONLY_3">
    <p:spTree>
      <p:nvGrpSpPr>
        <p:cNvPr id="1" name="Shape 315"/>
        <p:cNvGrpSpPr/>
        <p:nvPr/>
      </p:nvGrpSpPr>
      <p:grpSpPr>
        <a:xfrm>
          <a:off x="0" y="0"/>
          <a:ext cx="0" cy="0"/>
          <a:chOff x="0" y="0"/>
          <a:chExt cx="0" cy="0"/>
        </a:xfrm>
      </p:grpSpPr>
      <p:sp>
        <p:nvSpPr>
          <p:cNvPr id="316" name="Google Shape;316;p47"/>
          <p:cNvSpPr txBox="1">
            <a:spLocks noGrp="1"/>
          </p:cNvSpPr>
          <p:nvPr>
            <p:ph type="title"/>
          </p:nvPr>
        </p:nvSpPr>
        <p:spPr>
          <a:xfrm>
            <a:off x="3182975" y="539400"/>
            <a:ext cx="5446500" cy="133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3">
  <p:cSld name="SECTION_HEADER_1">
    <p:spTree>
      <p:nvGrpSpPr>
        <p:cNvPr id="1" name="Shape 317"/>
        <p:cNvGrpSpPr/>
        <p:nvPr/>
      </p:nvGrpSpPr>
      <p:grpSpPr>
        <a:xfrm>
          <a:off x="0" y="0"/>
          <a:ext cx="0" cy="0"/>
          <a:chOff x="0" y="0"/>
          <a:chExt cx="0" cy="0"/>
        </a:xfrm>
      </p:grpSpPr>
      <p:sp>
        <p:nvSpPr>
          <p:cNvPr id="318" name="Google Shape;318;p4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9" name="Google Shape;31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4">
  <p:cSld name="TITLE_AND_TWO_COLUMNS_3">
    <p:spTree>
      <p:nvGrpSpPr>
        <p:cNvPr id="1" name="Shape 320"/>
        <p:cNvGrpSpPr/>
        <p:nvPr/>
      </p:nvGrpSpPr>
      <p:grpSpPr>
        <a:xfrm>
          <a:off x="0" y="0"/>
          <a:ext cx="0" cy="0"/>
          <a:chOff x="0" y="0"/>
          <a:chExt cx="0" cy="0"/>
        </a:xfrm>
      </p:grpSpPr>
      <p:sp>
        <p:nvSpPr>
          <p:cNvPr id="321" name="Google Shape;32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4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3" name="Google Shape;323;p4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4" name="Google Shape;324;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eldia">
    <p:spTree>
      <p:nvGrpSpPr>
        <p:cNvPr id="1" name=""/>
        <p:cNvGrpSpPr/>
        <p:nvPr/>
      </p:nvGrpSpPr>
      <p:grpSpPr>
        <a:xfrm>
          <a:off x="0" y="0"/>
          <a:ext cx="0" cy="0"/>
          <a:chOff x="0" y="0"/>
          <a:chExt cx="0" cy="0"/>
        </a:xfrm>
      </p:grpSpPr>
      <p:pic>
        <p:nvPicPr>
          <p:cNvPr id="3" name="Afbeelding 2" descr="TUDelft_LogoZWAR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9146" y="4663753"/>
            <a:ext cx="1104294" cy="323006"/>
          </a:xfrm>
          <a:prstGeom prst="rect">
            <a:avLst/>
          </a:prstGeom>
        </p:spPr>
      </p:pic>
      <p:sp>
        <p:nvSpPr>
          <p:cNvPr id="4" name="TextBox 3"/>
          <p:cNvSpPr txBox="1"/>
          <p:nvPr userDrawn="1"/>
        </p:nvSpPr>
        <p:spPr>
          <a:xfrm>
            <a:off x="7912100" y="4800600"/>
            <a:ext cx="1041400" cy="253916"/>
          </a:xfrm>
          <a:prstGeom prst="rect">
            <a:avLst/>
          </a:prstGeom>
          <a:noFill/>
        </p:spPr>
        <p:txBody>
          <a:bodyPr wrap="square" rtlCol="0">
            <a:spAutoFit/>
          </a:bodyPr>
          <a:lstStyle/>
          <a:p>
            <a:pPr algn="r"/>
            <a:fld id="{69CD01A7-429B-DC48-8F96-BCBBCB54612C}" type="slidenum">
              <a:rPr lang="en-US" sz="1050" smtClean="0">
                <a:solidFill>
                  <a:srgbClr val="00A6D6"/>
                </a:solidFill>
              </a:rPr>
              <a:pPr algn="r"/>
              <a:t>‹nr.›</a:t>
            </a:fld>
            <a:endParaRPr lang="en-US" sz="1050" dirty="0">
              <a:solidFill>
                <a:srgbClr val="00A6D6"/>
              </a:solidFill>
            </a:endParaRPr>
          </a:p>
        </p:txBody>
      </p:sp>
    </p:spTree>
    <p:extLst>
      <p:ext uri="{BB962C8B-B14F-4D97-AF65-F5344CB8AC3E}">
        <p14:creationId xmlns:p14="http://schemas.microsoft.com/office/powerpoint/2010/main" val="3643243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 Titel en object">
    <p:spTree>
      <p:nvGrpSpPr>
        <p:cNvPr id="1" name=""/>
        <p:cNvGrpSpPr/>
        <p:nvPr/>
      </p:nvGrpSpPr>
      <p:grpSpPr>
        <a:xfrm>
          <a:off x="0" y="0"/>
          <a:ext cx="0" cy="0"/>
          <a:chOff x="0" y="0"/>
          <a:chExt cx="0" cy="0"/>
        </a:xfrm>
      </p:grpSpPr>
      <p:sp>
        <p:nvSpPr>
          <p:cNvPr id="4" name="Tijdelijke aanduiding voor inhoud 2"/>
          <p:cNvSpPr>
            <a:spLocks noGrp="1"/>
          </p:cNvSpPr>
          <p:nvPr>
            <p:ph idx="1"/>
          </p:nvPr>
        </p:nvSpPr>
        <p:spPr>
          <a:xfrm>
            <a:off x="1763689" y="951570"/>
            <a:ext cx="7200800" cy="3726414"/>
          </a:xfrm>
          <a:prstGeom prst="rect">
            <a:avLst/>
          </a:prstGeom>
        </p:spPr>
        <p:txBody>
          <a:bodyPr/>
          <a:lstStyle>
            <a:lvl1pPr>
              <a:buClr>
                <a:srgbClr val="00B3EE"/>
              </a:buClr>
              <a:defRPr sz="1725">
                <a:latin typeface="Arial" pitchFamily="34" charset="0"/>
                <a:cs typeface="Arial" pitchFamily="34" charset="0"/>
              </a:defRPr>
            </a:lvl1pPr>
            <a:lvl2pPr marL="557213" indent="-214313">
              <a:buClr>
                <a:srgbClr val="00B3EE"/>
              </a:buClr>
              <a:buFont typeface="Calibri" pitchFamily="34" charset="0"/>
              <a:buChar char="˃"/>
              <a:defRPr sz="1725">
                <a:latin typeface="Arial" pitchFamily="34" charset="0"/>
                <a:cs typeface="Arial" pitchFamily="34" charset="0"/>
              </a:defRPr>
            </a:lvl2pPr>
            <a:lvl3pPr marL="857250" indent="-171450">
              <a:buClr>
                <a:srgbClr val="00B3EE"/>
              </a:buClr>
              <a:buFont typeface="Arial" pitchFamily="34" charset="0"/>
              <a:buChar char="-"/>
              <a:defRPr sz="1500">
                <a:latin typeface="Arial" pitchFamily="34" charset="0"/>
                <a:cs typeface="Arial" pitchFamily="34" charset="0"/>
              </a:defRPr>
            </a:lvl3pPr>
            <a:lvl4pPr marL="1200150" indent="-171450">
              <a:buFont typeface="Arial" pitchFamily="34" charset="0"/>
              <a:buChar char="•"/>
              <a:defRPr sz="1500">
                <a:latin typeface="Arial" pitchFamily="34" charset="0"/>
                <a:cs typeface="Arial" pitchFamily="34" charset="0"/>
              </a:defRPr>
            </a:lvl4pPr>
            <a:lvl5pPr marL="1585913" indent="-214313">
              <a:buFont typeface="Calibri" pitchFamily="34" charset="0"/>
              <a:buChar char="˃"/>
              <a:defRPr sz="1350">
                <a:latin typeface="Arial" pitchFamily="34" charset="0"/>
                <a:cs typeface="Arial"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tle 2"/>
          <p:cNvSpPr>
            <a:spLocks noGrp="1"/>
          </p:cNvSpPr>
          <p:nvPr>
            <p:ph type="title"/>
          </p:nvPr>
        </p:nvSpPr>
        <p:spPr>
          <a:xfrm>
            <a:off x="1763688" y="87474"/>
            <a:ext cx="5184576" cy="756084"/>
          </a:xfrm>
          <a:prstGeom prst="rect">
            <a:avLst/>
          </a:prstGeom>
        </p:spPr>
        <p:txBody>
          <a:bodyPr/>
          <a:lstStyle>
            <a:lvl1pPr algn="l">
              <a:defRPr sz="2100" cap="none" baseline="0">
                <a:solidFill>
                  <a:srgbClr val="00B3EE"/>
                </a:solidFill>
                <a:latin typeface="Arial" pitchFamily="34" charset="0"/>
                <a:cs typeface="Arial" pitchFamily="34" charset="0"/>
              </a:defRPr>
            </a:lvl1pPr>
          </a:lstStyle>
          <a:p>
            <a:r>
              <a:rPr lang="en-US" dirty="0"/>
              <a:t>Click to edit Master title style</a:t>
            </a:r>
            <a:endParaRPr lang="nl-NL" dirty="0"/>
          </a:p>
        </p:txBody>
      </p:sp>
    </p:spTree>
    <p:extLst>
      <p:ext uri="{BB962C8B-B14F-4D97-AF65-F5344CB8AC3E}">
        <p14:creationId xmlns:p14="http://schemas.microsoft.com/office/powerpoint/2010/main" val="373927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17575" y="0"/>
            <a:ext cx="7659688" cy="800100"/>
          </a:xfrm>
          <a:prstGeom prst="rect">
            <a:avLst/>
          </a:prstGeom>
        </p:spPr>
        <p:txBody>
          <a:bodyPr/>
          <a:lstStyle/>
          <a:p>
            <a:r>
              <a:rPr lang="nl-NL"/>
              <a:t>Klik om de stijl te bewerken</a:t>
            </a:r>
          </a:p>
        </p:txBody>
      </p:sp>
      <p:sp>
        <p:nvSpPr>
          <p:cNvPr id="3" name="Tijdelijke aanduiding voor inhoud 2"/>
          <p:cNvSpPr>
            <a:spLocks noGrp="1"/>
          </p:cNvSpPr>
          <p:nvPr>
            <p:ph idx="1"/>
          </p:nvPr>
        </p:nvSpPr>
        <p:spPr>
          <a:xfrm>
            <a:off x="925514" y="1371600"/>
            <a:ext cx="7648575" cy="26289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3035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1pPr>
            <a:lvl2pPr lvl="1"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2pPr>
            <a:lvl3pPr lvl="2"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3pPr>
            <a:lvl4pPr lvl="3"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4pPr>
            <a:lvl5pPr lvl="4"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5pPr>
            <a:lvl6pPr lvl="5"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6pPr>
            <a:lvl7pPr lvl="6"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7pPr>
            <a:lvl8pPr lvl="7"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8pPr>
            <a:lvl9pPr lvl="8"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9pPr>
          </a:lstStyle>
          <a:p>
            <a:endParaRPr/>
          </a:p>
        </p:txBody>
      </p:sp>
      <p:sp>
        <p:nvSpPr>
          <p:cNvPr id="52" name="Google Shape;52;p1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rtl="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rtl="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rtl="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rtl="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rtl="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rtl="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rtl="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rtl="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7" r:id="rId37"/>
    <p:sldLayoutId id="2147483698" r:id="rId38"/>
    <p:sldLayoutId id="2147483699"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hyperlink" Target="http://www.tudelft.nl/wetenschapsknooppun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3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hyperlink" Target="http://www.tudelft.nl/wetenschapsknooppunt" TargetMode="External"/><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50.png"/><Relationship Id="rId5" Type="http://schemas.openxmlformats.org/officeDocument/2006/relationships/hyperlink" Target="http://www.ontwerpenindeklas.nl/" TargetMode="External"/><Relationship Id="rId4" Type="http://schemas.openxmlformats.org/officeDocument/2006/relationships/hyperlink" Target="http://www.tudelft.nl/yourtur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tnw\fod\os\SEC\Wetenschapsknooppunt\heutink academie\Beeld\Definitief\stills filmers\Paula voor de kl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3040"/>
          <a:stretch/>
        </p:blipFill>
        <p:spPr bwMode="auto">
          <a:xfrm>
            <a:off x="129601" y="0"/>
            <a:ext cx="6871274"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1018924" y="3663443"/>
            <a:ext cx="4260170" cy="1272728"/>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buClrTx/>
            </a:pPr>
            <a:endParaRPr lang="nl-NL" sz="1650">
              <a:solidFill>
                <a:schemeClr val="tx1"/>
              </a:solidFill>
              <a:latin typeface="Tahoma" pitchFamily="34" charset="0"/>
            </a:endParaRPr>
          </a:p>
        </p:txBody>
      </p:sp>
      <p:sp>
        <p:nvSpPr>
          <p:cNvPr id="3" name="TextBox 2"/>
          <p:cNvSpPr txBox="1"/>
          <p:nvPr/>
        </p:nvSpPr>
        <p:spPr>
          <a:xfrm>
            <a:off x="1337429" y="3663443"/>
            <a:ext cx="3526589" cy="789512"/>
          </a:xfrm>
          <a:prstGeom prst="rect">
            <a:avLst/>
          </a:prstGeom>
          <a:noFill/>
        </p:spPr>
        <p:txBody>
          <a:bodyPr wrap="square" rtlCol="0">
            <a:spAutoFit/>
          </a:bodyPr>
          <a:lstStyle/>
          <a:p>
            <a:pPr eaLnBrk="1" hangingPunct="1">
              <a:lnSpc>
                <a:spcPct val="150000"/>
              </a:lnSpc>
              <a:buClrTx/>
              <a:buFontTx/>
              <a:buNone/>
            </a:pPr>
            <a:r>
              <a:rPr lang="en-US" altLang="nl-NL" sz="1050" dirty="0">
                <a:cs typeface="Arial" panose="020B0604020202020204" pitchFamily="34" charset="0"/>
              </a:rPr>
              <a:t>Caiwei Zhu &amp; Remke Klapwijk</a:t>
            </a:r>
          </a:p>
          <a:p>
            <a:pPr eaLnBrk="1" hangingPunct="1">
              <a:lnSpc>
                <a:spcPct val="150000"/>
              </a:lnSpc>
              <a:buClrTx/>
              <a:buFontTx/>
              <a:buNone/>
            </a:pPr>
            <a:r>
              <a:rPr lang="en-US" altLang="nl-NL" sz="1050" dirty="0">
                <a:cs typeface="Arial" panose="020B0604020202020204" pitchFamily="34" charset="0"/>
              </a:rPr>
              <a:t>Wetenschapsknooppunt TU Delft</a:t>
            </a:r>
          </a:p>
          <a:p>
            <a:pPr eaLnBrk="1" hangingPunct="1">
              <a:lnSpc>
                <a:spcPct val="150000"/>
              </a:lnSpc>
              <a:buClrTx/>
              <a:buFontTx/>
              <a:buNone/>
            </a:pPr>
            <a:r>
              <a:rPr lang="en-US" altLang="nl-NL" sz="1050" dirty="0">
                <a:cs typeface="Arial" panose="020B0604020202020204" pitchFamily="34" charset="0"/>
                <a:hlinkClick r:id="rId4"/>
              </a:rPr>
              <a:t>www.tudelft.nl/wetenschapsknooppunt</a:t>
            </a:r>
            <a:r>
              <a:rPr lang="en-US" altLang="nl-NL" sz="1050" dirty="0">
                <a:cs typeface="Arial" panose="020B0604020202020204" pitchFamily="34" charset="0"/>
              </a:rPr>
              <a:t>  </a:t>
            </a:r>
          </a:p>
        </p:txBody>
      </p:sp>
    </p:spTree>
    <p:extLst>
      <p:ext uri="{BB962C8B-B14F-4D97-AF65-F5344CB8AC3E}">
        <p14:creationId xmlns:p14="http://schemas.microsoft.com/office/powerpoint/2010/main" val="116449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16;p60">
            <a:extLst>
              <a:ext uri="{FF2B5EF4-FFF2-40B4-BE49-F238E27FC236}">
                <a16:creationId xmlns:a16="http://schemas.microsoft.com/office/drawing/2014/main" id="{C10319F1-D3CC-B1CC-FC52-6625F9381BCD}"/>
              </a:ext>
            </a:extLst>
          </p:cNvPr>
          <p:cNvGraphicFramePr/>
          <p:nvPr>
            <p:extLst>
              <p:ext uri="{D42A27DB-BD31-4B8C-83A1-F6EECF244321}">
                <p14:modId xmlns:p14="http://schemas.microsoft.com/office/powerpoint/2010/main" val="385493348"/>
              </p:ext>
            </p:extLst>
          </p:nvPr>
        </p:nvGraphicFramePr>
        <p:xfrm>
          <a:off x="83062" y="95942"/>
          <a:ext cx="9060938" cy="5047559"/>
        </p:xfrm>
        <a:graphic>
          <a:graphicData uri="http://schemas.openxmlformats.org/drawingml/2006/table">
            <a:tbl>
              <a:tblPr>
                <a:noFill/>
                <a:tableStyleId>{7C83D3A6-F12A-4F14-AAA8-730673F5435E}</a:tableStyleId>
              </a:tblPr>
              <a:tblGrid>
                <a:gridCol w="1526267">
                  <a:extLst>
                    <a:ext uri="{9D8B030D-6E8A-4147-A177-3AD203B41FA5}">
                      <a16:colId xmlns:a16="http://schemas.microsoft.com/office/drawing/2014/main" val="20000"/>
                    </a:ext>
                  </a:extLst>
                </a:gridCol>
                <a:gridCol w="1683357">
                  <a:extLst>
                    <a:ext uri="{9D8B030D-6E8A-4147-A177-3AD203B41FA5}">
                      <a16:colId xmlns:a16="http://schemas.microsoft.com/office/drawing/2014/main" val="20001"/>
                    </a:ext>
                  </a:extLst>
                </a:gridCol>
                <a:gridCol w="2394778">
                  <a:extLst>
                    <a:ext uri="{9D8B030D-6E8A-4147-A177-3AD203B41FA5}">
                      <a16:colId xmlns:a16="http://schemas.microsoft.com/office/drawing/2014/main" val="20002"/>
                    </a:ext>
                  </a:extLst>
                </a:gridCol>
                <a:gridCol w="3456536">
                  <a:extLst>
                    <a:ext uri="{9D8B030D-6E8A-4147-A177-3AD203B41FA5}">
                      <a16:colId xmlns:a16="http://schemas.microsoft.com/office/drawing/2014/main" val="20003"/>
                    </a:ext>
                  </a:extLst>
                </a:gridCol>
              </a:tblGrid>
              <a:tr h="672168">
                <a:tc>
                  <a:txBody>
                    <a:bodyPr/>
                    <a:lstStyle/>
                    <a:p>
                      <a:pPr marL="0" lvl="0" indent="0" algn="ctr" rtl="0">
                        <a:spcBef>
                          <a:spcPts val="0"/>
                        </a:spcBef>
                        <a:spcAft>
                          <a:spcPts val="0"/>
                        </a:spcAft>
                        <a:buNone/>
                      </a:pPr>
                      <a:r>
                        <a:rPr lang="en" sz="1300" b="1" dirty="0">
                          <a:solidFill>
                            <a:srgbClr val="000000"/>
                          </a:solidFill>
                        </a:rPr>
                        <a:t>Ik merk op</a:t>
                      </a:r>
                      <a:r>
                        <a:rPr lang="en" sz="1300" b="1" dirty="0"/>
                        <a:t>…</a:t>
                      </a:r>
                      <a:r>
                        <a:rPr lang="en" sz="1300" b="1" dirty="0">
                          <a:solidFill>
                            <a:srgbClr val="000000"/>
                          </a:solidFill>
                        </a:rPr>
                        <a:t> </a:t>
                      </a:r>
                      <a:endParaRPr sz="13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 sz="1300" b="1" dirty="0">
                          <a:solidFill>
                            <a:srgbClr val="000000"/>
                          </a:solidFill>
                        </a:rPr>
                        <a:t>Ik vraag mij af …</a:t>
                      </a:r>
                      <a:endParaRPr sz="13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 sz="1300" b="1" dirty="0">
                          <a:solidFill>
                            <a:srgbClr val="000000"/>
                          </a:solidFill>
                        </a:rPr>
                        <a:t>Dit doet mij denken aan… </a:t>
                      </a:r>
                      <a:endParaRPr sz="13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US" sz="1300" b="1" dirty="0">
                          <a:solidFill>
                            <a:srgbClr val="000000"/>
                          </a:solidFill>
                        </a:rPr>
                        <a:t>D</a:t>
                      </a:r>
                      <a:r>
                        <a:rPr lang="en" sz="1300" b="1" dirty="0">
                          <a:solidFill>
                            <a:srgbClr val="000000"/>
                          </a:solidFill>
                        </a:rPr>
                        <a:t>it inspireert mij om een ontwerp te maken van </a:t>
                      </a:r>
                      <a:r>
                        <a:rPr lang="en" sz="1300" b="1" dirty="0"/>
                        <a:t>…</a:t>
                      </a:r>
                      <a:endParaRPr sz="13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extLst>
                  <a:ext uri="{0D108BD9-81ED-4DB2-BD59-A6C34878D82A}">
                    <a16:rowId xmlns:a16="http://schemas.microsoft.com/office/drawing/2014/main" val="10000"/>
                  </a:ext>
                </a:extLst>
              </a:tr>
              <a:tr h="530652">
                <a:tc>
                  <a:txBody>
                    <a:bodyPr/>
                    <a:lstStyle/>
                    <a:p>
                      <a:pPr marL="0" lvl="0" indent="0" algn="ctr" rtl="0">
                        <a:spcBef>
                          <a:spcPts val="0"/>
                        </a:spcBef>
                        <a:spcAft>
                          <a:spcPts val="0"/>
                        </a:spcAft>
                        <a:buNone/>
                      </a:pPr>
                      <a:r>
                        <a:rPr lang="en-US" sz="900" b="1" dirty="0" err="1">
                          <a:solidFill>
                            <a:srgbClr val="000000"/>
                          </a:solidFill>
                        </a:rPr>
                        <a:t>een</a:t>
                      </a:r>
                      <a:r>
                        <a:rPr lang="en-US" sz="900" b="1" dirty="0">
                          <a:solidFill>
                            <a:srgbClr val="000000"/>
                          </a:solidFill>
                        </a:rPr>
                        <a:t> </a:t>
                      </a:r>
                      <a:r>
                        <a:rPr lang="en-US" sz="900" b="1" dirty="0" err="1">
                          <a:solidFill>
                            <a:srgbClr val="000000"/>
                          </a:solidFill>
                        </a:rPr>
                        <a:t>kenmerk</a:t>
                      </a:r>
                      <a:r>
                        <a:rPr lang="en-US" sz="900" b="1" dirty="0">
                          <a:solidFill>
                            <a:srgbClr val="000000"/>
                          </a:solidFill>
                        </a:rPr>
                        <a:t> van </a:t>
                      </a:r>
                      <a:r>
                        <a:rPr lang="en-US" sz="900" b="1" dirty="0" err="1">
                          <a:solidFill>
                            <a:srgbClr val="000000"/>
                          </a:solidFill>
                        </a:rPr>
                        <a:t>een</a:t>
                      </a:r>
                      <a:r>
                        <a:rPr lang="en-US" sz="900" b="1" dirty="0">
                          <a:solidFill>
                            <a:srgbClr val="000000"/>
                          </a:solidFill>
                        </a:rPr>
                        <a:t> </a:t>
                      </a:r>
                      <a:r>
                        <a:rPr lang="en-US" sz="900" b="1" dirty="0" err="1">
                          <a:solidFill>
                            <a:srgbClr val="000000"/>
                          </a:solidFill>
                        </a:rPr>
                        <a:t>organisme</a:t>
                      </a:r>
                      <a:r>
                        <a:rPr lang="en-US" sz="900" b="1" dirty="0">
                          <a:solidFill>
                            <a:srgbClr val="000000"/>
                          </a:solidFill>
                        </a:rPr>
                        <a:t> </a:t>
                      </a:r>
                      <a:r>
                        <a:rPr lang="en" sz="900" b="1" dirty="0">
                          <a:solidFill>
                            <a:srgbClr val="000000"/>
                          </a:solidFill>
                        </a:rPr>
                        <a:t> </a:t>
                      </a:r>
                      <a:endParaRPr sz="900" b="1" dirty="0"/>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US" sz="900" b="1" dirty="0">
                          <a:solidFill>
                            <a:srgbClr val="000000"/>
                          </a:solidFill>
                        </a:rPr>
                        <a:t>w</a:t>
                      </a:r>
                      <a:r>
                        <a:rPr lang="en" sz="900" b="1" dirty="0">
                          <a:solidFill>
                            <a:srgbClr val="000000"/>
                          </a:solidFill>
                        </a:rPr>
                        <a:t>at de functie kan zijn  </a:t>
                      </a:r>
                      <a:endParaRPr sz="9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US" sz="900" b="1" dirty="0" err="1">
                          <a:solidFill>
                            <a:srgbClr val="000000"/>
                          </a:solidFill>
                        </a:rPr>
                        <a:t>Iets</a:t>
                      </a:r>
                      <a:r>
                        <a:rPr lang="en-US" sz="900" b="1" dirty="0">
                          <a:solidFill>
                            <a:srgbClr val="000000"/>
                          </a:solidFill>
                        </a:rPr>
                        <a:t> wat </a:t>
                      </a:r>
                      <a:r>
                        <a:rPr lang="en-US" sz="900" b="1" dirty="0" err="1">
                          <a:solidFill>
                            <a:srgbClr val="000000"/>
                          </a:solidFill>
                        </a:rPr>
                        <a:t>mensen</a:t>
                      </a:r>
                      <a:r>
                        <a:rPr lang="en-US" sz="900" b="1" dirty="0">
                          <a:solidFill>
                            <a:srgbClr val="000000"/>
                          </a:solidFill>
                        </a:rPr>
                        <a:t> </a:t>
                      </a:r>
                      <a:r>
                        <a:rPr lang="en-US" sz="900" b="1" dirty="0" err="1">
                          <a:solidFill>
                            <a:srgbClr val="000000"/>
                          </a:solidFill>
                        </a:rPr>
                        <a:t>ook</a:t>
                      </a:r>
                      <a:r>
                        <a:rPr lang="en-US" sz="900" b="1" dirty="0">
                          <a:solidFill>
                            <a:srgbClr val="000000"/>
                          </a:solidFill>
                        </a:rPr>
                        <a:t> </a:t>
                      </a:r>
                      <a:r>
                        <a:rPr lang="en-US" sz="900" b="1" dirty="0" err="1">
                          <a:solidFill>
                            <a:srgbClr val="000000"/>
                          </a:solidFill>
                        </a:rPr>
                        <a:t>gebruiken</a:t>
                      </a:r>
                      <a:r>
                        <a:rPr lang="en-US" sz="900" b="1" dirty="0">
                          <a:solidFill>
                            <a:srgbClr val="000000"/>
                          </a:solidFill>
                        </a:rPr>
                        <a:t>/</a:t>
                      </a:r>
                      <a:r>
                        <a:rPr lang="en-US" sz="900" b="1" dirty="0" err="1">
                          <a:solidFill>
                            <a:srgbClr val="000000"/>
                          </a:solidFill>
                        </a:rPr>
                        <a:t>nodig</a:t>
                      </a:r>
                      <a:r>
                        <a:rPr lang="en-US" sz="900" b="1" dirty="0">
                          <a:solidFill>
                            <a:srgbClr val="000000"/>
                          </a:solidFill>
                        </a:rPr>
                        <a:t> </a:t>
                      </a:r>
                      <a:r>
                        <a:rPr lang="en-US" sz="900" b="1" dirty="0" err="1">
                          <a:solidFill>
                            <a:srgbClr val="000000"/>
                          </a:solidFill>
                        </a:rPr>
                        <a:t>hebben</a:t>
                      </a:r>
                      <a:endParaRPr sz="9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 sz="1000" b="1" dirty="0">
                          <a:solidFill>
                            <a:srgbClr val="000000"/>
                          </a:solidFill>
                        </a:rPr>
                        <a:t>teken en leg je idee uit</a:t>
                      </a:r>
                      <a:endParaRPr sz="1000" b="1"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extLst>
                  <a:ext uri="{0D108BD9-81ED-4DB2-BD59-A6C34878D82A}">
                    <a16:rowId xmlns:a16="http://schemas.microsoft.com/office/drawing/2014/main" val="10001"/>
                  </a:ext>
                </a:extLst>
              </a:tr>
              <a:tr h="1840503">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lgn="ctr">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lgn="ctr">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lgn="ctr">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lgn="ctr">
                      <a:solidFill>
                        <a:srgbClr val="4BCD12"/>
                      </a:solidFill>
                      <a:prstDash val="solid"/>
                      <a:round/>
                      <a:headEnd type="none" w="sm" len="sm"/>
                      <a:tailEnd type="none" w="sm" len="sm"/>
                    </a:lnB>
                  </a:tcPr>
                </a:tc>
                <a:extLst>
                  <a:ext uri="{0D108BD9-81ED-4DB2-BD59-A6C34878D82A}">
                    <a16:rowId xmlns:a16="http://schemas.microsoft.com/office/drawing/2014/main" val="10002"/>
                  </a:ext>
                </a:extLst>
              </a:tr>
              <a:tr h="2004236">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lgn="ctr">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lgn="ctr">
                      <a:solidFill>
                        <a:srgbClr val="4BCD12"/>
                      </a:solidFill>
                      <a:prstDash val="solid"/>
                      <a:round/>
                      <a:headEnd type="none" w="sm" len="sm"/>
                      <a:tailEnd type="none" w="sm" len="sm"/>
                    </a:lnL>
                    <a:lnR w="28575" cap="flat" cmpd="sng" algn="ctr">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lgn="ctr">
                      <a:solidFill>
                        <a:srgbClr val="4BCD12"/>
                      </a:solidFill>
                      <a:prstDash val="solid"/>
                      <a:round/>
                      <a:headEnd type="none" w="sm" len="sm"/>
                      <a:tailEnd type="none" w="sm" len="sm"/>
                    </a:lnL>
                    <a:lnR w="28575" cap="flat" cmpd="sng" algn="ctr">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lgn="ctr">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extLst>
                  <a:ext uri="{0D108BD9-81ED-4DB2-BD59-A6C34878D82A}">
                    <a16:rowId xmlns:a16="http://schemas.microsoft.com/office/drawing/2014/main" val="3214484409"/>
                  </a:ext>
                </a:extLst>
              </a:tr>
            </a:tbl>
          </a:graphicData>
        </a:graphic>
      </p:graphicFrame>
    </p:spTree>
    <p:extLst>
      <p:ext uri="{BB962C8B-B14F-4D97-AF65-F5344CB8AC3E}">
        <p14:creationId xmlns:p14="http://schemas.microsoft.com/office/powerpoint/2010/main" val="3080549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2"/>
          <p:cNvPicPr preferRelativeResize="0"/>
          <p:nvPr/>
        </p:nvPicPr>
        <p:blipFill rotWithShape="1">
          <a:blip r:embed="rId3">
            <a:alphaModFix/>
          </a:blip>
          <a:srcRect t="30130" b="4540"/>
          <a:stretch/>
        </p:blipFill>
        <p:spPr>
          <a:xfrm>
            <a:off x="87325" y="1730575"/>
            <a:ext cx="7016850" cy="2998675"/>
          </a:xfrm>
          <a:prstGeom prst="rect">
            <a:avLst/>
          </a:prstGeom>
          <a:noFill/>
          <a:ln>
            <a:noFill/>
          </a:ln>
        </p:spPr>
      </p:pic>
      <p:sp>
        <p:nvSpPr>
          <p:cNvPr id="349" name="Google Shape;349;p52"/>
          <p:cNvSpPr/>
          <p:nvPr/>
        </p:nvSpPr>
        <p:spPr>
          <a:xfrm>
            <a:off x="4899775" y="1101850"/>
            <a:ext cx="1818600" cy="38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lt1"/>
              </a:highlight>
            </a:endParaRPr>
          </a:p>
        </p:txBody>
      </p:sp>
      <p:pic>
        <p:nvPicPr>
          <p:cNvPr id="350" name="Google Shape;350;p52"/>
          <p:cNvPicPr preferRelativeResize="0"/>
          <p:nvPr/>
        </p:nvPicPr>
        <p:blipFill rotWithShape="1">
          <a:blip r:embed="rId4">
            <a:alphaModFix/>
          </a:blip>
          <a:srcRect l="7957" t="3314" r="21554" b="7828"/>
          <a:stretch/>
        </p:blipFill>
        <p:spPr>
          <a:xfrm>
            <a:off x="6718375" y="1126800"/>
            <a:ext cx="2353324" cy="2136599"/>
          </a:xfrm>
          <a:prstGeom prst="rect">
            <a:avLst/>
          </a:prstGeom>
          <a:noFill/>
          <a:ln>
            <a:noFill/>
          </a:ln>
        </p:spPr>
      </p:pic>
      <p:sp>
        <p:nvSpPr>
          <p:cNvPr id="351" name="Google Shape;351;p52"/>
          <p:cNvSpPr/>
          <p:nvPr/>
        </p:nvSpPr>
        <p:spPr>
          <a:xfrm rot="-8100000">
            <a:off x="7156875" y="3436374"/>
            <a:ext cx="442507" cy="1050902"/>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2"/>
          <p:cNvSpPr txBox="1"/>
          <p:nvPr/>
        </p:nvSpPr>
        <p:spPr>
          <a:xfrm>
            <a:off x="194075" y="379225"/>
            <a:ext cx="8835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Calibri"/>
                <a:ea typeface="Calibri"/>
                <a:cs typeface="Calibri"/>
                <a:sym typeface="Calibri"/>
              </a:rPr>
              <a:t>2.  Observing and drawing inferences from nature</a:t>
            </a:r>
            <a:endParaRPr sz="1900" b="1">
              <a:latin typeface="Calibri"/>
              <a:ea typeface="Calibri"/>
              <a:cs typeface="Calibri"/>
              <a:sym typeface="Calibri"/>
            </a:endParaRPr>
          </a:p>
        </p:txBody>
      </p:sp>
      <p:sp>
        <p:nvSpPr>
          <p:cNvPr id="353" name="Google Shape;353;p52"/>
          <p:cNvSpPr txBox="1"/>
          <p:nvPr/>
        </p:nvSpPr>
        <p:spPr>
          <a:xfrm>
            <a:off x="154500" y="479375"/>
            <a:ext cx="8835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Calibri"/>
                <a:ea typeface="Calibri"/>
                <a:cs typeface="Calibri"/>
                <a:sym typeface="Calibri"/>
              </a:rPr>
              <a:t>1. Learn from existing biomimicry design examples</a:t>
            </a:r>
            <a:endParaRPr sz="1900" b="1">
              <a:latin typeface="Calibri"/>
              <a:ea typeface="Calibri"/>
              <a:cs typeface="Calibri"/>
              <a:sym typeface="Calibri"/>
            </a:endParaRPr>
          </a:p>
        </p:txBody>
      </p:sp>
      <p:sp>
        <p:nvSpPr>
          <p:cNvPr id="354" name="Google Shape;354;p52"/>
          <p:cNvSpPr txBox="1">
            <a:spLocks noGrp="1"/>
          </p:cNvSpPr>
          <p:nvPr>
            <p:ph type="title" idx="4294967295"/>
          </p:nvPr>
        </p:nvSpPr>
        <p:spPr>
          <a:xfrm>
            <a:off x="0" y="439275"/>
            <a:ext cx="6086700" cy="509400"/>
          </a:xfrm>
          <a:prstGeom prst="rect">
            <a:avLst/>
          </a:prstGeom>
          <a:solidFill>
            <a:srgbClr val="B6D7A8"/>
          </a:solidFill>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311" b="1"/>
              <a:t>  </a:t>
            </a:r>
            <a:endParaRPr sz="2311" b="1"/>
          </a:p>
        </p:txBody>
      </p:sp>
      <p:sp>
        <p:nvSpPr>
          <p:cNvPr id="355" name="Google Shape;355;p52"/>
          <p:cNvSpPr txBox="1"/>
          <p:nvPr/>
        </p:nvSpPr>
        <p:spPr>
          <a:xfrm>
            <a:off x="154500" y="268850"/>
            <a:ext cx="6086700" cy="48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500"/>
              </a:spcAft>
              <a:buNone/>
            </a:pPr>
            <a:r>
              <a:rPr lang="en" sz="2300" b="1" dirty="0">
                <a:latin typeface="Calibri"/>
                <a:ea typeface="Calibri"/>
                <a:cs typeface="Calibri"/>
                <a:sym typeface="Calibri"/>
              </a:rPr>
              <a:t>Ontdekkingen van leerlingen </a:t>
            </a:r>
            <a:endParaRPr sz="2200" b="1" dirty="0">
              <a:solidFill>
                <a:srgbClr val="000000"/>
              </a:solidFill>
              <a:highlight>
                <a:srgbClr val="FFFF00"/>
              </a:highlight>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3"/>
          <p:cNvSpPr txBox="1">
            <a:spLocks noGrp="1"/>
          </p:cNvSpPr>
          <p:nvPr>
            <p:ph type="title"/>
          </p:nvPr>
        </p:nvSpPr>
        <p:spPr>
          <a:xfrm>
            <a:off x="-55050" y="1880550"/>
            <a:ext cx="9254100" cy="1382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300" b="1" dirty="0" err="1">
                <a:solidFill>
                  <a:srgbClr val="00B050"/>
                </a:solidFill>
                <a:latin typeface="+mj-lt"/>
              </a:rPr>
              <a:t>Ontwerpvraag</a:t>
            </a:r>
            <a:r>
              <a:rPr lang="en-US" sz="3300" b="1" dirty="0">
                <a:solidFill>
                  <a:srgbClr val="00B050"/>
                </a:solidFill>
                <a:latin typeface="+mj-lt"/>
              </a:rPr>
              <a:t>:</a:t>
            </a:r>
            <a:endParaRPr sz="3300" b="1" dirty="0">
              <a:solidFill>
                <a:srgbClr val="00B050"/>
              </a:solidFill>
              <a:latin typeface="+mj-lt"/>
            </a:endParaRPr>
          </a:p>
          <a:p>
            <a:pPr marL="0" lvl="0" indent="0" algn="ctr" rtl="0">
              <a:lnSpc>
                <a:spcPct val="115000"/>
              </a:lnSpc>
              <a:spcBef>
                <a:spcPts val="0"/>
              </a:spcBef>
              <a:spcAft>
                <a:spcPts val="0"/>
              </a:spcAft>
              <a:buNone/>
            </a:pPr>
            <a:r>
              <a:rPr lang="en" sz="2800" dirty="0">
                <a:solidFill>
                  <a:schemeClr val="tx1"/>
                </a:solidFill>
                <a:latin typeface="+mj-lt"/>
              </a:rPr>
              <a:t>Gebruik inspiratie uit de natuur om een winddichte of waterdichte kampeeruitrusting te ontwerpen</a:t>
            </a:r>
            <a:endParaRPr sz="4000" dirty="0">
              <a:solidFill>
                <a:schemeClr val="tx1"/>
              </a:solidFill>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4"/>
          <p:cNvSpPr txBox="1"/>
          <p:nvPr/>
        </p:nvSpPr>
        <p:spPr>
          <a:xfrm>
            <a:off x="3299765" y="822498"/>
            <a:ext cx="4604700" cy="11481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endParaRPr sz="2800">
              <a:solidFill>
                <a:srgbClr val="FFFFFF"/>
              </a:solidFill>
            </a:endParaRPr>
          </a:p>
        </p:txBody>
      </p:sp>
      <p:pic>
        <p:nvPicPr>
          <p:cNvPr id="366" name="Google Shape;366;p54"/>
          <p:cNvPicPr preferRelativeResize="0"/>
          <p:nvPr/>
        </p:nvPicPr>
        <p:blipFill rotWithShape="1">
          <a:blip r:embed="rId3">
            <a:alphaModFix/>
          </a:blip>
          <a:srcRect l="11047" t="17148" r="10876" b="4080"/>
          <a:stretch/>
        </p:blipFill>
        <p:spPr>
          <a:xfrm>
            <a:off x="3425857" y="23910"/>
            <a:ext cx="3923848" cy="2756514"/>
          </a:xfrm>
          <a:prstGeom prst="rect">
            <a:avLst/>
          </a:prstGeom>
          <a:noFill/>
          <a:ln>
            <a:noFill/>
          </a:ln>
        </p:spPr>
      </p:pic>
      <p:pic>
        <p:nvPicPr>
          <p:cNvPr id="367" name="Google Shape;367;p54"/>
          <p:cNvPicPr preferRelativeResize="0"/>
          <p:nvPr/>
        </p:nvPicPr>
        <p:blipFill rotWithShape="1">
          <a:blip r:embed="rId4">
            <a:alphaModFix/>
          </a:blip>
          <a:srcRect t="3478" r="6664" b="14080"/>
          <a:stretch/>
        </p:blipFill>
        <p:spPr>
          <a:xfrm>
            <a:off x="4948357" y="2851557"/>
            <a:ext cx="3296226" cy="2160853"/>
          </a:xfrm>
          <a:prstGeom prst="rect">
            <a:avLst/>
          </a:prstGeom>
          <a:noFill/>
          <a:ln>
            <a:noFill/>
          </a:ln>
        </p:spPr>
      </p:pic>
      <p:pic>
        <p:nvPicPr>
          <p:cNvPr id="368" name="Google Shape;368;p54"/>
          <p:cNvPicPr preferRelativeResize="0"/>
          <p:nvPr/>
        </p:nvPicPr>
        <p:blipFill rotWithShape="1">
          <a:blip r:embed="rId5">
            <a:alphaModFix/>
          </a:blip>
          <a:srcRect t="19478"/>
          <a:stretch/>
        </p:blipFill>
        <p:spPr>
          <a:xfrm>
            <a:off x="447175" y="2057778"/>
            <a:ext cx="2852590" cy="25456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5"/>
          <p:cNvPicPr preferRelativeResize="0"/>
          <p:nvPr/>
        </p:nvPicPr>
        <p:blipFill>
          <a:blip r:embed="rId3">
            <a:alphaModFix/>
          </a:blip>
          <a:stretch>
            <a:fillRect/>
          </a:stretch>
        </p:blipFill>
        <p:spPr>
          <a:xfrm>
            <a:off x="1884070" y="106615"/>
            <a:ext cx="2296044" cy="1864688"/>
          </a:xfrm>
          <a:prstGeom prst="rect">
            <a:avLst/>
          </a:prstGeom>
          <a:noFill/>
          <a:ln>
            <a:noFill/>
          </a:ln>
        </p:spPr>
      </p:pic>
      <p:pic>
        <p:nvPicPr>
          <p:cNvPr id="374" name="Google Shape;374;p55"/>
          <p:cNvPicPr preferRelativeResize="0"/>
          <p:nvPr/>
        </p:nvPicPr>
        <p:blipFill rotWithShape="1">
          <a:blip r:embed="rId4">
            <a:alphaModFix/>
          </a:blip>
          <a:srcRect l="28786" t="28082" r="22373" b="15819"/>
          <a:stretch/>
        </p:blipFill>
        <p:spPr>
          <a:xfrm>
            <a:off x="1434696" y="2165230"/>
            <a:ext cx="2887138" cy="2665074"/>
          </a:xfrm>
          <a:prstGeom prst="rect">
            <a:avLst/>
          </a:prstGeom>
          <a:noFill/>
          <a:ln>
            <a:noFill/>
          </a:ln>
        </p:spPr>
      </p:pic>
      <p:pic>
        <p:nvPicPr>
          <p:cNvPr id="375" name="Google Shape;375;p55"/>
          <p:cNvPicPr preferRelativeResize="0"/>
          <p:nvPr/>
        </p:nvPicPr>
        <p:blipFill rotWithShape="1">
          <a:blip r:embed="rId5">
            <a:alphaModFix/>
          </a:blip>
          <a:srcRect t="8321" r="7192" b="20796"/>
          <a:stretch/>
        </p:blipFill>
        <p:spPr>
          <a:xfrm>
            <a:off x="4822168" y="1389912"/>
            <a:ext cx="3596447" cy="23636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6"/>
          <p:cNvPicPr preferRelativeResize="0"/>
          <p:nvPr/>
        </p:nvPicPr>
        <p:blipFill>
          <a:blip r:embed="rId3">
            <a:alphaModFix/>
          </a:blip>
          <a:stretch>
            <a:fillRect/>
          </a:stretch>
        </p:blipFill>
        <p:spPr>
          <a:xfrm>
            <a:off x="727276" y="1637625"/>
            <a:ext cx="1532846" cy="2114364"/>
          </a:xfrm>
          <a:prstGeom prst="rect">
            <a:avLst/>
          </a:prstGeom>
          <a:noFill/>
          <a:ln>
            <a:noFill/>
          </a:ln>
        </p:spPr>
      </p:pic>
      <p:pic>
        <p:nvPicPr>
          <p:cNvPr id="381" name="Google Shape;381;p56"/>
          <p:cNvPicPr preferRelativeResize="0"/>
          <p:nvPr/>
        </p:nvPicPr>
        <p:blipFill rotWithShape="1">
          <a:blip r:embed="rId4">
            <a:alphaModFix/>
          </a:blip>
          <a:srcRect t="8138" r="6050" b="8130"/>
          <a:stretch/>
        </p:blipFill>
        <p:spPr>
          <a:xfrm>
            <a:off x="2458528" y="1497713"/>
            <a:ext cx="3057696" cy="2114364"/>
          </a:xfrm>
          <a:prstGeom prst="rect">
            <a:avLst/>
          </a:prstGeom>
          <a:noFill/>
          <a:ln>
            <a:noFill/>
          </a:ln>
        </p:spPr>
      </p:pic>
      <p:pic>
        <p:nvPicPr>
          <p:cNvPr id="382" name="Google Shape;382;p56"/>
          <p:cNvPicPr preferRelativeResize="0"/>
          <p:nvPr/>
        </p:nvPicPr>
        <p:blipFill rotWithShape="1">
          <a:blip r:embed="rId5">
            <a:alphaModFix/>
          </a:blip>
          <a:srcRect l="5850" r="2161"/>
          <a:stretch/>
        </p:blipFill>
        <p:spPr>
          <a:xfrm>
            <a:off x="5732150" y="604650"/>
            <a:ext cx="3137575" cy="3414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8"/>
          <p:cNvSpPr txBox="1"/>
          <p:nvPr/>
        </p:nvSpPr>
        <p:spPr>
          <a:xfrm>
            <a:off x="2514300" y="4612975"/>
            <a:ext cx="4115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Source: https://asknature.org/strategy/folding-improves-flexibility-and-rigidity/</a:t>
            </a:r>
            <a:endParaRPr sz="900"/>
          </a:p>
        </p:txBody>
      </p:sp>
      <p:pic>
        <p:nvPicPr>
          <p:cNvPr id="397" name="Google Shape;397;p58"/>
          <p:cNvPicPr preferRelativeResize="0"/>
          <p:nvPr/>
        </p:nvPicPr>
        <p:blipFill>
          <a:blip r:embed="rId3">
            <a:alphaModFix/>
          </a:blip>
          <a:stretch>
            <a:fillRect/>
          </a:stretch>
        </p:blipFill>
        <p:spPr>
          <a:xfrm>
            <a:off x="913500" y="736712"/>
            <a:ext cx="7317000" cy="36700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59"/>
          <p:cNvPicPr preferRelativeResize="0"/>
          <p:nvPr/>
        </p:nvPicPr>
        <p:blipFill>
          <a:blip r:embed="rId3">
            <a:alphaModFix/>
          </a:blip>
          <a:stretch>
            <a:fillRect/>
          </a:stretch>
        </p:blipFill>
        <p:spPr>
          <a:xfrm>
            <a:off x="1581688" y="2037236"/>
            <a:ext cx="2358383" cy="1953801"/>
          </a:xfrm>
          <a:prstGeom prst="rect">
            <a:avLst/>
          </a:prstGeom>
          <a:noFill/>
          <a:ln>
            <a:noFill/>
          </a:ln>
        </p:spPr>
      </p:pic>
      <p:pic>
        <p:nvPicPr>
          <p:cNvPr id="403" name="Google Shape;403;p59"/>
          <p:cNvPicPr preferRelativeResize="0"/>
          <p:nvPr/>
        </p:nvPicPr>
        <p:blipFill rotWithShape="1">
          <a:blip r:embed="rId4">
            <a:alphaModFix/>
          </a:blip>
          <a:srcRect t="8321" r="7192" b="20796"/>
          <a:stretch/>
        </p:blipFill>
        <p:spPr>
          <a:xfrm>
            <a:off x="4269628" y="2037245"/>
            <a:ext cx="3292685" cy="1953790"/>
          </a:xfrm>
          <a:prstGeom prst="rect">
            <a:avLst/>
          </a:prstGeom>
          <a:noFill/>
          <a:ln>
            <a:noFill/>
          </a:ln>
        </p:spPr>
      </p:pic>
      <p:sp>
        <p:nvSpPr>
          <p:cNvPr id="404" name="Google Shape;404;p59"/>
          <p:cNvSpPr/>
          <p:nvPr/>
        </p:nvSpPr>
        <p:spPr>
          <a:xfrm rot="-5400000">
            <a:off x="4121275" y="48673"/>
            <a:ext cx="584700" cy="3222000"/>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9"/>
          <p:cNvSpPr/>
          <p:nvPr/>
        </p:nvSpPr>
        <p:spPr>
          <a:xfrm>
            <a:off x="3409553" y="1219174"/>
            <a:ext cx="2106600" cy="29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t>  Fotosynthese</a:t>
            </a:r>
            <a:endParaRPr sz="1200" dirty="0"/>
          </a:p>
        </p:txBody>
      </p:sp>
      <p:sp>
        <p:nvSpPr>
          <p:cNvPr id="406" name="Google Shape;406;p59"/>
          <p:cNvSpPr/>
          <p:nvPr/>
        </p:nvSpPr>
        <p:spPr>
          <a:xfrm rot="-5400000" flipH="1">
            <a:off x="4129875" y="3120475"/>
            <a:ext cx="617400" cy="3162000"/>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9"/>
          <p:cNvSpPr/>
          <p:nvPr/>
        </p:nvSpPr>
        <p:spPr>
          <a:xfrm>
            <a:off x="3167184" y="4714276"/>
            <a:ext cx="2241000" cy="29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Windbestendig </a:t>
            </a:r>
            <a:endParaRPr sz="1200" dirty="0"/>
          </a:p>
        </p:txBody>
      </p:sp>
      <p:sp>
        <p:nvSpPr>
          <p:cNvPr id="408" name="Google Shape;408;p59"/>
          <p:cNvSpPr txBox="1"/>
          <p:nvPr/>
        </p:nvSpPr>
        <p:spPr>
          <a:xfrm>
            <a:off x="2112053" y="3991028"/>
            <a:ext cx="1297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t>Haagbeuk </a:t>
            </a:r>
            <a:endParaRPr sz="1200" b="1" dirty="0"/>
          </a:p>
        </p:txBody>
      </p:sp>
      <p:sp>
        <p:nvSpPr>
          <p:cNvPr id="409" name="Google Shape;409;p59"/>
          <p:cNvSpPr txBox="1"/>
          <p:nvPr/>
        </p:nvSpPr>
        <p:spPr>
          <a:xfrm>
            <a:off x="4572000" y="3991026"/>
            <a:ext cx="36828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t>Vouwbaar zonnepaneel</a:t>
            </a:r>
            <a:endParaRPr sz="1200" b="1" dirty="0"/>
          </a:p>
        </p:txBody>
      </p:sp>
      <p:sp>
        <p:nvSpPr>
          <p:cNvPr id="410" name="Google Shape;410;p59"/>
          <p:cNvSpPr txBox="1">
            <a:spLocks noGrp="1"/>
          </p:cNvSpPr>
          <p:nvPr>
            <p:ph type="title"/>
          </p:nvPr>
        </p:nvSpPr>
        <p:spPr>
          <a:xfrm>
            <a:off x="0" y="439275"/>
            <a:ext cx="6189900" cy="509400"/>
          </a:xfrm>
          <a:prstGeom prst="rect">
            <a:avLst/>
          </a:prstGeom>
          <a:solidFill>
            <a:srgbClr val="B6D7A8"/>
          </a:solidFill>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311" b="1"/>
              <a:t>  </a:t>
            </a:r>
            <a:endParaRPr sz="2311" b="1"/>
          </a:p>
        </p:txBody>
      </p:sp>
      <p:sp>
        <p:nvSpPr>
          <p:cNvPr id="411" name="Google Shape;411;p59"/>
          <p:cNvSpPr txBox="1"/>
          <p:nvPr/>
        </p:nvSpPr>
        <p:spPr>
          <a:xfrm>
            <a:off x="31350" y="277341"/>
            <a:ext cx="5452500" cy="48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500"/>
              </a:spcAft>
              <a:buNone/>
            </a:pPr>
            <a:r>
              <a:rPr lang="en" sz="2300" b="1" dirty="0">
                <a:latin typeface="Calibri"/>
                <a:ea typeface="Calibri"/>
                <a:cs typeface="Calibri"/>
                <a:sym typeface="Calibri"/>
              </a:rPr>
              <a:t>Nadoen van de natuur in een ontwerp  </a:t>
            </a:r>
            <a:endParaRPr sz="2200" b="1" dirty="0">
              <a:solidFill>
                <a:srgbClr val="000000"/>
              </a:solidFill>
              <a:highlight>
                <a:srgbClr val="FFFF00"/>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300"/>
                                        <p:tgtEl>
                                          <p:spTgt spid="404"/>
                                        </p:tgtEl>
                                      </p:cBhvr>
                                    </p:animEffect>
                                  </p:childTnLst>
                                </p:cTn>
                              </p:par>
                              <p:par>
                                <p:cTn id="8" presetID="10" presetClass="entr" presetSubtype="0" fill="hold" nodeType="withEffect">
                                  <p:stCondLst>
                                    <p:cond delay="0"/>
                                  </p:stCondLst>
                                  <p:childTnLst>
                                    <p:set>
                                      <p:cBhvr>
                                        <p:cTn id="9" dur="1" fill="hold">
                                          <p:stCondLst>
                                            <p:cond delay="0"/>
                                          </p:stCondLst>
                                        </p:cTn>
                                        <p:tgtEl>
                                          <p:spTgt spid="405"/>
                                        </p:tgtEl>
                                        <p:attrNameLst>
                                          <p:attrName>style.visibility</p:attrName>
                                        </p:attrNameLst>
                                      </p:cBhvr>
                                      <p:to>
                                        <p:strVal val="visible"/>
                                      </p:to>
                                    </p:set>
                                    <p:animEffect transition="in" filter="fade">
                                      <p:cBhvr>
                                        <p:cTn id="10" dur="300"/>
                                        <p:tgtEl>
                                          <p:spTgt spid="405"/>
                                        </p:tgtEl>
                                      </p:cBhvr>
                                    </p:animEffect>
                                  </p:childTnLst>
                                </p:cTn>
                              </p:par>
                            </p:childTnLst>
                          </p:cTn>
                        </p:par>
                        <p:par>
                          <p:cTn id="11" fill="hold">
                            <p:stCondLst>
                              <p:cond delay="300"/>
                            </p:stCondLst>
                            <p:childTnLst>
                              <p:par>
                                <p:cTn id="12" presetID="10" presetClass="entr" presetSubtype="0" fill="hold" nodeType="afterEffect">
                                  <p:stCondLst>
                                    <p:cond delay="0"/>
                                  </p:stCondLst>
                                  <p:childTnLst>
                                    <p:set>
                                      <p:cBhvr>
                                        <p:cTn id="13" dur="1" fill="hold">
                                          <p:stCondLst>
                                            <p:cond delay="0"/>
                                          </p:stCondLst>
                                        </p:cTn>
                                        <p:tgtEl>
                                          <p:spTgt spid="406"/>
                                        </p:tgtEl>
                                        <p:attrNameLst>
                                          <p:attrName>style.visibility</p:attrName>
                                        </p:attrNameLst>
                                      </p:cBhvr>
                                      <p:to>
                                        <p:strVal val="visible"/>
                                      </p:to>
                                    </p:set>
                                    <p:animEffect transition="in" filter="fade">
                                      <p:cBhvr>
                                        <p:cTn id="14" dur="400"/>
                                        <p:tgtEl>
                                          <p:spTgt spid="406"/>
                                        </p:tgtEl>
                                      </p:cBhvr>
                                    </p:animEffect>
                                  </p:childTnLst>
                                </p:cTn>
                              </p:par>
                              <p:par>
                                <p:cTn id="15" presetID="10" presetClass="entr" presetSubtype="0" fill="hold" nodeType="withEffect">
                                  <p:stCondLst>
                                    <p:cond delay="0"/>
                                  </p:stCondLst>
                                  <p:childTnLst>
                                    <p:set>
                                      <p:cBhvr>
                                        <p:cTn id="16" dur="1" fill="hold">
                                          <p:stCondLst>
                                            <p:cond delay="0"/>
                                          </p:stCondLst>
                                        </p:cTn>
                                        <p:tgtEl>
                                          <p:spTgt spid="407"/>
                                        </p:tgtEl>
                                        <p:attrNameLst>
                                          <p:attrName>style.visibility</p:attrName>
                                        </p:attrNameLst>
                                      </p:cBhvr>
                                      <p:to>
                                        <p:strVal val="visible"/>
                                      </p:to>
                                    </p:set>
                                    <p:animEffect transition="in" filter="fade">
                                      <p:cBhvr>
                                        <p:cTn id="17" dur="400"/>
                                        <p:tgtEl>
                                          <p:spTgt spid="407"/>
                                        </p:tgtEl>
                                      </p:cBhvr>
                                    </p:animEffect>
                                  </p:childTnLst>
                                </p:cTn>
                              </p:par>
                              <p:par>
                                <p:cTn id="18" presetID="1" presetClass="entr" presetSubtype="0" fill="hold" nodeType="withEffect">
                                  <p:stCondLst>
                                    <p:cond delay="0"/>
                                  </p:stCondLst>
                                  <p:childTnLst>
                                    <p:set>
                                      <p:cBhvr>
                                        <p:cTn id="19" dur="1" fill="hold">
                                          <p:stCondLst>
                                            <p:cond delay="0"/>
                                          </p:stCondLst>
                                        </p:cTn>
                                        <p:tgtEl>
                                          <p:spTgt spid="40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62"/>
          <p:cNvPicPr preferRelativeResize="0"/>
          <p:nvPr/>
        </p:nvPicPr>
        <p:blipFill rotWithShape="1">
          <a:blip r:embed="rId3">
            <a:alphaModFix/>
          </a:blip>
          <a:srcRect l="5938" r="5947"/>
          <a:stretch/>
        </p:blipFill>
        <p:spPr>
          <a:xfrm>
            <a:off x="5014312" y="1407125"/>
            <a:ext cx="3527100" cy="3515400"/>
          </a:xfrm>
          <a:prstGeom prst="ellipse">
            <a:avLst/>
          </a:prstGeom>
          <a:noFill/>
          <a:ln>
            <a:noFill/>
          </a:ln>
        </p:spPr>
      </p:pic>
      <p:sp>
        <p:nvSpPr>
          <p:cNvPr id="432" name="Google Shape;432;p62"/>
          <p:cNvSpPr txBox="1"/>
          <p:nvPr/>
        </p:nvSpPr>
        <p:spPr>
          <a:xfrm>
            <a:off x="1672275" y="998050"/>
            <a:ext cx="2833800" cy="786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solidFill>
                  <a:schemeClr val="accent1"/>
                </a:solidFill>
              </a:rPr>
              <a:t>Buiten de natuur verkennen &amp;</a:t>
            </a:r>
            <a:endParaRPr sz="1600" dirty="0">
              <a:solidFill>
                <a:schemeClr val="accent1"/>
              </a:solidFill>
            </a:endParaRPr>
          </a:p>
          <a:p>
            <a:pPr marL="0" lvl="0" indent="0" algn="ctr" rtl="0">
              <a:spcBef>
                <a:spcPts val="0"/>
              </a:spcBef>
              <a:spcAft>
                <a:spcPts val="0"/>
              </a:spcAft>
              <a:buNone/>
            </a:pPr>
            <a:r>
              <a:rPr lang="en-US" sz="1600" dirty="0">
                <a:solidFill>
                  <a:schemeClr val="accent1"/>
                </a:solidFill>
              </a:rPr>
              <a:t>S</a:t>
            </a:r>
            <a:r>
              <a:rPr lang="en" sz="1600" dirty="0">
                <a:solidFill>
                  <a:schemeClr val="accent1"/>
                </a:solidFill>
              </a:rPr>
              <a:t>chetsen van inititiele ontwerpidee</a:t>
            </a:r>
            <a:r>
              <a:rPr lang="en-US" sz="1600" dirty="0">
                <a:solidFill>
                  <a:schemeClr val="accent1"/>
                </a:solidFill>
              </a:rPr>
              <a:t>ë</a:t>
            </a:r>
            <a:r>
              <a:rPr lang="en" sz="1600" dirty="0">
                <a:solidFill>
                  <a:schemeClr val="accent1"/>
                </a:solidFill>
              </a:rPr>
              <a:t>n</a:t>
            </a:r>
            <a:endParaRPr sz="1600" dirty="0">
              <a:solidFill>
                <a:schemeClr val="accent1"/>
              </a:solidFill>
            </a:endParaRPr>
          </a:p>
          <a:p>
            <a:pPr marL="0" lvl="0" indent="0" algn="l" rtl="0">
              <a:spcBef>
                <a:spcPts val="0"/>
              </a:spcBef>
              <a:spcAft>
                <a:spcPts val="0"/>
              </a:spcAft>
              <a:buNone/>
            </a:pPr>
            <a:endParaRPr sz="1600" dirty="0">
              <a:solidFill>
                <a:schemeClr val="accent1"/>
              </a:solidFill>
            </a:endParaRPr>
          </a:p>
        </p:txBody>
      </p:sp>
      <p:sp>
        <p:nvSpPr>
          <p:cNvPr id="433" name="Google Shape;433;p62"/>
          <p:cNvSpPr txBox="1"/>
          <p:nvPr/>
        </p:nvSpPr>
        <p:spPr>
          <a:xfrm>
            <a:off x="1672263" y="1637350"/>
            <a:ext cx="2970900" cy="918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solidFill>
                  <a:schemeClr val="accent1"/>
                </a:solidFill>
              </a:rPr>
              <a:t>Relateren van biologische strategie aan ontwerpdoelen; </a:t>
            </a:r>
            <a:endParaRPr sz="1600" dirty="0">
              <a:solidFill>
                <a:schemeClr val="accent1"/>
              </a:solidFill>
            </a:endParaRPr>
          </a:p>
          <a:p>
            <a:pPr marL="0" lvl="0" indent="0" algn="ctr" rtl="0">
              <a:spcBef>
                <a:spcPts val="0"/>
              </a:spcBef>
              <a:spcAft>
                <a:spcPts val="0"/>
              </a:spcAft>
              <a:buNone/>
            </a:pPr>
            <a:r>
              <a:rPr lang="en-US" sz="1600" dirty="0">
                <a:solidFill>
                  <a:schemeClr val="accent1"/>
                </a:solidFill>
              </a:rPr>
              <a:t>O</a:t>
            </a:r>
            <a:r>
              <a:rPr lang="en" sz="1600" dirty="0">
                <a:solidFill>
                  <a:schemeClr val="accent1"/>
                </a:solidFill>
              </a:rPr>
              <a:t>ntwerpidee selecteren </a:t>
            </a:r>
            <a:endParaRPr sz="1600" dirty="0">
              <a:solidFill>
                <a:schemeClr val="accent1"/>
              </a:solidFill>
            </a:endParaRPr>
          </a:p>
        </p:txBody>
      </p:sp>
      <p:sp>
        <p:nvSpPr>
          <p:cNvPr id="434" name="Google Shape;434;p62"/>
          <p:cNvSpPr txBox="1"/>
          <p:nvPr/>
        </p:nvSpPr>
        <p:spPr>
          <a:xfrm>
            <a:off x="1510125" y="2656575"/>
            <a:ext cx="3295200" cy="918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1600" dirty="0">
              <a:solidFill>
                <a:schemeClr val="accent1"/>
              </a:solidFill>
            </a:endParaRPr>
          </a:p>
          <a:p>
            <a:pPr marL="0" lvl="0" indent="0" algn="ctr" rtl="0">
              <a:spcBef>
                <a:spcPts val="0"/>
              </a:spcBef>
              <a:spcAft>
                <a:spcPts val="0"/>
              </a:spcAft>
              <a:buNone/>
            </a:pPr>
            <a:r>
              <a:rPr lang="en" sz="1600" dirty="0">
                <a:solidFill>
                  <a:schemeClr val="accent1"/>
                </a:solidFill>
              </a:rPr>
              <a:t>Gedetailleerde schetsen en 3D ontwerp in tekenprogramma TinkerCAD</a:t>
            </a:r>
            <a:endParaRPr sz="1600" dirty="0">
              <a:solidFill>
                <a:schemeClr val="accent1"/>
              </a:solidFill>
            </a:endParaRPr>
          </a:p>
        </p:txBody>
      </p:sp>
      <p:sp>
        <p:nvSpPr>
          <p:cNvPr id="435" name="Google Shape;435;p62"/>
          <p:cNvSpPr txBox="1"/>
          <p:nvPr/>
        </p:nvSpPr>
        <p:spPr>
          <a:xfrm>
            <a:off x="1639000" y="3517650"/>
            <a:ext cx="3295200" cy="786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1600" dirty="0">
              <a:solidFill>
                <a:schemeClr val="accent1"/>
              </a:solidFill>
            </a:endParaRPr>
          </a:p>
          <a:p>
            <a:pPr marL="0" lvl="0" indent="0" algn="ctr" rtl="0">
              <a:spcBef>
                <a:spcPts val="0"/>
              </a:spcBef>
              <a:spcAft>
                <a:spcPts val="0"/>
              </a:spcAft>
              <a:buNone/>
            </a:pPr>
            <a:r>
              <a:rPr lang="en" sz="1600" dirty="0">
                <a:solidFill>
                  <a:schemeClr val="accent1"/>
                </a:solidFill>
              </a:rPr>
              <a:t>Verbeteren TinkerCAD ontwerpen en presenteren  </a:t>
            </a:r>
            <a:endParaRPr sz="1600" dirty="0">
              <a:solidFill>
                <a:schemeClr val="accent1"/>
              </a:solidFill>
            </a:endParaRPr>
          </a:p>
        </p:txBody>
      </p:sp>
      <p:sp>
        <p:nvSpPr>
          <p:cNvPr id="436" name="Google Shape;436;p62"/>
          <p:cNvSpPr txBox="1"/>
          <p:nvPr/>
        </p:nvSpPr>
        <p:spPr>
          <a:xfrm>
            <a:off x="69375" y="860625"/>
            <a:ext cx="1602900" cy="739500"/>
          </a:xfrm>
          <a:prstGeom prst="rect">
            <a:avLst/>
          </a:prstGeom>
          <a:noFill/>
          <a:ln>
            <a:noFill/>
          </a:ln>
        </p:spPr>
        <p:txBody>
          <a:bodyPr spcFirstLastPara="1" wrap="square" lIns="91425" tIns="91425" rIns="137150" bIns="91425" anchor="ctr" anchorCtr="0">
            <a:normAutofit/>
          </a:bodyPr>
          <a:lstStyle/>
          <a:p>
            <a:pPr marL="0" lvl="0" indent="0" algn="r" rtl="0">
              <a:spcBef>
                <a:spcPts val="0"/>
              </a:spcBef>
              <a:spcAft>
                <a:spcPts val="0"/>
              </a:spcAft>
              <a:buNone/>
            </a:pPr>
            <a:r>
              <a:rPr lang="en" sz="2400">
                <a:solidFill>
                  <a:schemeClr val="accent2"/>
                </a:solidFill>
              </a:rPr>
              <a:t>1&amp;2</a:t>
            </a:r>
            <a:endParaRPr sz="2400">
              <a:solidFill>
                <a:schemeClr val="accent2"/>
              </a:solidFill>
            </a:endParaRPr>
          </a:p>
        </p:txBody>
      </p:sp>
      <p:sp>
        <p:nvSpPr>
          <p:cNvPr id="437" name="Google Shape;437;p62"/>
          <p:cNvSpPr txBox="1"/>
          <p:nvPr/>
        </p:nvSpPr>
        <p:spPr>
          <a:xfrm>
            <a:off x="812775" y="1693975"/>
            <a:ext cx="859500" cy="739500"/>
          </a:xfrm>
          <a:prstGeom prst="rect">
            <a:avLst/>
          </a:prstGeom>
          <a:noFill/>
          <a:ln>
            <a:noFill/>
          </a:ln>
        </p:spPr>
        <p:txBody>
          <a:bodyPr spcFirstLastPara="1" wrap="square" lIns="91425" tIns="91425" rIns="137150" bIns="91425" anchor="ctr" anchorCtr="0">
            <a:noAutofit/>
          </a:bodyPr>
          <a:lstStyle/>
          <a:p>
            <a:pPr marL="0" lvl="0" indent="0" algn="r" rtl="0">
              <a:spcBef>
                <a:spcPts val="0"/>
              </a:spcBef>
              <a:spcAft>
                <a:spcPts val="0"/>
              </a:spcAft>
              <a:buNone/>
            </a:pPr>
            <a:r>
              <a:rPr lang="en" sz="2400">
                <a:solidFill>
                  <a:schemeClr val="accent2"/>
                </a:solidFill>
              </a:rPr>
              <a:t>3&amp;4</a:t>
            </a:r>
            <a:endParaRPr sz="2400">
              <a:solidFill>
                <a:schemeClr val="accent2"/>
              </a:solidFill>
            </a:endParaRPr>
          </a:p>
        </p:txBody>
      </p:sp>
      <p:sp>
        <p:nvSpPr>
          <p:cNvPr id="438" name="Google Shape;438;p62"/>
          <p:cNvSpPr txBox="1"/>
          <p:nvPr/>
        </p:nvSpPr>
        <p:spPr>
          <a:xfrm>
            <a:off x="812775" y="2693025"/>
            <a:ext cx="859500" cy="739500"/>
          </a:xfrm>
          <a:prstGeom prst="rect">
            <a:avLst/>
          </a:prstGeom>
          <a:noFill/>
          <a:ln>
            <a:noFill/>
          </a:ln>
        </p:spPr>
        <p:txBody>
          <a:bodyPr spcFirstLastPara="1" wrap="square" lIns="91425" tIns="91425" rIns="137150" bIns="91425" anchor="ctr" anchorCtr="0">
            <a:noAutofit/>
          </a:bodyPr>
          <a:lstStyle/>
          <a:p>
            <a:pPr marL="0" lvl="0" indent="0" algn="r" rtl="0">
              <a:spcBef>
                <a:spcPts val="0"/>
              </a:spcBef>
              <a:spcAft>
                <a:spcPts val="0"/>
              </a:spcAft>
              <a:buNone/>
            </a:pPr>
            <a:r>
              <a:rPr lang="en" sz="2400">
                <a:solidFill>
                  <a:schemeClr val="accent2"/>
                </a:solidFill>
              </a:rPr>
              <a:t>5&amp;6</a:t>
            </a:r>
            <a:endParaRPr sz="2400">
              <a:solidFill>
                <a:schemeClr val="accent2"/>
              </a:solidFill>
            </a:endParaRPr>
          </a:p>
        </p:txBody>
      </p:sp>
      <p:sp>
        <p:nvSpPr>
          <p:cNvPr id="439" name="Google Shape;439;p62"/>
          <p:cNvSpPr txBox="1"/>
          <p:nvPr/>
        </p:nvSpPr>
        <p:spPr>
          <a:xfrm>
            <a:off x="69375" y="3541200"/>
            <a:ext cx="1602900" cy="739500"/>
          </a:xfrm>
          <a:prstGeom prst="rect">
            <a:avLst/>
          </a:prstGeom>
          <a:noFill/>
          <a:ln>
            <a:noFill/>
          </a:ln>
        </p:spPr>
        <p:txBody>
          <a:bodyPr spcFirstLastPara="1" wrap="square" lIns="91425" tIns="91425" rIns="137150" bIns="91425" anchor="ctr" anchorCtr="0">
            <a:normAutofit/>
          </a:bodyPr>
          <a:lstStyle/>
          <a:p>
            <a:pPr marL="0" lvl="0" indent="0" algn="r" rtl="0">
              <a:spcBef>
                <a:spcPts val="0"/>
              </a:spcBef>
              <a:spcAft>
                <a:spcPts val="0"/>
              </a:spcAft>
              <a:buNone/>
            </a:pPr>
            <a:r>
              <a:rPr lang="en" sz="2400">
                <a:solidFill>
                  <a:schemeClr val="accent2"/>
                </a:solidFill>
              </a:rPr>
              <a:t>7&amp;8</a:t>
            </a:r>
            <a:endParaRPr sz="2400">
              <a:solidFill>
                <a:schemeClr val="accent2"/>
              </a:solidFill>
            </a:endParaRPr>
          </a:p>
        </p:txBody>
      </p:sp>
      <p:sp>
        <p:nvSpPr>
          <p:cNvPr id="440" name="Google Shape;440;p62"/>
          <p:cNvSpPr txBox="1"/>
          <p:nvPr/>
        </p:nvSpPr>
        <p:spPr>
          <a:xfrm>
            <a:off x="4805325" y="358800"/>
            <a:ext cx="36873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chemeClr val="dk1"/>
                </a:solidFill>
                <a:latin typeface="Overpass"/>
                <a:ea typeface="Overpass"/>
                <a:cs typeface="Overpass"/>
                <a:sym typeface="Overpass"/>
              </a:rPr>
              <a:t>Eight 40 min sessions</a:t>
            </a:r>
            <a:endParaRPr sz="2500" b="1">
              <a:solidFill>
                <a:schemeClr val="dk1"/>
              </a:solidFill>
              <a:latin typeface="Overpass"/>
              <a:ea typeface="Overpass"/>
              <a:cs typeface="Overpass"/>
              <a:sym typeface="Overpas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63"/>
          <p:cNvPicPr preferRelativeResize="0"/>
          <p:nvPr/>
        </p:nvPicPr>
        <p:blipFill rotWithShape="1">
          <a:blip r:embed="rId3">
            <a:alphaModFix/>
          </a:blip>
          <a:srcRect l="1945" t="1078" r="1733"/>
          <a:stretch/>
        </p:blipFill>
        <p:spPr>
          <a:xfrm rot="5400000">
            <a:off x="3425987" y="-49188"/>
            <a:ext cx="3505524" cy="5766900"/>
          </a:xfrm>
          <a:prstGeom prst="rect">
            <a:avLst/>
          </a:prstGeom>
          <a:noFill/>
          <a:ln>
            <a:noFill/>
          </a:ln>
        </p:spPr>
      </p:pic>
      <p:pic>
        <p:nvPicPr>
          <p:cNvPr id="446" name="Google Shape;446;p63"/>
          <p:cNvPicPr preferRelativeResize="0"/>
          <p:nvPr/>
        </p:nvPicPr>
        <p:blipFill rotWithShape="1">
          <a:blip r:embed="rId4">
            <a:alphaModFix/>
          </a:blip>
          <a:srcRect l="12817" t="16641" r="35729" b="23236"/>
          <a:stretch/>
        </p:blipFill>
        <p:spPr>
          <a:xfrm>
            <a:off x="465950" y="1659188"/>
            <a:ext cx="1634775" cy="1825124"/>
          </a:xfrm>
          <a:prstGeom prst="rect">
            <a:avLst/>
          </a:prstGeom>
          <a:noFill/>
          <a:ln>
            <a:noFill/>
          </a:ln>
        </p:spPr>
      </p:pic>
      <p:sp>
        <p:nvSpPr>
          <p:cNvPr id="447" name="Google Shape;447;p63"/>
          <p:cNvSpPr txBox="1"/>
          <p:nvPr/>
        </p:nvSpPr>
        <p:spPr>
          <a:xfrm>
            <a:off x="154500" y="479375"/>
            <a:ext cx="66783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Calibri"/>
                <a:ea typeface="Calibri"/>
                <a:cs typeface="Calibri"/>
                <a:sym typeface="Calibri"/>
              </a:rPr>
              <a:t>1. Learn from existing biomimicry design examples</a:t>
            </a:r>
            <a:endParaRPr sz="1900" b="1">
              <a:latin typeface="Calibri"/>
              <a:ea typeface="Calibri"/>
              <a:cs typeface="Calibri"/>
              <a:sym typeface="Calibri"/>
            </a:endParaRPr>
          </a:p>
        </p:txBody>
      </p:sp>
      <p:sp>
        <p:nvSpPr>
          <p:cNvPr id="448" name="Google Shape;448;p63"/>
          <p:cNvSpPr txBox="1">
            <a:spLocks noGrp="1"/>
          </p:cNvSpPr>
          <p:nvPr>
            <p:ph type="title"/>
          </p:nvPr>
        </p:nvSpPr>
        <p:spPr>
          <a:xfrm>
            <a:off x="0" y="439275"/>
            <a:ext cx="7917000" cy="509400"/>
          </a:xfrm>
          <a:prstGeom prst="rect">
            <a:avLst/>
          </a:prstGeom>
          <a:solidFill>
            <a:srgbClr val="B6D7A8"/>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2311" b="1"/>
              <a:t>  </a:t>
            </a:r>
            <a:endParaRPr sz="2311" b="1"/>
          </a:p>
        </p:txBody>
      </p:sp>
      <p:sp>
        <p:nvSpPr>
          <p:cNvPr id="449" name="Google Shape;449;p63"/>
          <p:cNvSpPr txBox="1"/>
          <p:nvPr/>
        </p:nvSpPr>
        <p:spPr>
          <a:xfrm>
            <a:off x="0" y="235475"/>
            <a:ext cx="5305800" cy="48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500"/>
              </a:spcAft>
              <a:buNone/>
            </a:pPr>
            <a:r>
              <a:rPr lang="en-US" sz="1900" b="1" dirty="0">
                <a:latin typeface="Calibri"/>
                <a:ea typeface="Calibri"/>
                <a:cs typeface="Calibri"/>
                <a:sym typeface="Calibri"/>
              </a:rPr>
              <a:t>Alle </a:t>
            </a:r>
            <a:r>
              <a:rPr lang="en-US" sz="1900" b="1" dirty="0" err="1">
                <a:latin typeface="Calibri"/>
                <a:ea typeface="Calibri"/>
                <a:cs typeface="Calibri"/>
                <a:sym typeface="Calibri"/>
              </a:rPr>
              <a:t>kanten</a:t>
            </a:r>
            <a:r>
              <a:rPr lang="en-US" sz="1900" b="1" dirty="0">
                <a:latin typeface="Calibri"/>
                <a:ea typeface="Calibri"/>
                <a:cs typeface="Calibri"/>
                <a:sym typeface="Calibri"/>
              </a:rPr>
              <a:t> op </a:t>
            </a:r>
            <a:r>
              <a:rPr lang="en-US" sz="1900" b="1" dirty="0" err="1">
                <a:latin typeface="Calibri"/>
                <a:ea typeface="Calibri"/>
                <a:cs typeface="Calibri"/>
                <a:sym typeface="Calibri"/>
              </a:rPr>
              <a:t>denken</a:t>
            </a:r>
            <a:endParaRPr sz="1900" b="1" dirty="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0"/>
          <p:cNvSpPr txBox="1">
            <a:spLocks noGrp="1"/>
          </p:cNvSpPr>
          <p:nvPr>
            <p:ph type="ctrTitle"/>
          </p:nvPr>
        </p:nvSpPr>
        <p:spPr>
          <a:xfrm>
            <a:off x="376135" y="646138"/>
            <a:ext cx="5536800" cy="223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NL" sz="4400" dirty="0">
                <a:solidFill>
                  <a:srgbClr val="00B050"/>
                </a:solidFill>
                <a:latin typeface="+mj-lt"/>
              </a:rPr>
              <a:t>Ga naar buiten en leer van de natuur</a:t>
            </a:r>
            <a:endParaRPr sz="16600" dirty="0">
              <a:solidFill>
                <a:srgbClr val="00B050"/>
              </a:solidFill>
              <a:latin typeface="+mj-lt"/>
            </a:endParaRPr>
          </a:p>
        </p:txBody>
      </p:sp>
      <p:grpSp>
        <p:nvGrpSpPr>
          <p:cNvPr id="331" name="Google Shape;331;p50"/>
          <p:cNvGrpSpPr/>
          <p:nvPr/>
        </p:nvGrpSpPr>
        <p:grpSpPr>
          <a:xfrm>
            <a:off x="0" y="2470815"/>
            <a:ext cx="5272789" cy="2675935"/>
            <a:chOff x="0" y="1434400"/>
            <a:chExt cx="7322300" cy="3716060"/>
          </a:xfrm>
        </p:grpSpPr>
        <p:pic>
          <p:nvPicPr>
            <p:cNvPr id="332" name="Google Shape;332;p50"/>
            <p:cNvPicPr preferRelativeResize="0"/>
            <p:nvPr/>
          </p:nvPicPr>
          <p:blipFill rotWithShape="1">
            <a:blip r:embed="rId3">
              <a:alphaModFix/>
            </a:blip>
            <a:srcRect b="30260"/>
            <a:stretch/>
          </p:blipFill>
          <p:spPr>
            <a:xfrm>
              <a:off x="4561325" y="3156975"/>
              <a:ext cx="2760976" cy="1989301"/>
            </a:xfrm>
            <a:prstGeom prst="rect">
              <a:avLst/>
            </a:prstGeom>
            <a:noFill/>
            <a:ln>
              <a:noFill/>
            </a:ln>
          </p:spPr>
        </p:pic>
        <p:pic>
          <p:nvPicPr>
            <p:cNvPr id="333" name="Google Shape;333;p50"/>
            <p:cNvPicPr preferRelativeResize="0"/>
            <p:nvPr/>
          </p:nvPicPr>
          <p:blipFill rotWithShape="1">
            <a:blip r:embed="rId4">
              <a:alphaModFix/>
            </a:blip>
            <a:srcRect l="-9428" r="58684"/>
            <a:stretch/>
          </p:blipFill>
          <p:spPr>
            <a:xfrm rot="5400000">
              <a:off x="4497223" y="3927471"/>
              <a:ext cx="1007950" cy="1438029"/>
            </a:xfrm>
            <a:prstGeom prst="rect">
              <a:avLst/>
            </a:prstGeom>
            <a:noFill/>
            <a:ln>
              <a:noFill/>
            </a:ln>
          </p:spPr>
        </p:pic>
        <p:pic>
          <p:nvPicPr>
            <p:cNvPr id="334" name="Google Shape;334;p50"/>
            <p:cNvPicPr preferRelativeResize="0"/>
            <p:nvPr/>
          </p:nvPicPr>
          <p:blipFill rotWithShape="1">
            <a:blip r:embed="rId5">
              <a:alphaModFix/>
            </a:blip>
            <a:srcRect l="14022" t="-1943" b="52497"/>
            <a:stretch/>
          </p:blipFill>
          <p:spPr>
            <a:xfrm>
              <a:off x="0" y="3291425"/>
              <a:ext cx="3110451" cy="1854851"/>
            </a:xfrm>
            <a:prstGeom prst="rect">
              <a:avLst/>
            </a:prstGeom>
            <a:noFill/>
            <a:ln>
              <a:noFill/>
            </a:ln>
          </p:spPr>
        </p:pic>
        <p:pic>
          <p:nvPicPr>
            <p:cNvPr id="335" name="Google Shape;335;p50"/>
            <p:cNvPicPr preferRelativeResize="0"/>
            <p:nvPr/>
          </p:nvPicPr>
          <p:blipFill rotWithShape="1">
            <a:blip r:embed="rId6">
              <a:alphaModFix/>
            </a:blip>
            <a:srcRect l="52876" t="-19091" r="-4940" b="-7426"/>
            <a:stretch/>
          </p:blipFill>
          <p:spPr>
            <a:xfrm>
              <a:off x="6" y="1434400"/>
              <a:ext cx="713225" cy="3169599"/>
            </a:xfrm>
            <a:prstGeom prst="rect">
              <a:avLst/>
            </a:prstGeom>
            <a:noFill/>
            <a:ln>
              <a:noFill/>
            </a:ln>
          </p:spPr>
        </p:pic>
        <p:pic>
          <p:nvPicPr>
            <p:cNvPr id="336" name="Google Shape;336;p50"/>
            <p:cNvPicPr preferRelativeResize="0"/>
            <p:nvPr/>
          </p:nvPicPr>
          <p:blipFill rotWithShape="1">
            <a:blip r:embed="rId7">
              <a:alphaModFix/>
            </a:blip>
            <a:srcRect l="6770" t="24299" r="64208" b="23421"/>
            <a:stretch/>
          </p:blipFill>
          <p:spPr>
            <a:xfrm>
              <a:off x="2585825" y="3338800"/>
              <a:ext cx="1780977" cy="1804700"/>
            </a:xfrm>
            <a:prstGeom prst="rect">
              <a:avLst/>
            </a:prstGeom>
            <a:noFill/>
            <a:ln>
              <a:noFill/>
            </a:ln>
          </p:spPr>
        </p:pic>
      </p:grpSp>
      <p:pic>
        <p:nvPicPr>
          <p:cNvPr id="337" name="Google Shape;337;p50"/>
          <p:cNvPicPr preferRelativeResize="0"/>
          <p:nvPr/>
        </p:nvPicPr>
        <p:blipFill rotWithShape="1">
          <a:blip r:embed="rId8">
            <a:alphaModFix/>
          </a:blip>
          <a:srcRect l="64021"/>
          <a:stretch/>
        </p:blipFill>
        <p:spPr>
          <a:xfrm>
            <a:off x="6367525" y="0"/>
            <a:ext cx="2776474" cy="5143501"/>
          </a:xfrm>
          <a:prstGeom prst="rect">
            <a:avLst/>
          </a:prstGeom>
          <a:noFill/>
          <a:ln>
            <a:noFill/>
          </a:ln>
        </p:spPr>
      </p:pic>
      <p:sp>
        <p:nvSpPr>
          <p:cNvPr id="3" name="TextBox 2">
            <a:extLst>
              <a:ext uri="{FF2B5EF4-FFF2-40B4-BE49-F238E27FC236}">
                <a16:creationId xmlns:a16="http://schemas.microsoft.com/office/drawing/2014/main" id="{C6126721-9176-E63E-342D-FE6932AD3CE5}"/>
              </a:ext>
            </a:extLst>
          </p:cNvPr>
          <p:cNvSpPr txBox="1"/>
          <p:nvPr/>
        </p:nvSpPr>
        <p:spPr>
          <a:xfrm>
            <a:off x="381969" y="2889953"/>
            <a:ext cx="4572000" cy="698717"/>
          </a:xfrm>
          <a:prstGeom prst="rect">
            <a:avLst/>
          </a:prstGeom>
          <a:noFill/>
        </p:spPr>
        <p:txBody>
          <a:bodyPr wrap="square">
            <a:spAutoFit/>
          </a:bodyPr>
          <a:lstStyle/>
          <a:p>
            <a:pPr eaLnBrk="1" hangingPunct="1">
              <a:lnSpc>
                <a:spcPct val="150000"/>
              </a:lnSpc>
              <a:buClrTx/>
              <a:buFontTx/>
              <a:buNone/>
            </a:pPr>
            <a:r>
              <a:rPr lang="en-US" altLang="nl-NL" sz="1400" dirty="0">
                <a:cs typeface="Arial" panose="020B0604020202020204" pitchFamily="34" charset="0"/>
              </a:rPr>
              <a:t>Caiwei Zhu &amp; Remke </a:t>
            </a:r>
            <a:r>
              <a:rPr lang="en-US" altLang="nl-NL" sz="1400" dirty="0" err="1">
                <a:cs typeface="Arial" panose="020B0604020202020204" pitchFamily="34" charset="0"/>
              </a:rPr>
              <a:t>Klapwijk</a:t>
            </a:r>
            <a:endParaRPr lang="en-US" altLang="nl-NL" sz="1400" dirty="0">
              <a:cs typeface="Arial" panose="020B0604020202020204" pitchFamily="34" charset="0"/>
            </a:endParaRPr>
          </a:p>
          <a:p>
            <a:pPr eaLnBrk="1" hangingPunct="1">
              <a:lnSpc>
                <a:spcPct val="150000"/>
              </a:lnSpc>
              <a:buClrTx/>
              <a:buFontTx/>
              <a:buNone/>
            </a:pPr>
            <a:r>
              <a:rPr lang="en-US" altLang="nl-NL" sz="1400" dirty="0" err="1">
                <a:cs typeface="Arial" panose="020B0604020202020204" pitchFamily="34" charset="0"/>
              </a:rPr>
              <a:t>Wetenschapsknooppunt</a:t>
            </a:r>
            <a:r>
              <a:rPr lang="en-US" altLang="nl-NL" sz="1400" dirty="0">
                <a:cs typeface="Arial" panose="020B0604020202020204" pitchFamily="34" charset="0"/>
              </a:rPr>
              <a:t> TU Delft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4"/>
          <p:cNvSpPr txBox="1">
            <a:spLocks noGrp="1"/>
          </p:cNvSpPr>
          <p:nvPr>
            <p:ph type="title"/>
          </p:nvPr>
        </p:nvSpPr>
        <p:spPr>
          <a:xfrm>
            <a:off x="3182975" y="539400"/>
            <a:ext cx="5446500" cy="133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55" name="Google Shape;455;p64"/>
          <p:cNvPicPr preferRelativeResize="0"/>
          <p:nvPr/>
        </p:nvPicPr>
        <p:blipFill>
          <a:blip r:embed="rId3">
            <a:alphaModFix/>
          </a:blip>
          <a:stretch>
            <a:fillRect/>
          </a:stretch>
        </p:blipFill>
        <p:spPr>
          <a:xfrm>
            <a:off x="455185" y="77163"/>
            <a:ext cx="8233625" cy="4989175"/>
          </a:xfrm>
          <a:prstGeom prst="rect">
            <a:avLst/>
          </a:prstGeom>
          <a:noFill/>
          <a:ln>
            <a:noFill/>
          </a:ln>
        </p:spPr>
      </p:pic>
      <p:sp>
        <p:nvSpPr>
          <p:cNvPr id="456" name="Google Shape;456;p64"/>
          <p:cNvSpPr txBox="1"/>
          <p:nvPr/>
        </p:nvSpPr>
        <p:spPr>
          <a:xfrm>
            <a:off x="830225" y="77025"/>
            <a:ext cx="6338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latin typeface="Questrial"/>
                <a:ea typeface="Questrial"/>
                <a:cs typeface="Questrial"/>
                <a:sym typeface="Questrial"/>
              </a:rPr>
              <a:t>Keuzekruis</a:t>
            </a:r>
            <a:endParaRPr sz="2100" b="1" dirty="0">
              <a:latin typeface="Questrial"/>
              <a:ea typeface="Questrial"/>
              <a:cs typeface="Questrial"/>
              <a:sym typeface="Questrial"/>
            </a:endParaRPr>
          </a:p>
        </p:txBody>
      </p:sp>
      <p:sp>
        <p:nvSpPr>
          <p:cNvPr id="4" name="Rectangle 3">
            <a:extLst>
              <a:ext uri="{FF2B5EF4-FFF2-40B4-BE49-F238E27FC236}">
                <a16:creationId xmlns:a16="http://schemas.microsoft.com/office/drawing/2014/main" id="{A9D7D50A-516D-6CCD-D70B-F4CBB7F56ED1}"/>
              </a:ext>
            </a:extLst>
          </p:cNvPr>
          <p:cNvSpPr/>
          <p:nvPr/>
        </p:nvSpPr>
        <p:spPr>
          <a:xfrm>
            <a:off x="3810932" y="4454593"/>
            <a:ext cx="1758596" cy="5079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1400" dirty="0">
                <a:solidFill>
                  <a:schemeClr val="tx1"/>
                </a:solidFill>
              </a:rPr>
              <a:t>Dit is nog geen biomimicry idee</a:t>
            </a:r>
          </a:p>
        </p:txBody>
      </p:sp>
      <p:sp>
        <p:nvSpPr>
          <p:cNvPr id="5" name="Rectangle 4">
            <a:extLst>
              <a:ext uri="{FF2B5EF4-FFF2-40B4-BE49-F238E27FC236}">
                <a16:creationId xmlns:a16="http://schemas.microsoft.com/office/drawing/2014/main" id="{60E60D9D-D4FD-E2B0-3426-7B2B8A59C1AB}"/>
              </a:ext>
            </a:extLst>
          </p:cNvPr>
          <p:cNvSpPr/>
          <p:nvPr/>
        </p:nvSpPr>
        <p:spPr>
          <a:xfrm>
            <a:off x="7754587" y="2246234"/>
            <a:ext cx="1389413" cy="65103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1400" dirty="0">
                <a:solidFill>
                  <a:schemeClr val="tx1"/>
                </a:solidFill>
              </a:rPr>
              <a:t>Past bij de ontwerpvraag</a:t>
            </a:r>
          </a:p>
        </p:txBody>
      </p:sp>
      <p:sp>
        <p:nvSpPr>
          <p:cNvPr id="6" name="Rectangle 5">
            <a:extLst>
              <a:ext uri="{FF2B5EF4-FFF2-40B4-BE49-F238E27FC236}">
                <a16:creationId xmlns:a16="http://schemas.microsoft.com/office/drawing/2014/main" id="{39748632-C2DC-7BE1-075C-7D183037914E}"/>
              </a:ext>
            </a:extLst>
          </p:cNvPr>
          <p:cNvSpPr/>
          <p:nvPr/>
        </p:nvSpPr>
        <p:spPr>
          <a:xfrm>
            <a:off x="3400767" y="356947"/>
            <a:ext cx="2578925" cy="5079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1400" dirty="0">
                <a:solidFill>
                  <a:schemeClr val="tx1"/>
                </a:solidFill>
              </a:rPr>
              <a:t>Dit is een biomimicry idee</a:t>
            </a:r>
          </a:p>
        </p:txBody>
      </p:sp>
      <p:sp>
        <p:nvSpPr>
          <p:cNvPr id="7" name="Rectangle 6">
            <a:extLst>
              <a:ext uri="{FF2B5EF4-FFF2-40B4-BE49-F238E27FC236}">
                <a16:creationId xmlns:a16="http://schemas.microsoft.com/office/drawing/2014/main" id="{21FF6260-0E5B-F815-3731-902105A6CD5C}"/>
              </a:ext>
            </a:extLst>
          </p:cNvPr>
          <p:cNvSpPr/>
          <p:nvPr/>
        </p:nvSpPr>
        <p:spPr>
          <a:xfrm>
            <a:off x="-5" y="1992284"/>
            <a:ext cx="1389412" cy="90498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1400" dirty="0">
                <a:solidFill>
                  <a:schemeClr val="tx1"/>
                </a:solidFill>
              </a:rPr>
              <a:t>Past niet bij de ontwerpvraag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5"/>
          <p:cNvSpPr/>
          <p:nvPr/>
        </p:nvSpPr>
        <p:spPr>
          <a:xfrm rot="-6495804">
            <a:off x="1148896" y="1966151"/>
            <a:ext cx="836183" cy="391125"/>
          </a:xfrm>
          <a:custGeom>
            <a:avLst/>
            <a:gdLst/>
            <a:ahLst/>
            <a:cxnLst/>
            <a:rect l="l" t="t" r="r" b="b"/>
            <a:pathLst>
              <a:path w="2374" h="1767" extrusionOk="0">
                <a:moveTo>
                  <a:pt x="2374" y="0"/>
                </a:moveTo>
                <a:lnTo>
                  <a:pt x="1" y="544"/>
                </a:lnTo>
                <a:lnTo>
                  <a:pt x="456" y="1767"/>
                </a:lnTo>
                <a:lnTo>
                  <a:pt x="2374" y="0"/>
                </a:lnTo>
                <a:close/>
              </a:path>
            </a:pathLst>
          </a:custGeom>
          <a:solidFill>
            <a:srgbClr val="0097A7"/>
          </a:solidFill>
          <a:ln>
            <a:noFill/>
          </a:ln>
          <a:effectLst>
            <a:outerShdw blurRad="28575"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2" name="Google Shape;462;p65"/>
          <p:cNvPicPr preferRelativeResize="0"/>
          <p:nvPr/>
        </p:nvPicPr>
        <p:blipFill rotWithShape="1">
          <a:blip r:embed="rId3">
            <a:alphaModFix/>
          </a:blip>
          <a:srcRect t="18936" r="48759" b="16543"/>
          <a:stretch/>
        </p:blipFill>
        <p:spPr>
          <a:xfrm>
            <a:off x="3495508" y="2047860"/>
            <a:ext cx="5005842" cy="2711490"/>
          </a:xfrm>
          <a:prstGeom prst="rect">
            <a:avLst/>
          </a:prstGeom>
          <a:noFill/>
          <a:ln>
            <a:noFill/>
          </a:ln>
        </p:spPr>
      </p:pic>
      <p:pic>
        <p:nvPicPr>
          <p:cNvPr id="463" name="Google Shape;463;p65"/>
          <p:cNvPicPr preferRelativeResize="0"/>
          <p:nvPr/>
        </p:nvPicPr>
        <p:blipFill>
          <a:blip r:embed="rId4">
            <a:alphaModFix/>
          </a:blip>
          <a:stretch>
            <a:fillRect/>
          </a:stretch>
        </p:blipFill>
        <p:spPr>
          <a:xfrm>
            <a:off x="865175" y="1565600"/>
            <a:ext cx="2562828" cy="2071862"/>
          </a:xfrm>
          <a:prstGeom prst="rect">
            <a:avLst/>
          </a:prstGeom>
          <a:noFill/>
          <a:ln>
            <a:noFill/>
          </a:ln>
        </p:spPr>
      </p:pic>
      <p:sp>
        <p:nvSpPr>
          <p:cNvPr id="464" name="Google Shape;464;p65"/>
          <p:cNvSpPr txBox="1">
            <a:spLocks noGrp="1"/>
          </p:cNvSpPr>
          <p:nvPr>
            <p:ph type="title"/>
          </p:nvPr>
        </p:nvSpPr>
        <p:spPr>
          <a:xfrm>
            <a:off x="0" y="439275"/>
            <a:ext cx="6973500" cy="509400"/>
          </a:xfrm>
          <a:prstGeom prst="rect">
            <a:avLst/>
          </a:prstGeom>
          <a:solidFill>
            <a:srgbClr val="B6D7A8"/>
          </a:solidFill>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311" b="1"/>
              <a:t>  </a:t>
            </a:r>
            <a:endParaRPr sz="2311" b="1"/>
          </a:p>
        </p:txBody>
      </p:sp>
      <p:sp>
        <p:nvSpPr>
          <p:cNvPr id="465" name="Google Shape;465;p65"/>
          <p:cNvSpPr txBox="1"/>
          <p:nvPr/>
        </p:nvSpPr>
        <p:spPr>
          <a:xfrm>
            <a:off x="267175" y="454650"/>
            <a:ext cx="7128600" cy="48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500"/>
              </a:spcAft>
              <a:buNone/>
            </a:pPr>
            <a:r>
              <a:rPr lang="en" sz="2100" b="1" dirty="0">
                <a:latin typeface="Calibri"/>
                <a:ea typeface="Calibri"/>
                <a:cs typeface="Calibri"/>
                <a:sym typeface="Calibri"/>
              </a:rPr>
              <a:t>Biologische strategieen van de haagbeuk begrijpen </a:t>
            </a:r>
            <a:endParaRPr sz="2000" b="1" dirty="0">
              <a:solidFill>
                <a:srgbClr val="000000"/>
              </a:solidFill>
              <a:highlight>
                <a:srgbClr val="FFFF00"/>
              </a:highlight>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6"/>
          <p:cNvSpPr txBox="1">
            <a:spLocks noGrp="1"/>
          </p:cNvSpPr>
          <p:nvPr>
            <p:ph type="title"/>
          </p:nvPr>
        </p:nvSpPr>
        <p:spPr>
          <a:xfrm>
            <a:off x="0" y="439275"/>
            <a:ext cx="6237300" cy="509400"/>
          </a:xfrm>
          <a:prstGeom prst="rect">
            <a:avLst/>
          </a:prstGeom>
          <a:solidFill>
            <a:srgbClr val="B6D7A8"/>
          </a:solidFill>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311" b="1"/>
              <a:t>  </a:t>
            </a:r>
            <a:endParaRPr sz="2311" b="1"/>
          </a:p>
        </p:txBody>
      </p:sp>
      <p:sp>
        <p:nvSpPr>
          <p:cNvPr id="471" name="Google Shape;471;p66"/>
          <p:cNvSpPr/>
          <p:nvPr/>
        </p:nvSpPr>
        <p:spPr>
          <a:xfrm rot="8320698">
            <a:off x="1496398" y="4465983"/>
            <a:ext cx="422147" cy="280270"/>
          </a:xfrm>
          <a:custGeom>
            <a:avLst/>
            <a:gdLst/>
            <a:ahLst/>
            <a:cxnLst/>
            <a:rect l="l" t="t" r="r" b="b"/>
            <a:pathLst>
              <a:path w="2526" h="1670" extrusionOk="0">
                <a:moveTo>
                  <a:pt x="848" y="1"/>
                </a:moveTo>
                <a:lnTo>
                  <a:pt x="0" y="1669"/>
                </a:lnTo>
                <a:lnTo>
                  <a:pt x="2525" y="1669"/>
                </a:lnTo>
                <a:lnTo>
                  <a:pt x="848" y="1"/>
                </a:lnTo>
                <a:close/>
              </a:path>
            </a:pathLst>
          </a:custGeom>
          <a:solidFill>
            <a:srgbClr val="0097A7"/>
          </a:solidFill>
          <a:ln>
            <a:noFill/>
          </a:ln>
          <a:effectLst>
            <a:outerShdw blurRad="28575"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6"/>
          <p:cNvSpPr/>
          <p:nvPr/>
        </p:nvSpPr>
        <p:spPr>
          <a:xfrm rot="8320698">
            <a:off x="1496398" y="4391635"/>
            <a:ext cx="422147" cy="280270"/>
          </a:xfrm>
          <a:custGeom>
            <a:avLst/>
            <a:gdLst/>
            <a:ahLst/>
            <a:cxnLst/>
            <a:rect l="l" t="t" r="r" b="b"/>
            <a:pathLst>
              <a:path w="2526" h="1670" extrusionOk="0">
                <a:moveTo>
                  <a:pt x="848" y="1"/>
                </a:moveTo>
                <a:lnTo>
                  <a:pt x="0" y="1669"/>
                </a:lnTo>
                <a:lnTo>
                  <a:pt x="2525" y="1669"/>
                </a:lnTo>
                <a:lnTo>
                  <a:pt x="848" y="1"/>
                </a:lnTo>
                <a:close/>
              </a:path>
            </a:pathLst>
          </a:custGeom>
          <a:solidFill>
            <a:srgbClr val="0097A7"/>
          </a:solidFill>
          <a:ln>
            <a:noFill/>
          </a:ln>
          <a:effectLst>
            <a:outerShdw blurRad="28575"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3" name="Google Shape;473;p66"/>
          <p:cNvPicPr preferRelativeResize="0"/>
          <p:nvPr/>
        </p:nvPicPr>
        <p:blipFill rotWithShape="1">
          <a:blip r:embed="rId3">
            <a:alphaModFix/>
          </a:blip>
          <a:srcRect l="50315" t="60170" b="17421"/>
          <a:stretch/>
        </p:blipFill>
        <p:spPr>
          <a:xfrm>
            <a:off x="510863" y="3482756"/>
            <a:ext cx="5640559" cy="1148822"/>
          </a:xfrm>
          <a:prstGeom prst="rect">
            <a:avLst/>
          </a:prstGeom>
          <a:noFill/>
          <a:ln>
            <a:noFill/>
          </a:ln>
        </p:spPr>
      </p:pic>
      <p:pic>
        <p:nvPicPr>
          <p:cNvPr id="474" name="Google Shape;474;p66"/>
          <p:cNvPicPr preferRelativeResize="0"/>
          <p:nvPr/>
        </p:nvPicPr>
        <p:blipFill rotWithShape="1">
          <a:blip r:embed="rId4">
            <a:alphaModFix/>
          </a:blip>
          <a:srcRect l="28786" t="28082" r="22373" b="15819"/>
          <a:stretch/>
        </p:blipFill>
        <p:spPr>
          <a:xfrm>
            <a:off x="2748091" y="1622974"/>
            <a:ext cx="2048123" cy="1859785"/>
          </a:xfrm>
          <a:prstGeom prst="rect">
            <a:avLst/>
          </a:prstGeom>
          <a:noFill/>
          <a:ln>
            <a:noFill/>
          </a:ln>
        </p:spPr>
      </p:pic>
      <p:pic>
        <p:nvPicPr>
          <p:cNvPr id="475" name="Google Shape;475;p66"/>
          <p:cNvPicPr preferRelativeResize="0"/>
          <p:nvPr/>
        </p:nvPicPr>
        <p:blipFill>
          <a:blip r:embed="rId5">
            <a:alphaModFix/>
          </a:blip>
          <a:stretch>
            <a:fillRect/>
          </a:stretch>
        </p:blipFill>
        <p:spPr>
          <a:xfrm>
            <a:off x="506400" y="1891508"/>
            <a:ext cx="1886727" cy="1601320"/>
          </a:xfrm>
          <a:prstGeom prst="rect">
            <a:avLst/>
          </a:prstGeom>
          <a:noFill/>
          <a:ln>
            <a:noFill/>
          </a:ln>
        </p:spPr>
      </p:pic>
      <p:pic>
        <p:nvPicPr>
          <p:cNvPr id="476" name="Google Shape;476;p66"/>
          <p:cNvPicPr preferRelativeResize="0"/>
          <p:nvPr/>
        </p:nvPicPr>
        <p:blipFill rotWithShape="1">
          <a:blip r:embed="rId6">
            <a:alphaModFix/>
          </a:blip>
          <a:srcRect t="8321" r="7192" b="20796"/>
          <a:stretch/>
        </p:blipFill>
        <p:spPr>
          <a:xfrm>
            <a:off x="5151183" y="1408250"/>
            <a:ext cx="3412567" cy="2074505"/>
          </a:xfrm>
          <a:prstGeom prst="rect">
            <a:avLst/>
          </a:prstGeom>
          <a:noFill/>
          <a:ln>
            <a:noFill/>
          </a:ln>
        </p:spPr>
      </p:pic>
      <p:sp>
        <p:nvSpPr>
          <p:cNvPr id="477" name="Google Shape;477;p66"/>
          <p:cNvSpPr txBox="1"/>
          <p:nvPr/>
        </p:nvSpPr>
        <p:spPr>
          <a:xfrm>
            <a:off x="267175" y="454650"/>
            <a:ext cx="5526000" cy="48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500"/>
              </a:spcAft>
              <a:buNone/>
            </a:pPr>
            <a:r>
              <a:rPr lang="en" sz="2100" b="1" dirty="0">
                <a:latin typeface="Calibri"/>
                <a:ea typeface="Calibri"/>
                <a:cs typeface="Calibri"/>
                <a:sym typeface="Calibri"/>
              </a:rPr>
              <a:t>Van natuur naar ontwerp  </a:t>
            </a:r>
            <a:endParaRPr sz="2000" b="1" dirty="0">
              <a:solidFill>
                <a:srgbClr val="000000"/>
              </a:solidFill>
              <a:highlight>
                <a:srgbClr val="FFFF00"/>
              </a:highlight>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67"/>
          <p:cNvPicPr preferRelativeResize="0"/>
          <p:nvPr/>
        </p:nvPicPr>
        <p:blipFill rotWithShape="1">
          <a:blip r:embed="rId3">
            <a:alphaModFix/>
          </a:blip>
          <a:srcRect l="178" r="516"/>
          <a:stretch/>
        </p:blipFill>
        <p:spPr>
          <a:xfrm>
            <a:off x="153650" y="1162300"/>
            <a:ext cx="8836701" cy="3992424"/>
          </a:xfrm>
          <a:prstGeom prst="rect">
            <a:avLst/>
          </a:prstGeom>
          <a:noFill/>
          <a:ln>
            <a:noFill/>
          </a:ln>
        </p:spPr>
      </p:pic>
      <p:pic>
        <p:nvPicPr>
          <p:cNvPr id="483" name="Google Shape;483;p67"/>
          <p:cNvPicPr preferRelativeResize="0"/>
          <p:nvPr/>
        </p:nvPicPr>
        <p:blipFill rotWithShape="1">
          <a:blip r:embed="rId4">
            <a:alphaModFix/>
          </a:blip>
          <a:srcRect l="18986" t="16641" r="40599" b="23236"/>
          <a:stretch/>
        </p:blipFill>
        <p:spPr>
          <a:xfrm>
            <a:off x="1933350" y="744375"/>
            <a:ext cx="898752" cy="1316101"/>
          </a:xfrm>
          <a:prstGeom prst="rect">
            <a:avLst/>
          </a:prstGeom>
          <a:noFill/>
          <a:ln>
            <a:noFill/>
          </a:ln>
        </p:spPr>
      </p:pic>
      <p:sp>
        <p:nvSpPr>
          <p:cNvPr id="484" name="Google Shape;484;p67"/>
          <p:cNvSpPr txBox="1">
            <a:spLocks noGrp="1"/>
          </p:cNvSpPr>
          <p:nvPr>
            <p:ph type="title"/>
          </p:nvPr>
        </p:nvSpPr>
        <p:spPr>
          <a:xfrm>
            <a:off x="0" y="134475"/>
            <a:ext cx="4572000" cy="509400"/>
          </a:xfrm>
          <a:prstGeom prst="rect">
            <a:avLst/>
          </a:prstGeom>
          <a:solidFill>
            <a:srgbClr val="B6D7A8"/>
          </a:solidFill>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311" b="1"/>
              <a:t>  </a:t>
            </a:r>
            <a:endParaRPr sz="2311" b="1"/>
          </a:p>
        </p:txBody>
      </p:sp>
      <p:sp>
        <p:nvSpPr>
          <p:cNvPr id="485" name="Google Shape;485;p67"/>
          <p:cNvSpPr txBox="1"/>
          <p:nvPr/>
        </p:nvSpPr>
        <p:spPr>
          <a:xfrm>
            <a:off x="0" y="147975"/>
            <a:ext cx="4657200" cy="48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500"/>
              </a:spcAft>
              <a:buNone/>
            </a:pPr>
            <a:r>
              <a:rPr lang="en" sz="2100" b="1" dirty="0">
                <a:latin typeface="Calibri"/>
                <a:ea typeface="Calibri"/>
                <a:cs typeface="Calibri"/>
                <a:sym typeface="Calibri"/>
              </a:rPr>
              <a:t>Uitwerken van het ontwerpidee</a:t>
            </a:r>
            <a:endParaRPr sz="2000" b="1" dirty="0">
              <a:solidFill>
                <a:srgbClr val="000000"/>
              </a:solidFill>
              <a:highlight>
                <a:srgbClr val="FFFF00"/>
              </a:highlight>
              <a:latin typeface="Calibri"/>
              <a:ea typeface="Calibri"/>
              <a:cs typeface="Calibri"/>
              <a:sym typeface="Calibri"/>
            </a:endParaRPr>
          </a:p>
        </p:txBody>
      </p:sp>
      <p:pic>
        <p:nvPicPr>
          <p:cNvPr id="486" name="Google Shape;486;p67"/>
          <p:cNvPicPr preferRelativeResize="0"/>
          <p:nvPr/>
        </p:nvPicPr>
        <p:blipFill rotWithShape="1">
          <a:blip r:embed="rId5">
            <a:alphaModFix/>
          </a:blip>
          <a:srcRect l="2324" t="3059" r="69298" b="45870"/>
          <a:stretch/>
        </p:blipFill>
        <p:spPr>
          <a:xfrm>
            <a:off x="6111925" y="76200"/>
            <a:ext cx="2734899" cy="26524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8E2AF-B1BD-4BC6-BC8F-F1D27844135E}"/>
              </a:ext>
            </a:extLst>
          </p:cNvPr>
          <p:cNvSpPr>
            <a:spLocks noGrp="1"/>
          </p:cNvSpPr>
          <p:nvPr>
            <p:ph type="title"/>
          </p:nvPr>
        </p:nvSpPr>
        <p:spPr>
          <a:xfrm>
            <a:off x="-414835" y="342900"/>
            <a:ext cx="7659688" cy="800100"/>
          </a:xfrm>
        </p:spPr>
        <p:txBody>
          <a:bodyPr/>
          <a:lstStyle/>
          <a:p>
            <a:r>
              <a:rPr lang="en-US" sz="2800" b="1" dirty="0">
                <a:solidFill>
                  <a:srgbClr val="00B050"/>
                </a:solidFill>
                <a:latin typeface="+mj-lt"/>
              </a:rPr>
              <a:t>	</a:t>
            </a:r>
            <a:r>
              <a:rPr lang="en-US" sz="2800" b="1" dirty="0" err="1">
                <a:solidFill>
                  <a:srgbClr val="00B050"/>
                </a:solidFill>
                <a:latin typeface="+mj-lt"/>
              </a:rPr>
              <a:t>Verdiepen</a:t>
            </a:r>
            <a:endParaRPr lang="en-NL" sz="2800" b="1" dirty="0">
              <a:solidFill>
                <a:srgbClr val="00B050"/>
              </a:solidFill>
              <a:latin typeface="+mj-lt"/>
            </a:endParaRPr>
          </a:p>
        </p:txBody>
      </p:sp>
      <p:sp>
        <p:nvSpPr>
          <p:cNvPr id="3" name="Tijdelijke aanduiding voor inhoud 2">
            <a:extLst>
              <a:ext uri="{FF2B5EF4-FFF2-40B4-BE49-F238E27FC236}">
                <a16:creationId xmlns:a16="http://schemas.microsoft.com/office/drawing/2014/main" id="{DA9E2FDB-58CF-428A-9420-7F0DFFBC35AE}"/>
              </a:ext>
            </a:extLst>
          </p:cNvPr>
          <p:cNvSpPr>
            <a:spLocks noGrp="1"/>
          </p:cNvSpPr>
          <p:nvPr>
            <p:ph idx="1"/>
          </p:nvPr>
        </p:nvSpPr>
        <p:spPr>
          <a:xfrm>
            <a:off x="1386108" y="1257300"/>
            <a:ext cx="6371784" cy="3543300"/>
          </a:xfrm>
        </p:spPr>
        <p:txBody>
          <a:bodyPr/>
          <a:lstStyle/>
          <a:p>
            <a:r>
              <a:rPr lang="en-US" sz="1800" dirty="0"/>
              <a:t>Maak </a:t>
            </a:r>
            <a:r>
              <a:rPr lang="en-US" sz="1800" dirty="0" err="1"/>
              <a:t>een</a:t>
            </a:r>
            <a:r>
              <a:rPr lang="en-US" sz="1800" dirty="0"/>
              <a:t> </a:t>
            </a:r>
            <a:r>
              <a:rPr lang="en-US" sz="1800" b="1" dirty="0" err="1"/>
              <a:t>schets</a:t>
            </a:r>
            <a:r>
              <a:rPr lang="en-US" sz="1800" dirty="0"/>
              <a:t> van je </a:t>
            </a:r>
            <a:r>
              <a:rPr lang="en-US" sz="1800" dirty="0" err="1"/>
              <a:t>inspiratiebron</a:t>
            </a:r>
            <a:r>
              <a:rPr lang="en-US" sz="1800" dirty="0"/>
              <a:t> </a:t>
            </a:r>
          </a:p>
          <a:p>
            <a:endParaRPr lang="en-US" sz="1800" dirty="0"/>
          </a:p>
          <a:p>
            <a:r>
              <a:rPr lang="en-US" sz="1800" dirty="0"/>
              <a:t>Doe </a:t>
            </a:r>
            <a:r>
              <a:rPr lang="en-US" sz="1800" dirty="0" err="1"/>
              <a:t>onderzoek</a:t>
            </a:r>
            <a:r>
              <a:rPr lang="en-US" sz="1800" dirty="0"/>
              <a:t> op internet en </a:t>
            </a:r>
            <a:r>
              <a:rPr lang="en-US" sz="1800" dirty="0" err="1"/>
              <a:t>beschrijf</a:t>
            </a:r>
            <a:r>
              <a:rPr lang="en-US" sz="1800" dirty="0"/>
              <a:t> met </a:t>
            </a:r>
            <a:r>
              <a:rPr lang="en-US" sz="1800" b="1" dirty="0" err="1"/>
              <a:t>steekwoorden</a:t>
            </a:r>
            <a:r>
              <a:rPr lang="en-US" sz="1800" dirty="0"/>
              <a:t> hoe het </a:t>
            </a:r>
            <a:r>
              <a:rPr lang="en-US" sz="1800" dirty="0" err="1"/>
              <a:t>dier</a:t>
            </a:r>
            <a:r>
              <a:rPr lang="en-US" sz="1800" dirty="0"/>
              <a:t>/plant de </a:t>
            </a:r>
            <a:r>
              <a:rPr lang="en-US" sz="1800" dirty="0" err="1"/>
              <a:t>functie</a:t>
            </a:r>
            <a:r>
              <a:rPr lang="en-US" sz="1800" dirty="0"/>
              <a:t> </a:t>
            </a:r>
            <a:r>
              <a:rPr lang="en-US" sz="1800" dirty="0" err="1"/>
              <a:t>vervult</a:t>
            </a:r>
            <a:r>
              <a:rPr lang="en-US" sz="1800" dirty="0"/>
              <a:t> </a:t>
            </a:r>
          </a:p>
          <a:p>
            <a:endParaRPr lang="en-US" sz="1800" dirty="0"/>
          </a:p>
          <a:p>
            <a:r>
              <a:rPr lang="en-US" sz="1800" dirty="0" err="1"/>
              <a:t>Verzin</a:t>
            </a:r>
            <a:r>
              <a:rPr lang="en-US" sz="1800" dirty="0"/>
              <a:t> hoe je </a:t>
            </a:r>
            <a:r>
              <a:rPr lang="en-US" sz="1800" dirty="0" err="1"/>
              <a:t>dit</a:t>
            </a:r>
            <a:r>
              <a:rPr lang="en-US" sz="1800" dirty="0"/>
              <a:t> idee </a:t>
            </a:r>
            <a:r>
              <a:rPr lang="en-US" sz="1800" dirty="0" err="1"/>
              <a:t>kan</a:t>
            </a:r>
            <a:r>
              <a:rPr lang="en-US" sz="1800" dirty="0"/>
              <a:t> </a:t>
            </a:r>
            <a:r>
              <a:rPr lang="en-US" sz="1800" b="1" dirty="0" err="1"/>
              <a:t>toepassen</a:t>
            </a:r>
            <a:r>
              <a:rPr lang="en-US" sz="1800" dirty="0"/>
              <a:t> in </a:t>
            </a:r>
            <a:r>
              <a:rPr lang="en-US" sz="1800" dirty="0" err="1"/>
              <a:t>een</a:t>
            </a:r>
            <a:r>
              <a:rPr lang="en-US" sz="1800" dirty="0"/>
              <a:t> </a:t>
            </a:r>
            <a:r>
              <a:rPr lang="en-US" sz="1800" dirty="0" err="1"/>
              <a:t>ontwerp</a:t>
            </a:r>
            <a:r>
              <a:rPr lang="en-US" sz="1800" dirty="0"/>
              <a:t> </a:t>
            </a:r>
            <a:r>
              <a:rPr lang="en-US" sz="1800" dirty="0" err="1"/>
              <a:t>voor</a:t>
            </a:r>
            <a:r>
              <a:rPr lang="en-US" sz="1800" dirty="0"/>
              <a:t> </a:t>
            </a:r>
            <a:r>
              <a:rPr lang="en-US" sz="1800" dirty="0" err="1"/>
              <a:t>afblijven</a:t>
            </a:r>
            <a:r>
              <a:rPr lang="en-US" sz="1800" dirty="0"/>
              <a:t>!, </a:t>
            </a:r>
            <a:r>
              <a:rPr lang="en-US" sz="1800" dirty="0" err="1"/>
              <a:t>zachte</a:t>
            </a:r>
            <a:r>
              <a:rPr lang="en-US" sz="1800" dirty="0"/>
              <a:t> landing of je </a:t>
            </a:r>
            <a:r>
              <a:rPr lang="en-US" sz="1800" dirty="0" err="1"/>
              <a:t>ziet</a:t>
            </a:r>
            <a:r>
              <a:rPr lang="en-US" sz="1800" dirty="0"/>
              <a:t> </a:t>
            </a:r>
            <a:r>
              <a:rPr lang="en-US" sz="1800" dirty="0" err="1"/>
              <a:t>mij</a:t>
            </a:r>
            <a:r>
              <a:rPr lang="en-US" sz="1800" dirty="0"/>
              <a:t> </a:t>
            </a:r>
            <a:r>
              <a:rPr lang="en-US" sz="1800" dirty="0" err="1"/>
              <a:t>niet</a:t>
            </a:r>
            <a:r>
              <a:rPr lang="en-US" sz="1800" dirty="0"/>
              <a:t>.</a:t>
            </a:r>
          </a:p>
          <a:p>
            <a:endParaRPr lang="en-US" sz="1800" dirty="0"/>
          </a:p>
          <a:p>
            <a:r>
              <a:rPr lang="en-US" sz="1800" dirty="0" err="1"/>
              <a:t>Daarna</a:t>
            </a:r>
            <a:r>
              <a:rPr lang="en-US" sz="1800" dirty="0"/>
              <a:t>; </a:t>
            </a:r>
            <a:r>
              <a:rPr lang="en-US" sz="1800" dirty="0" err="1"/>
              <a:t>centraal</a:t>
            </a:r>
            <a:r>
              <a:rPr lang="en-US" sz="1800" dirty="0"/>
              <a:t> </a:t>
            </a:r>
            <a:r>
              <a:rPr lang="en-US" sz="1800" dirty="0" err="1"/>
              <a:t>uitwisselen</a:t>
            </a:r>
            <a:endParaRPr lang="en-US" sz="1800" dirty="0"/>
          </a:p>
          <a:p>
            <a:endParaRPr lang="en-US" sz="1800" dirty="0"/>
          </a:p>
          <a:p>
            <a:r>
              <a:rPr lang="en-US" sz="1800" dirty="0"/>
              <a:t>15 </a:t>
            </a:r>
            <a:r>
              <a:rPr lang="en-US" sz="1800" dirty="0" err="1"/>
              <a:t>minuten</a:t>
            </a:r>
            <a:endParaRPr lang="en-US" sz="1800" dirty="0"/>
          </a:p>
          <a:p>
            <a:endParaRPr lang="en-US" dirty="0"/>
          </a:p>
          <a:p>
            <a:pPr marL="685800" lvl="2" indent="0">
              <a:buNone/>
            </a:pPr>
            <a:endParaRPr lang="en-US" dirty="0"/>
          </a:p>
          <a:p>
            <a:endParaRPr lang="en-US" dirty="0"/>
          </a:p>
        </p:txBody>
      </p:sp>
    </p:spTree>
    <p:extLst>
      <p:ext uri="{BB962C8B-B14F-4D97-AF65-F5344CB8AC3E}">
        <p14:creationId xmlns:p14="http://schemas.microsoft.com/office/powerpoint/2010/main" val="2375655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92817-9152-4075-97E7-D428FF949E43}"/>
              </a:ext>
            </a:extLst>
          </p:cNvPr>
          <p:cNvSpPr>
            <a:spLocks noGrp="1"/>
          </p:cNvSpPr>
          <p:nvPr>
            <p:ph type="title"/>
          </p:nvPr>
        </p:nvSpPr>
        <p:spPr>
          <a:xfrm>
            <a:off x="540771" y="342900"/>
            <a:ext cx="5036559" cy="800100"/>
          </a:xfrm>
        </p:spPr>
        <p:txBody>
          <a:bodyPr/>
          <a:lstStyle/>
          <a:p>
            <a:r>
              <a:rPr lang="en-US" sz="2800" b="1" dirty="0">
                <a:solidFill>
                  <a:srgbClr val="00B050"/>
                </a:solidFill>
                <a:latin typeface="+mj-lt"/>
              </a:rPr>
              <a:t>In De Klas</a:t>
            </a:r>
            <a:endParaRPr lang="en-NL" sz="2800" b="1" dirty="0">
              <a:solidFill>
                <a:srgbClr val="00B050"/>
              </a:solidFill>
              <a:latin typeface="+mj-lt"/>
            </a:endParaRPr>
          </a:p>
        </p:txBody>
      </p:sp>
      <p:sp>
        <p:nvSpPr>
          <p:cNvPr id="3" name="Tijdelijke aanduiding voor inhoud 2">
            <a:extLst>
              <a:ext uri="{FF2B5EF4-FFF2-40B4-BE49-F238E27FC236}">
                <a16:creationId xmlns:a16="http://schemas.microsoft.com/office/drawing/2014/main" id="{12375CF2-5F22-48CF-9EF7-3FECE9DAFBA6}"/>
              </a:ext>
            </a:extLst>
          </p:cNvPr>
          <p:cNvSpPr>
            <a:spLocks noGrp="1"/>
          </p:cNvSpPr>
          <p:nvPr>
            <p:ph idx="1"/>
          </p:nvPr>
        </p:nvSpPr>
        <p:spPr>
          <a:xfrm>
            <a:off x="1520485" y="1257300"/>
            <a:ext cx="5990657" cy="3543300"/>
          </a:xfrm>
        </p:spPr>
        <p:txBody>
          <a:bodyPr/>
          <a:lstStyle/>
          <a:p>
            <a:pPr marL="0" indent="0">
              <a:lnSpc>
                <a:spcPct val="150000"/>
              </a:lnSpc>
              <a:buNone/>
            </a:pPr>
            <a:r>
              <a:rPr lang="en-US" sz="1800" dirty="0"/>
              <a:t>Tips: </a:t>
            </a:r>
          </a:p>
          <a:p>
            <a:pPr>
              <a:lnSpc>
                <a:spcPct val="150000"/>
              </a:lnSpc>
              <a:buFontTx/>
              <a:buChar char="-"/>
            </a:pPr>
            <a:r>
              <a:rPr lang="en-US" sz="1800" dirty="0"/>
              <a:t>Ga </a:t>
            </a:r>
            <a:r>
              <a:rPr lang="en-US" sz="1800" dirty="0" err="1"/>
              <a:t>naar</a:t>
            </a:r>
            <a:r>
              <a:rPr lang="en-US" sz="1800" dirty="0"/>
              <a:t> </a:t>
            </a:r>
            <a:r>
              <a:rPr lang="en-US" sz="1800" dirty="0" err="1"/>
              <a:t>buiten</a:t>
            </a:r>
            <a:r>
              <a:rPr lang="en-US" sz="1800" dirty="0"/>
              <a:t>, </a:t>
            </a:r>
            <a:r>
              <a:rPr lang="en-US" sz="1800" dirty="0" err="1"/>
              <a:t>organiseer</a:t>
            </a:r>
            <a:r>
              <a:rPr lang="en-US" sz="1800" dirty="0"/>
              <a:t> </a:t>
            </a:r>
            <a:r>
              <a:rPr lang="en-US" sz="1800" dirty="0" err="1"/>
              <a:t>een</a:t>
            </a:r>
            <a:r>
              <a:rPr lang="en-US" sz="1800" dirty="0"/>
              <a:t> </a:t>
            </a:r>
            <a:r>
              <a:rPr lang="en-US" sz="1800" dirty="0" err="1"/>
              <a:t>speurtocht</a:t>
            </a:r>
            <a:r>
              <a:rPr lang="en-US" sz="1800" dirty="0"/>
              <a:t>  </a:t>
            </a:r>
          </a:p>
          <a:p>
            <a:pPr>
              <a:lnSpc>
                <a:spcPct val="150000"/>
              </a:lnSpc>
              <a:buFontTx/>
              <a:buChar char="-"/>
            </a:pPr>
            <a:r>
              <a:rPr lang="en-US" sz="1800" dirty="0" err="1"/>
              <a:t>Oefen</a:t>
            </a:r>
            <a:r>
              <a:rPr lang="en-US" sz="1800" dirty="0"/>
              <a:t> </a:t>
            </a:r>
            <a:r>
              <a:rPr lang="en-US" sz="1800" dirty="0" err="1"/>
              <a:t>denken</a:t>
            </a:r>
            <a:r>
              <a:rPr lang="en-US" sz="1800" dirty="0"/>
              <a:t> in </a:t>
            </a:r>
            <a:r>
              <a:rPr lang="en-US" sz="1800" dirty="0" err="1"/>
              <a:t>functies</a:t>
            </a:r>
            <a:r>
              <a:rPr lang="en-US" sz="1800" dirty="0"/>
              <a:t> …. en </a:t>
            </a:r>
            <a:r>
              <a:rPr lang="en-US" sz="1800" dirty="0" err="1"/>
              <a:t>zoek</a:t>
            </a:r>
            <a:r>
              <a:rPr lang="en-US" sz="1800" dirty="0"/>
              <a:t> </a:t>
            </a:r>
            <a:r>
              <a:rPr lang="en-US" sz="1800" dirty="0" err="1"/>
              <a:t>naar</a:t>
            </a:r>
            <a:r>
              <a:rPr lang="en-US" sz="1800" dirty="0"/>
              <a:t> </a:t>
            </a:r>
            <a:r>
              <a:rPr lang="en-US" sz="1800" dirty="0" err="1"/>
              <a:t>kampioenen</a:t>
            </a:r>
            <a:r>
              <a:rPr lang="en-US" sz="1800" dirty="0"/>
              <a:t> </a:t>
            </a:r>
          </a:p>
          <a:p>
            <a:pPr>
              <a:lnSpc>
                <a:spcPct val="150000"/>
              </a:lnSpc>
              <a:buFontTx/>
              <a:buChar char="-"/>
            </a:pPr>
            <a:r>
              <a:rPr lang="en-US" sz="1800" dirty="0" err="1"/>
              <a:t>Werk</a:t>
            </a:r>
            <a:r>
              <a:rPr lang="en-US" sz="1800" dirty="0"/>
              <a:t> met de </a:t>
            </a:r>
            <a:r>
              <a:rPr lang="en-US" sz="1800" dirty="0" err="1"/>
              <a:t>expertmethode</a:t>
            </a:r>
            <a:r>
              <a:rPr lang="en-US" sz="1800" dirty="0"/>
              <a:t> </a:t>
            </a:r>
          </a:p>
          <a:p>
            <a:pPr>
              <a:lnSpc>
                <a:spcPct val="150000"/>
              </a:lnSpc>
              <a:buFontTx/>
              <a:buChar char="-"/>
            </a:pPr>
            <a:r>
              <a:rPr lang="en-US" sz="1800" dirty="0"/>
              <a:t>Maak </a:t>
            </a:r>
            <a:r>
              <a:rPr lang="en-US" sz="1800" dirty="0" err="1"/>
              <a:t>een</a:t>
            </a:r>
            <a:r>
              <a:rPr lang="en-US" sz="1800" dirty="0"/>
              <a:t> </a:t>
            </a:r>
            <a:r>
              <a:rPr lang="en-US" sz="1800" dirty="0" err="1"/>
              <a:t>kunstwerk</a:t>
            </a:r>
            <a:r>
              <a:rPr lang="en-US" sz="1800" dirty="0"/>
              <a:t> </a:t>
            </a:r>
            <a:r>
              <a:rPr lang="en-US" sz="1800" dirty="0" err="1"/>
              <a:t>vanuit</a:t>
            </a:r>
            <a:r>
              <a:rPr lang="en-US" sz="1800" dirty="0"/>
              <a:t> camouflage </a:t>
            </a:r>
          </a:p>
          <a:p>
            <a:pPr marL="0" indent="0">
              <a:buNone/>
            </a:pPr>
            <a:endParaRPr lang="en-US" dirty="0"/>
          </a:p>
          <a:p>
            <a:endParaRPr lang="en-NL" dirty="0"/>
          </a:p>
        </p:txBody>
      </p:sp>
    </p:spTree>
    <p:extLst>
      <p:ext uri="{BB962C8B-B14F-4D97-AF65-F5344CB8AC3E}">
        <p14:creationId xmlns:p14="http://schemas.microsoft.com/office/powerpoint/2010/main" val="2238362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8"/>
          <p:cNvSpPr txBox="1">
            <a:spLocks noGrp="1"/>
          </p:cNvSpPr>
          <p:nvPr>
            <p:ph type="title"/>
          </p:nvPr>
        </p:nvSpPr>
        <p:spPr>
          <a:xfrm>
            <a:off x="0" y="376250"/>
            <a:ext cx="3517200" cy="509400"/>
          </a:xfrm>
          <a:prstGeom prst="rect">
            <a:avLst/>
          </a:prstGeom>
          <a:solidFill>
            <a:srgbClr val="B6D7A8"/>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2311" b="1"/>
              <a:t>  </a:t>
            </a:r>
            <a:endParaRPr sz="2311" b="1"/>
          </a:p>
        </p:txBody>
      </p:sp>
      <p:sp>
        <p:nvSpPr>
          <p:cNvPr id="492" name="Google Shape;492;p68"/>
          <p:cNvSpPr txBox="1"/>
          <p:nvPr/>
        </p:nvSpPr>
        <p:spPr>
          <a:xfrm>
            <a:off x="455925" y="336250"/>
            <a:ext cx="26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Who are we?</a:t>
            </a:r>
            <a:endParaRPr sz="2400" b="1"/>
          </a:p>
        </p:txBody>
      </p:sp>
      <p:pic>
        <p:nvPicPr>
          <p:cNvPr id="493" name="Google Shape;493;p68"/>
          <p:cNvPicPr preferRelativeResize="0"/>
          <p:nvPr/>
        </p:nvPicPr>
        <p:blipFill>
          <a:blip r:embed="rId3">
            <a:alphaModFix/>
          </a:blip>
          <a:stretch>
            <a:fillRect/>
          </a:stretch>
        </p:blipFill>
        <p:spPr>
          <a:xfrm>
            <a:off x="396375" y="1364825"/>
            <a:ext cx="2290975" cy="3151048"/>
          </a:xfrm>
          <a:prstGeom prst="rect">
            <a:avLst/>
          </a:prstGeom>
          <a:noFill/>
          <a:ln>
            <a:noFill/>
          </a:ln>
        </p:spPr>
      </p:pic>
      <p:sp>
        <p:nvSpPr>
          <p:cNvPr id="494" name="Google Shape;494;p68"/>
          <p:cNvSpPr txBox="1"/>
          <p:nvPr/>
        </p:nvSpPr>
        <p:spPr>
          <a:xfrm>
            <a:off x="3596750" y="1519675"/>
            <a:ext cx="5011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SellSTEM - Spatially Enhanced Learning Linked to STEM - is a Marie Skłodowska-Curie Innovative Training Network to investigate the role of spatial ability in and for STEM learning. </a:t>
            </a:r>
            <a:endParaRPr sz="1800"/>
          </a:p>
        </p:txBody>
      </p:sp>
      <p:pic>
        <p:nvPicPr>
          <p:cNvPr id="495" name="Google Shape;495;p68"/>
          <p:cNvPicPr preferRelativeResize="0"/>
          <p:nvPr/>
        </p:nvPicPr>
        <p:blipFill>
          <a:blip r:embed="rId4">
            <a:alphaModFix/>
          </a:blip>
          <a:stretch>
            <a:fillRect/>
          </a:stretch>
        </p:blipFill>
        <p:spPr>
          <a:xfrm>
            <a:off x="3659426" y="3114950"/>
            <a:ext cx="4730951" cy="20285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9"/>
          <p:cNvSpPr txBox="1">
            <a:spLocks noGrp="1"/>
          </p:cNvSpPr>
          <p:nvPr>
            <p:ph type="title"/>
          </p:nvPr>
        </p:nvSpPr>
        <p:spPr>
          <a:xfrm>
            <a:off x="3182975" y="539400"/>
            <a:ext cx="5446500" cy="133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01" name="Google Shape;501;p69"/>
          <p:cNvPicPr preferRelativeResize="0"/>
          <p:nvPr/>
        </p:nvPicPr>
        <p:blipFill rotWithShape="1">
          <a:blip r:embed="rId3">
            <a:alphaModFix/>
          </a:blip>
          <a:srcRect l="5180" r="2966" b="35421"/>
          <a:stretch/>
        </p:blipFill>
        <p:spPr>
          <a:xfrm>
            <a:off x="5226993" y="3147600"/>
            <a:ext cx="3820933" cy="1604300"/>
          </a:xfrm>
          <a:prstGeom prst="rect">
            <a:avLst/>
          </a:prstGeom>
          <a:noFill/>
          <a:ln>
            <a:noFill/>
          </a:ln>
        </p:spPr>
      </p:pic>
      <p:pic>
        <p:nvPicPr>
          <p:cNvPr id="502" name="Google Shape;502;p69"/>
          <p:cNvPicPr preferRelativeResize="0"/>
          <p:nvPr/>
        </p:nvPicPr>
        <p:blipFill>
          <a:blip r:embed="rId4">
            <a:alphaModFix/>
          </a:blip>
          <a:stretch>
            <a:fillRect/>
          </a:stretch>
        </p:blipFill>
        <p:spPr>
          <a:xfrm>
            <a:off x="6347800" y="744504"/>
            <a:ext cx="2487900" cy="1915547"/>
          </a:xfrm>
          <a:prstGeom prst="rect">
            <a:avLst/>
          </a:prstGeom>
          <a:noFill/>
          <a:ln>
            <a:noFill/>
          </a:ln>
        </p:spPr>
      </p:pic>
      <p:pic>
        <p:nvPicPr>
          <p:cNvPr id="503" name="Google Shape;503;p69"/>
          <p:cNvPicPr preferRelativeResize="0"/>
          <p:nvPr/>
        </p:nvPicPr>
        <p:blipFill rotWithShape="1">
          <a:blip r:embed="rId5">
            <a:alphaModFix/>
          </a:blip>
          <a:srcRect b="68181"/>
          <a:stretch/>
        </p:blipFill>
        <p:spPr>
          <a:xfrm>
            <a:off x="3053152" y="3332741"/>
            <a:ext cx="1711346" cy="1034803"/>
          </a:xfrm>
          <a:prstGeom prst="rect">
            <a:avLst/>
          </a:prstGeom>
          <a:noFill/>
          <a:ln>
            <a:noFill/>
          </a:ln>
        </p:spPr>
      </p:pic>
      <p:sp>
        <p:nvSpPr>
          <p:cNvPr id="504" name="Google Shape;504;p69"/>
          <p:cNvSpPr txBox="1"/>
          <p:nvPr/>
        </p:nvSpPr>
        <p:spPr>
          <a:xfrm>
            <a:off x="6648052" y="2617150"/>
            <a:ext cx="2487900" cy="4155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500" b="1"/>
              <a:t>Scientific diagrams</a:t>
            </a:r>
            <a:endParaRPr sz="1200" b="1"/>
          </a:p>
        </p:txBody>
      </p:sp>
      <p:sp>
        <p:nvSpPr>
          <p:cNvPr id="505" name="Google Shape;505;p69"/>
          <p:cNvSpPr txBox="1"/>
          <p:nvPr/>
        </p:nvSpPr>
        <p:spPr>
          <a:xfrm>
            <a:off x="3291263" y="4395575"/>
            <a:ext cx="1235100" cy="4155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500" b="1">
                <a:solidFill>
                  <a:schemeClr val="dk1"/>
                </a:solidFill>
              </a:rPr>
              <a:t>Navigation </a:t>
            </a:r>
            <a:endParaRPr sz="1200" b="1">
              <a:solidFill>
                <a:schemeClr val="dk1"/>
              </a:solidFill>
            </a:endParaRPr>
          </a:p>
        </p:txBody>
      </p:sp>
      <p:sp>
        <p:nvSpPr>
          <p:cNvPr id="506" name="Google Shape;506;p69"/>
          <p:cNvSpPr txBox="1"/>
          <p:nvPr/>
        </p:nvSpPr>
        <p:spPr>
          <a:xfrm>
            <a:off x="5414122" y="4592953"/>
            <a:ext cx="2744400" cy="4155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500" b="1">
                <a:solidFill>
                  <a:schemeClr val="dk1"/>
                </a:solidFill>
              </a:rPr>
              <a:t>Symbols </a:t>
            </a:r>
            <a:r>
              <a:rPr lang="en" sz="900">
                <a:solidFill>
                  <a:schemeClr val="dk1"/>
                </a:solidFill>
              </a:rPr>
              <a:t>(Taylor &amp; Hutton, 2013）</a:t>
            </a:r>
            <a:r>
              <a:rPr lang="en" sz="1500" b="1">
                <a:solidFill>
                  <a:schemeClr val="dk1"/>
                </a:solidFill>
              </a:rPr>
              <a:t> </a:t>
            </a:r>
            <a:endParaRPr sz="1200" b="1">
              <a:solidFill>
                <a:schemeClr val="dk1"/>
              </a:solidFill>
            </a:endParaRPr>
          </a:p>
        </p:txBody>
      </p:sp>
      <p:sp>
        <p:nvSpPr>
          <p:cNvPr id="507" name="Google Shape;507;p69"/>
          <p:cNvSpPr txBox="1"/>
          <p:nvPr/>
        </p:nvSpPr>
        <p:spPr>
          <a:xfrm>
            <a:off x="3463424" y="2732100"/>
            <a:ext cx="2434200" cy="4155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500" b="1">
                <a:solidFill>
                  <a:schemeClr val="dk1"/>
                </a:solidFill>
              </a:rPr>
              <a:t>3D Design on TinkerCAD</a:t>
            </a:r>
            <a:endParaRPr sz="1200">
              <a:solidFill>
                <a:schemeClr val="dk1"/>
              </a:solidFill>
            </a:endParaRPr>
          </a:p>
        </p:txBody>
      </p:sp>
      <p:sp>
        <p:nvSpPr>
          <p:cNvPr id="508" name="Google Shape;508;p69"/>
          <p:cNvSpPr txBox="1"/>
          <p:nvPr/>
        </p:nvSpPr>
        <p:spPr>
          <a:xfrm>
            <a:off x="1005579" y="1502167"/>
            <a:ext cx="1875900" cy="400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b="1">
                <a:solidFill>
                  <a:srgbClr val="6AA84F"/>
                </a:solidFill>
              </a:rPr>
              <a:t>Gestures (quote)</a:t>
            </a:r>
            <a:endParaRPr sz="1100" b="1">
              <a:solidFill>
                <a:srgbClr val="6AA84F"/>
              </a:solidFill>
            </a:endParaRPr>
          </a:p>
        </p:txBody>
      </p:sp>
      <p:pic>
        <p:nvPicPr>
          <p:cNvPr id="509" name="Google Shape;509;p69"/>
          <p:cNvPicPr preferRelativeResize="0"/>
          <p:nvPr/>
        </p:nvPicPr>
        <p:blipFill>
          <a:blip r:embed="rId6">
            <a:alphaModFix/>
          </a:blip>
          <a:stretch>
            <a:fillRect/>
          </a:stretch>
        </p:blipFill>
        <p:spPr>
          <a:xfrm>
            <a:off x="407076" y="3237163"/>
            <a:ext cx="2183582" cy="1225947"/>
          </a:xfrm>
          <a:prstGeom prst="rect">
            <a:avLst/>
          </a:prstGeom>
          <a:noFill/>
          <a:ln>
            <a:noFill/>
          </a:ln>
        </p:spPr>
      </p:pic>
      <p:pic>
        <p:nvPicPr>
          <p:cNvPr id="510" name="Google Shape;510;p69"/>
          <p:cNvPicPr preferRelativeResize="0"/>
          <p:nvPr/>
        </p:nvPicPr>
        <p:blipFill rotWithShape="1">
          <a:blip r:embed="rId7">
            <a:alphaModFix/>
          </a:blip>
          <a:srcRect l="12800" r="7243"/>
          <a:stretch/>
        </p:blipFill>
        <p:spPr>
          <a:xfrm>
            <a:off x="525501" y="973663"/>
            <a:ext cx="2487755" cy="1812206"/>
          </a:xfrm>
          <a:prstGeom prst="rect">
            <a:avLst/>
          </a:prstGeom>
          <a:noFill/>
          <a:ln>
            <a:noFill/>
          </a:ln>
        </p:spPr>
      </p:pic>
      <p:sp>
        <p:nvSpPr>
          <p:cNvPr id="511" name="Google Shape;511;p69"/>
          <p:cNvSpPr txBox="1"/>
          <p:nvPr/>
        </p:nvSpPr>
        <p:spPr>
          <a:xfrm>
            <a:off x="267875" y="2785871"/>
            <a:ext cx="3003000" cy="4155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500" b="1">
                <a:solidFill>
                  <a:schemeClr val="dk1"/>
                </a:solidFill>
              </a:rPr>
              <a:t>Visualization</a:t>
            </a:r>
            <a:r>
              <a:rPr lang="en" sz="1500">
                <a:solidFill>
                  <a:schemeClr val="dk1"/>
                </a:solidFill>
              </a:rPr>
              <a:t> </a:t>
            </a:r>
            <a:r>
              <a:rPr lang="en" sz="900">
                <a:solidFill>
                  <a:schemeClr val="dk1"/>
                </a:solidFill>
              </a:rPr>
              <a:t>(Ormand et al., 2017)</a:t>
            </a:r>
            <a:endParaRPr sz="600">
              <a:solidFill>
                <a:schemeClr val="dk1"/>
              </a:solidFill>
            </a:endParaRPr>
          </a:p>
        </p:txBody>
      </p:sp>
      <p:sp>
        <p:nvSpPr>
          <p:cNvPr id="512" name="Google Shape;512;p69"/>
          <p:cNvSpPr txBox="1"/>
          <p:nvPr/>
        </p:nvSpPr>
        <p:spPr>
          <a:xfrm>
            <a:off x="675735" y="4395571"/>
            <a:ext cx="2434200" cy="4155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500" b="1">
                <a:solidFill>
                  <a:schemeClr val="dk1"/>
                </a:solidFill>
              </a:rPr>
              <a:t>Gesture</a:t>
            </a:r>
            <a:r>
              <a:rPr lang="en" sz="1500">
                <a:solidFill>
                  <a:schemeClr val="dk1"/>
                </a:solidFill>
              </a:rPr>
              <a:t> </a:t>
            </a:r>
            <a:r>
              <a:rPr lang="en" sz="900">
                <a:solidFill>
                  <a:schemeClr val="dk1"/>
                </a:solidFill>
              </a:rPr>
              <a:t>(Ormand et al., 2017)</a:t>
            </a:r>
            <a:endParaRPr sz="600">
              <a:solidFill>
                <a:schemeClr val="dk1"/>
              </a:solidFill>
            </a:endParaRPr>
          </a:p>
        </p:txBody>
      </p:sp>
      <p:pic>
        <p:nvPicPr>
          <p:cNvPr id="513" name="Google Shape;513;p69"/>
          <p:cNvPicPr preferRelativeResize="0"/>
          <p:nvPr/>
        </p:nvPicPr>
        <p:blipFill rotWithShape="1">
          <a:blip r:embed="rId8">
            <a:alphaModFix/>
          </a:blip>
          <a:srcRect l="5734" t="10189" r="1775" b="977"/>
          <a:stretch/>
        </p:blipFill>
        <p:spPr>
          <a:xfrm>
            <a:off x="3179025" y="939413"/>
            <a:ext cx="3003001" cy="1792691"/>
          </a:xfrm>
          <a:prstGeom prst="rect">
            <a:avLst/>
          </a:prstGeom>
          <a:noFill/>
          <a:ln>
            <a:noFill/>
          </a:ln>
        </p:spPr>
      </p:pic>
      <p:sp>
        <p:nvSpPr>
          <p:cNvPr id="514" name="Google Shape;514;p69"/>
          <p:cNvSpPr txBox="1">
            <a:spLocks noGrp="1"/>
          </p:cNvSpPr>
          <p:nvPr>
            <p:ph type="title"/>
          </p:nvPr>
        </p:nvSpPr>
        <p:spPr>
          <a:xfrm>
            <a:off x="0" y="223850"/>
            <a:ext cx="5022300" cy="509400"/>
          </a:xfrm>
          <a:prstGeom prst="rect">
            <a:avLst/>
          </a:prstGeom>
          <a:solidFill>
            <a:srgbClr val="B6D7A8"/>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2311" b="1"/>
              <a:t>  </a:t>
            </a:r>
            <a:endParaRPr sz="2311" b="1"/>
          </a:p>
        </p:txBody>
      </p:sp>
      <p:sp>
        <p:nvSpPr>
          <p:cNvPr id="515" name="Google Shape;515;p69"/>
          <p:cNvSpPr txBox="1"/>
          <p:nvPr/>
        </p:nvSpPr>
        <p:spPr>
          <a:xfrm>
            <a:off x="128850" y="179150"/>
            <a:ext cx="476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Spatial thinking is ubiquitous</a:t>
            </a:r>
            <a:endParaRPr sz="24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0"/>
          <p:cNvSpPr txBox="1">
            <a:spLocks noGrp="1"/>
          </p:cNvSpPr>
          <p:nvPr>
            <p:ph type="title"/>
          </p:nvPr>
        </p:nvSpPr>
        <p:spPr>
          <a:xfrm>
            <a:off x="0" y="376250"/>
            <a:ext cx="7488300" cy="509400"/>
          </a:xfrm>
          <a:prstGeom prst="rect">
            <a:avLst/>
          </a:prstGeom>
          <a:solidFill>
            <a:srgbClr val="B6D7A8"/>
          </a:solidFill>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311" b="1"/>
              <a:t>  </a:t>
            </a:r>
            <a:endParaRPr sz="2311" b="1"/>
          </a:p>
        </p:txBody>
      </p:sp>
      <p:sp>
        <p:nvSpPr>
          <p:cNvPr id="521" name="Google Shape;521;p70"/>
          <p:cNvSpPr txBox="1">
            <a:spLocks noGrp="1"/>
          </p:cNvSpPr>
          <p:nvPr>
            <p:ph type="title"/>
          </p:nvPr>
        </p:nvSpPr>
        <p:spPr>
          <a:xfrm>
            <a:off x="227975" y="3544425"/>
            <a:ext cx="8409600" cy="15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457200" lvl="0" indent="0" algn="l" rtl="0">
              <a:spcBef>
                <a:spcPts val="0"/>
              </a:spcBef>
              <a:spcAft>
                <a:spcPts val="0"/>
              </a:spcAft>
              <a:buNone/>
            </a:pPr>
            <a:r>
              <a:rPr lang="en" sz="2000"/>
              <a:t>Understanding the properties of space, using mental representations to make meaning and use of spatial information and spatial relations </a:t>
            </a:r>
            <a:endParaRPr sz="2000"/>
          </a:p>
        </p:txBody>
      </p:sp>
      <p:pic>
        <p:nvPicPr>
          <p:cNvPr id="522" name="Google Shape;522;p70"/>
          <p:cNvPicPr preferRelativeResize="0"/>
          <p:nvPr/>
        </p:nvPicPr>
        <p:blipFill>
          <a:blip r:embed="rId3">
            <a:alphaModFix/>
          </a:blip>
          <a:stretch>
            <a:fillRect/>
          </a:stretch>
        </p:blipFill>
        <p:spPr>
          <a:xfrm>
            <a:off x="2696262" y="1181602"/>
            <a:ext cx="3928775" cy="2655925"/>
          </a:xfrm>
          <a:prstGeom prst="rect">
            <a:avLst/>
          </a:prstGeom>
          <a:noFill/>
          <a:ln>
            <a:noFill/>
          </a:ln>
        </p:spPr>
      </p:pic>
      <p:sp>
        <p:nvSpPr>
          <p:cNvPr id="523" name="Google Shape;523;p70"/>
          <p:cNvSpPr txBox="1"/>
          <p:nvPr/>
        </p:nvSpPr>
        <p:spPr>
          <a:xfrm>
            <a:off x="157625" y="361550"/>
            <a:ext cx="6861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rPr>
              <a:t>Spatial thinking: thinking with the “mind’s eye” </a:t>
            </a:r>
            <a:endParaRPr sz="13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1"/>
          <p:cNvSpPr txBox="1">
            <a:spLocks noGrp="1"/>
          </p:cNvSpPr>
          <p:nvPr>
            <p:ph type="title"/>
          </p:nvPr>
        </p:nvSpPr>
        <p:spPr>
          <a:xfrm>
            <a:off x="154500" y="950975"/>
            <a:ext cx="8531100" cy="4554600"/>
          </a:xfrm>
          <a:prstGeom prst="rect">
            <a:avLst/>
          </a:prstGeom>
        </p:spPr>
        <p:txBody>
          <a:bodyPr spcFirstLastPara="1" wrap="square" lIns="91425" tIns="91425" rIns="91425" bIns="91425" anchor="t" anchorCtr="0">
            <a:noAutofit/>
          </a:bodyPr>
          <a:lstStyle/>
          <a:p>
            <a:pPr marL="457200" lvl="0" indent="-346710" algn="l" rtl="0">
              <a:lnSpc>
                <a:spcPct val="115000"/>
              </a:lnSpc>
              <a:spcBef>
                <a:spcPts val="0"/>
              </a:spcBef>
              <a:spcAft>
                <a:spcPts val="0"/>
              </a:spcAft>
              <a:buSzPts val="1860"/>
              <a:buFont typeface="Calibri"/>
              <a:buChar char="-"/>
            </a:pPr>
            <a:r>
              <a:rPr lang="en" sz="1860" dirty="0">
                <a:latin typeface="Calibri"/>
                <a:ea typeface="Calibri"/>
                <a:cs typeface="Calibri"/>
                <a:sym typeface="Calibri"/>
              </a:rPr>
              <a:t>Spatial thinking is important to the learning of science, engineering, arts, technology, and mathematics (STEAM)</a:t>
            </a:r>
            <a:endParaRPr sz="1860" dirty="0">
              <a:latin typeface="Calibri"/>
              <a:ea typeface="Calibri"/>
              <a:cs typeface="Calibri"/>
              <a:sym typeface="Calibri"/>
            </a:endParaRPr>
          </a:p>
          <a:p>
            <a:pPr marL="457200" lvl="0" indent="-346710" algn="l" rtl="0">
              <a:lnSpc>
                <a:spcPct val="115000"/>
              </a:lnSpc>
              <a:spcBef>
                <a:spcPts val="1200"/>
              </a:spcBef>
              <a:spcAft>
                <a:spcPts val="0"/>
              </a:spcAft>
              <a:buSzPts val="1860"/>
              <a:buFont typeface="Calibri"/>
              <a:buChar char="-"/>
            </a:pPr>
            <a:r>
              <a:rPr lang="en" sz="1860" dirty="0">
                <a:latin typeface="Calibri"/>
                <a:ea typeface="Calibri"/>
                <a:cs typeface="Calibri"/>
                <a:sym typeface="Calibri"/>
              </a:rPr>
              <a:t>Spatial skills can be developed with practice and training, and training in spatial thinking can lead to improved STEM performance</a:t>
            </a:r>
            <a:endParaRPr sz="1860" dirty="0">
              <a:latin typeface="Calibri"/>
              <a:ea typeface="Calibri"/>
              <a:cs typeface="Calibri"/>
              <a:sym typeface="Calibri"/>
            </a:endParaRPr>
          </a:p>
          <a:p>
            <a:pPr marL="0" lvl="0" indent="0" algn="l" rtl="0">
              <a:lnSpc>
                <a:spcPct val="115000"/>
              </a:lnSpc>
              <a:spcBef>
                <a:spcPts val="1200"/>
              </a:spcBef>
              <a:spcAft>
                <a:spcPts val="0"/>
              </a:spcAft>
              <a:buSzPts val="990"/>
              <a:buNone/>
            </a:pPr>
            <a:endParaRPr sz="1860" dirty="0">
              <a:latin typeface="Calibri"/>
              <a:ea typeface="Calibri"/>
              <a:cs typeface="Calibri"/>
              <a:sym typeface="Calibri"/>
            </a:endParaRPr>
          </a:p>
          <a:p>
            <a:pPr marL="0" lvl="0" indent="0" algn="l" rtl="0">
              <a:lnSpc>
                <a:spcPct val="115000"/>
              </a:lnSpc>
              <a:spcBef>
                <a:spcPts val="1200"/>
              </a:spcBef>
              <a:spcAft>
                <a:spcPts val="0"/>
              </a:spcAft>
              <a:buSzPts val="990"/>
              <a:buNone/>
            </a:pPr>
            <a:endParaRPr sz="1960" dirty="0">
              <a:latin typeface="Calibri"/>
              <a:ea typeface="Calibri"/>
              <a:cs typeface="Calibri"/>
              <a:sym typeface="Calibri"/>
            </a:endParaRPr>
          </a:p>
          <a:p>
            <a:pPr marL="0" lvl="0" indent="0" algn="l" rtl="0">
              <a:lnSpc>
                <a:spcPct val="115000"/>
              </a:lnSpc>
              <a:spcBef>
                <a:spcPts val="1200"/>
              </a:spcBef>
              <a:spcAft>
                <a:spcPts val="0"/>
              </a:spcAft>
              <a:buSzPts val="990"/>
              <a:buNone/>
            </a:pPr>
            <a:endParaRPr sz="1960" dirty="0">
              <a:latin typeface="Calibri"/>
              <a:ea typeface="Calibri"/>
              <a:cs typeface="Calibri"/>
              <a:sym typeface="Calibri"/>
            </a:endParaRPr>
          </a:p>
          <a:p>
            <a:pPr marL="0" lvl="0" indent="0" algn="l" rtl="0">
              <a:lnSpc>
                <a:spcPct val="115000"/>
              </a:lnSpc>
              <a:spcBef>
                <a:spcPts val="1200"/>
              </a:spcBef>
              <a:spcAft>
                <a:spcPts val="1200"/>
              </a:spcAft>
              <a:buSzPts val="990"/>
              <a:buNone/>
            </a:pPr>
            <a:endParaRPr sz="2260" dirty="0">
              <a:latin typeface="Calibri"/>
              <a:ea typeface="Calibri"/>
              <a:cs typeface="Calibri"/>
              <a:sym typeface="Calibri"/>
            </a:endParaRPr>
          </a:p>
        </p:txBody>
      </p:sp>
      <p:sp>
        <p:nvSpPr>
          <p:cNvPr id="529" name="Google Shape;529;p71"/>
          <p:cNvSpPr txBox="1"/>
          <p:nvPr/>
        </p:nvSpPr>
        <p:spPr>
          <a:xfrm>
            <a:off x="154500" y="479375"/>
            <a:ext cx="8835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Calibri"/>
                <a:ea typeface="Calibri"/>
                <a:cs typeface="Calibri"/>
                <a:sym typeface="Calibri"/>
              </a:rPr>
              <a:t>1. Learn from existing biomimicry design examples</a:t>
            </a:r>
            <a:endParaRPr sz="1900" b="1">
              <a:latin typeface="Calibri"/>
              <a:ea typeface="Calibri"/>
              <a:cs typeface="Calibri"/>
              <a:sym typeface="Calibri"/>
            </a:endParaRPr>
          </a:p>
        </p:txBody>
      </p:sp>
      <p:sp>
        <p:nvSpPr>
          <p:cNvPr id="530" name="Google Shape;530;p71"/>
          <p:cNvSpPr txBox="1">
            <a:spLocks noGrp="1"/>
          </p:cNvSpPr>
          <p:nvPr>
            <p:ph type="title"/>
          </p:nvPr>
        </p:nvSpPr>
        <p:spPr>
          <a:xfrm>
            <a:off x="0" y="439275"/>
            <a:ext cx="5901600" cy="509400"/>
          </a:xfrm>
          <a:prstGeom prst="rect">
            <a:avLst/>
          </a:prstGeom>
          <a:solidFill>
            <a:srgbClr val="B6D7A8"/>
          </a:solidFill>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311" b="1"/>
              <a:t>  </a:t>
            </a:r>
            <a:endParaRPr sz="2311" b="1"/>
          </a:p>
        </p:txBody>
      </p:sp>
      <p:sp>
        <p:nvSpPr>
          <p:cNvPr id="531" name="Google Shape;531;p71"/>
          <p:cNvSpPr txBox="1"/>
          <p:nvPr/>
        </p:nvSpPr>
        <p:spPr>
          <a:xfrm>
            <a:off x="0" y="249266"/>
            <a:ext cx="8062200" cy="48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500"/>
              </a:spcAft>
              <a:buNone/>
            </a:pPr>
            <a:r>
              <a:rPr lang="en" sz="2300" b="1" dirty="0">
                <a:latin typeface="Calibri"/>
                <a:ea typeface="Calibri"/>
                <a:cs typeface="Calibri"/>
                <a:sym typeface="Calibri"/>
              </a:rPr>
              <a:t>Spatial thinking and STEM performance</a:t>
            </a:r>
            <a:endParaRPr sz="2200" b="1" dirty="0">
              <a:solidFill>
                <a:srgbClr val="000000"/>
              </a:solidFill>
              <a:highlight>
                <a:srgbClr val="FFFF00"/>
              </a:highlight>
              <a:latin typeface="Calibri"/>
              <a:ea typeface="Calibri"/>
              <a:cs typeface="Calibri"/>
              <a:sym typeface="Calibri"/>
            </a:endParaRPr>
          </a:p>
        </p:txBody>
      </p:sp>
      <p:pic>
        <p:nvPicPr>
          <p:cNvPr id="532" name="Google Shape;532;p71"/>
          <p:cNvPicPr preferRelativeResize="0"/>
          <p:nvPr/>
        </p:nvPicPr>
        <p:blipFill>
          <a:blip r:embed="rId3">
            <a:alphaModFix/>
          </a:blip>
          <a:stretch>
            <a:fillRect/>
          </a:stretch>
        </p:blipFill>
        <p:spPr>
          <a:xfrm>
            <a:off x="3305173" y="2495550"/>
            <a:ext cx="4532453" cy="2611325"/>
          </a:xfrm>
          <a:prstGeom prst="rect">
            <a:avLst/>
          </a:prstGeom>
          <a:noFill/>
          <a:ln>
            <a:noFill/>
          </a:ln>
        </p:spPr>
      </p:pic>
      <p:sp>
        <p:nvSpPr>
          <p:cNvPr id="533" name="Google Shape;533;p71"/>
          <p:cNvSpPr txBox="1"/>
          <p:nvPr/>
        </p:nvSpPr>
        <p:spPr>
          <a:xfrm>
            <a:off x="7837625" y="2571750"/>
            <a:ext cx="1621800" cy="354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100">
                <a:solidFill>
                  <a:srgbClr val="000008"/>
                </a:solidFill>
              </a:rPr>
              <a:t>Gilligan et al., 2020</a:t>
            </a:r>
            <a:endParaRPr sz="1300"/>
          </a:p>
        </p:txBody>
      </p:sp>
      <p:pic>
        <p:nvPicPr>
          <p:cNvPr id="534" name="Google Shape;534;p71"/>
          <p:cNvPicPr preferRelativeResize="0"/>
          <p:nvPr/>
        </p:nvPicPr>
        <p:blipFill rotWithShape="1">
          <a:blip r:embed="rId4">
            <a:alphaModFix/>
          </a:blip>
          <a:srcRect l="25916" t="5725" r="5468" b="2523"/>
          <a:stretch/>
        </p:blipFill>
        <p:spPr>
          <a:xfrm>
            <a:off x="313025" y="2663800"/>
            <a:ext cx="2883324" cy="2230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11A8B0C-4E91-43FD-9B7C-63C01AEC32B8}"/>
              </a:ext>
            </a:extLst>
          </p:cNvPr>
          <p:cNvSpPr txBox="1"/>
          <p:nvPr/>
        </p:nvSpPr>
        <p:spPr>
          <a:xfrm>
            <a:off x="1267400" y="622500"/>
            <a:ext cx="6191492" cy="4162678"/>
          </a:xfrm>
          <a:prstGeom prst="rect">
            <a:avLst/>
          </a:prstGeom>
          <a:noFill/>
        </p:spPr>
        <p:txBody>
          <a:bodyPr wrap="square" rtlCol="0">
            <a:spAutoFit/>
          </a:bodyPr>
          <a:lstStyle/>
          <a:p>
            <a:pPr marL="214313" indent="-214313">
              <a:buFont typeface="Arial" panose="020B0604020202020204" pitchFamily="34" charset="0"/>
              <a:buChar char="•"/>
            </a:pPr>
            <a:endParaRPr lang="en-US" sz="2000" dirty="0"/>
          </a:p>
          <a:p>
            <a:r>
              <a:rPr lang="en-US" sz="1800" b="1" dirty="0" err="1"/>
              <a:t>Ontdekken</a:t>
            </a:r>
            <a:r>
              <a:rPr lang="en-US" sz="1800" dirty="0"/>
              <a:t> </a:t>
            </a:r>
            <a:r>
              <a:rPr lang="en-US" sz="1800" b="1" dirty="0"/>
              <a:t>hoe je van de </a:t>
            </a:r>
            <a:r>
              <a:rPr lang="en-US" sz="1800" b="1" dirty="0" err="1"/>
              <a:t>natuur</a:t>
            </a:r>
            <a:r>
              <a:rPr lang="en-US" sz="1800" b="1" dirty="0"/>
              <a:t> </a:t>
            </a:r>
            <a:r>
              <a:rPr lang="en-US" sz="1800" b="1" dirty="0" err="1"/>
              <a:t>kan</a:t>
            </a:r>
            <a:r>
              <a:rPr lang="en-US" sz="1800" b="1" dirty="0"/>
              <a:t> </a:t>
            </a:r>
            <a:r>
              <a:rPr lang="en-US" sz="1800" b="1" dirty="0" err="1"/>
              <a:t>leren</a:t>
            </a:r>
            <a:endParaRPr lang="en-US" sz="1800" b="1" dirty="0"/>
          </a:p>
          <a:p>
            <a:pPr marL="557213" lvl="1" indent="-214313">
              <a:buFont typeface="Arial" panose="020B0604020202020204" pitchFamily="34" charset="0"/>
              <a:buChar char="•"/>
            </a:pPr>
            <a:r>
              <a:rPr lang="en-US" sz="1800" dirty="0"/>
              <a:t>Hoe lost de </a:t>
            </a:r>
            <a:r>
              <a:rPr lang="en-US" sz="1800" dirty="0" err="1"/>
              <a:t>natuur</a:t>
            </a:r>
            <a:r>
              <a:rPr lang="en-US" sz="1800" dirty="0"/>
              <a:t> het op?</a:t>
            </a:r>
          </a:p>
          <a:p>
            <a:pPr marL="557213" lvl="1" indent="-214313">
              <a:buFont typeface="Arial" panose="020B0604020202020204" pitchFamily="34" charset="0"/>
              <a:buChar char="•"/>
            </a:pPr>
            <a:r>
              <a:rPr lang="en-US" sz="1800" dirty="0" err="1"/>
              <a:t>Speurtocht</a:t>
            </a:r>
            <a:r>
              <a:rPr lang="en-US" sz="1800" dirty="0"/>
              <a:t> op het strand</a:t>
            </a:r>
          </a:p>
          <a:p>
            <a:pPr marL="557213" lvl="1" indent="-214313">
              <a:buFont typeface="Arial" panose="020B0604020202020204" pitchFamily="34" charset="0"/>
              <a:buChar char="•"/>
            </a:pPr>
            <a:r>
              <a:rPr lang="en-US" sz="1800" dirty="0" err="1"/>
              <a:t>Verbanden</a:t>
            </a:r>
            <a:r>
              <a:rPr lang="en-US" sz="1800" dirty="0"/>
              <a:t> </a:t>
            </a:r>
            <a:r>
              <a:rPr lang="en-US" sz="1800" dirty="0" err="1"/>
              <a:t>tussen</a:t>
            </a:r>
            <a:r>
              <a:rPr lang="en-US" sz="1800" dirty="0"/>
              <a:t> </a:t>
            </a:r>
            <a:r>
              <a:rPr lang="en-US" sz="1800" dirty="0" err="1"/>
              <a:t>vormen</a:t>
            </a:r>
            <a:r>
              <a:rPr lang="en-US" sz="1800" dirty="0"/>
              <a:t> en </a:t>
            </a:r>
            <a:r>
              <a:rPr lang="en-US" sz="1800" dirty="0" err="1"/>
              <a:t>functies</a:t>
            </a:r>
            <a:endParaRPr lang="en-US" sz="1800" dirty="0"/>
          </a:p>
          <a:p>
            <a:endParaRPr lang="en-US" sz="1800" dirty="0"/>
          </a:p>
          <a:p>
            <a:r>
              <a:rPr lang="en-US" sz="1800" b="1" dirty="0" err="1"/>
              <a:t>Verdiepen</a:t>
            </a:r>
            <a:r>
              <a:rPr lang="en-US" sz="1800" dirty="0"/>
              <a:t> </a:t>
            </a:r>
            <a:r>
              <a:rPr lang="en-US" sz="1800" b="1" dirty="0"/>
              <a:t>in de </a:t>
            </a:r>
            <a:r>
              <a:rPr lang="en-US" sz="1800" b="1" dirty="0" err="1"/>
              <a:t>natuurlijke</a:t>
            </a:r>
            <a:r>
              <a:rPr lang="en-US" sz="1800" b="1" dirty="0"/>
              <a:t> </a:t>
            </a:r>
            <a:r>
              <a:rPr lang="en-US" sz="1800" b="1" dirty="0" err="1"/>
              <a:t>inspiratiebron</a:t>
            </a:r>
            <a:endParaRPr lang="en-US" sz="1800" b="1" dirty="0"/>
          </a:p>
          <a:p>
            <a:pPr marL="557213" lvl="1" indent="-214313">
              <a:buFont typeface="Arial" panose="020B0604020202020204" pitchFamily="34" charset="0"/>
              <a:buChar char="•"/>
            </a:pPr>
            <a:r>
              <a:rPr lang="en-US" sz="1800" dirty="0" err="1"/>
              <a:t>Schetsen</a:t>
            </a:r>
            <a:r>
              <a:rPr lang="en-US" sz="1800" dirty="0"/>
              <a:t> </a:t>
            </a:r>
            <a:r>
              <a:rPr lang="en-US" sz="1800" dirty="0" err="1"/>
              <a:t>maken</a:t>
            </a:r>
            <a:r>
              <a:rPr lang="en-US" sz="1800" dirty="0"/>
              <a:t> </a:t>
            </a:r>
          </a:p>
          <a:p>
            <a:pPr marL="557213" lvl="1" indent="-214313">
              <a:buFont typeface="Arial" panose="020B0604020202020204" pitchFamily="34" charset="0"/>
              <a:buChar char="•"/>
            </a:pPr>
            <a:r>
              <a:rPr lang="en-US" sz="1800" dirty="0"/>
              <a:t>Hoe </a:t>
            </a:r>
            <a:r>
              <a:rPr lang="en-US" sz="1800" dirty="0" err="1"/>
              <a:t>werkt</a:t>
            </a:r>
            <a:r>
              <a:rPr lang="en-US" sz="1800" dirty="0"/>
              <a:t> het?</a:t>
            </a:r>
          </a:p>
          <a:p>
            <a:pPr marL="557213" lvl="1" indent="-214313">
              <a:buFont typeface="Arial" panose="020B0604020202020204" pitchFamily="34" charset="0"/>
              <a:buChar char="•"/>
            </a:pPr>
            <a:r>
              <a:rPr lang="en-US" sz="1800" dirty="0" err="1"/>
              <a:t>Vertalen</a:t>
            </a:r>
            <a:r>
              <a:rPr lang="en-US" sz="1800" dirty="0"/>
              <a:t> </a:t>
            </a:r>
            <a:r>
              <a:rPr lang="en-US" sz="1800" dirty="0" err="1"/>
              <a:t>naar</a:t>
            </a:r>
            <a:r>
              <a:rPr lang="en-US" sz="1800" dirty="0"/>
              <a:t> </a:t>
            </a:r>
            <a:r>
              <a:rPr lang="en-US" sz="1800" dirty="0" err="1"/>
              <a:t>een</a:t>
            </a:r>
            <a:r>
              <a:rPr lang="en-US" sz="1800" dirty="0"/>
              <a:t> </a:t>
            </a:r>
            <a:r>
              <a:rPr lang="en-US" sz="1800" dirty="0" err="1"/>
              <a:t>ontwerpidee</a:t>
            </a:r>
            <a:endParaRPr lang="en-US" sz="1800" dirty="0"/>
          </a:p>
          <a:p>
            <a:pPr marL="557213" lvl="1" indent="-214313">
              <a:buFont typeface="Arial" panose="020B0604020202020204" pitchFamily="34" charset="0"/>
              <a:buChar char="•"/>
            </a:pPr>
            <a:endParaRPr lang="en-US" sz="1800" dirty="0"/>
          </a:p>
          <a:p>
            <a:r>
              <a:rPr lang="en-US" sz="1800" b="1" dirty="0"/>
              <a:t>In de klas</a:t>
            </a:r>
          </a:p>
          <a:p>
            <a:pPr marL="557213" lvl="1" indent="-214313">
              <a:buFont typeface="Arial" panose="020B0604020202020204" pitchFamily="34" charset="0"/>
              <a:buChar char="•"/>
            </a:pPr>
            <a:r>
              <a:rPr lang="en-US" sz="1800" dirty="0" err="1"/>
              <a:t>Werkvormen</a:t>
            </a:r>
            <a:endParaRPr lang="en-US" sz="1800" dirty="0"/>
          </a:p>
          <a:p>
            <a:pPr marL="557213" lvl="1" indent="-214313">
              <a:buFont typeface="Arial" panose="020B0604020202020204" pitchFamily="34" charset="0"/>
              <a:buChar char="•"/>
            </a:pPr>
            <a:r>
              <a:rPr lang="en-US" sz="1800" dirty="0" err="1"/>
              <a:t>Adviezen</a:t>
            </a:r>
            <a:endParaRPr lang="en-US" sz="1800" dirty="0"/>
          </a:p>
          <a:p>
            <a:endParaRPr lang="en-NL" sz="1050" dirty="0"/>
          </a:p>
        </p:txBody>
      </p:sp>
      <p:sp>
        <p:nvSpPr>
          <p:cNvPr id="5" name="Tekstvak 4">
            <a:extLst>
              <a:ext uri="{FF2B5EF4-FFF2-40B4-BE49-F238E27FC236}">
                <a16:creationId xmlns:a16="http://schemas.microsoft.com/office/drawing/2014/main" id="{2104C1DF-2F57-4CBE-B57A-2DB712EE0ED7}"/>
              </a:ext>
            </a:extLst>
          </p:cNvPr>
          <p:cNvSpPr txBox="1"/>
          <p:nvPr/>
        </p:nvSpPr>
        <p:spPr>
          <a:xfrm>
            <a:off x="1267400" y="365760"/>
            <a:ext cx="3187034" cy="523220"/>
          </a:xfrm>
          <a:prstGeom prst="rect">
            <a:avLst/>
          </a:prstGeom>
          <a:noFill/>
        </p:spPr>
        <p:txBody>
          <a:bodyPr wrap="square" rtlCol="0">
            <a:spAutoFit/>
          </a:bodyPr>
          <a:lstStyle/>
          <a:p>
            <a:r>
              <a:rPr lang="en-US" sz="2800" b="1" spc="38" dirty="0">
                <a:solidFill>
                  <a:srgbClr val="00B050"/>
                </a:solidFill>
                <a:ea typeface="+mj-ea"/>
                <a:cs typeface="Arial" pitchFamily="34" charset="0"/>
              </a:rPr>
              <a:t>Doel workshop</a:t>
            </a:r>
            <a:endParaRPr lang="en-NL" sz="2800" b="1" spc="38" dirty="0">
              <a:solidFill>
                <a:srgbClr val="00B050"/>
              </a:solidFill>
              <a:ea typeface="+mj-ea"/>
              <a:cs typeface="Arial" pitchFamily="34" charset="0"/>
            </a:endParaRPr>
          </a:p>
        </p:txBody>
      </p:sp>
    </p:spTree>
    <p:extLst>
      <p:ext uri="{BB962C8B-B14F-4D97-AF65-F5344CB8AC3E}">
        <p14:creationId xmlns:p14="http://schemas.microsoft.com/office/powerpoint/2010/main" val="2434498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2"/>
          <p:cNvSpPr txBox="1">
            <a:spLocks noGrp="1"/>
          </p:cNvSpPr>
          <p:nvPr>
            <p:ph type="title"/>
          </p:nvPr>
        </p:nvSpPr>
        <p:spPr>
          <a:xfrm>
            <a:off x="611950" y="693550"/>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highlight>
                  <a:srgbClr val="D9EAD3"/>
                </a:highlight>
              </a:rPr>
              <a:t>Biomimicry design project</a:t>
            </a:r>
            <a:endParaRPr sz="3300" b="1">
              <a:highlight>
                <a:srgbClr val="D9EAD3"/>
              </a:highlight>
            </a:endParaRPr>
          </a:p>
        </p:txBody>
      </p:sp>
      <p:sp>
        <p:nvSpPr>
          <p:cNvPr id="540" name="Google Shape;540;p72"/>
          <p:cNvSpPr txBox="1">
            <a:spLocks noGrp="1"/>
          </p:cNvSpPr>
          <p:nvPr>
            <p:ph type="subTitle" idx="1"/>
          </p:nvPr>
        </p:nvSpPr>
        <p:spPr>
          <a:xfrm>
            <a:off x="239850" y="1527400"/>
            <a:ext cx="8664300" cy="23166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Baskervville"/>
              <a:buChar char="-"/>
            </a:pPr>
            <a:r>
              <a:rPr lang="en" sz="2000" b="1" dirty="0">
                <a:latin typeface="Baskervville"/>
                <a:ea typeface="Baskervville"/>
                <a:cs typeface="Baskervville"/>
                <a:sym typeface="Baskervville"/>
              </a:rPr>
              <a:t>Inspire creative thinking </a:t>
            </a:r>
            <a:endParaRPr sz="2000" b="1" dirty="0">
              <a:latin typeface="Baskervville"/>
              <a:ea typeface="Baskervville"/>
              <a:cs typeface="Baskervville"/>
              <a:sym typeface="Baskervville"/>
            </a:endParaRPr>
          </a:p>
          <a:p>
            <a:pPr marL="457200" lvl="0" indent="-355600" algn="l" rtl="0">
              <a:lnSpc>
                <a:spcPct val="150000"/>
              </a:lnSpc>
              <a:spcBef>
                <a:spcPts val="0"/>
              </a:spcBef>
              <a:spcAft>
                <a:spcPts val="0"/>
              </a:spcAft>
              <a:buSzPts val="2000"/>
              <a:buFont typeface="Baskervville"/>
              <a:buChar char="-"/>
            </a:pPr>
            <a:r>
              <a:rPr lang="en" sz="2000" b="1" dirty="0">
                <a:latin typeface="Baskervville"/>
                <a:ea typeface="Baskervville"/>
                <a:cs typeface="Baskervville"/>
                <a:sym typeface="Baskervville"/>
              </a:rPr>
              <a:t>Inspire thinking about how forms lead to functions </a:t>
            </a:r>
            <a:endParaRPr sz="2000" b="1" dirty="0">
              <a:latin typeface="Baskervville"/>
              <a:ea typeface="Baskervville"/>
              <a:cs typeface="Baskervville"/>
              <a:sym typeface="Baskervville"/>
            </a:endParaRPr>
          </a:p>
          <a:p>
            <a:pPr marL="457200" lvl="0" indent="-355600" algn="l" rtl="0">
              <a:lnSpc>
                <a:spcPct val="150000"/>
              </a:lnSpc>
              <a:spcBef>
                <a:spcPts val="0"/>
              </a:spcBef>
              <a:spcAft>
                <a:spcPts val="0"/>
              </a:spcAft>
              <a:buSzPts val="2000"/>
              <a:buFont typeface="Baskervville"/>
              <a:buChar char="-"/>
            </a:pPr>
            <a:r>
              <a:rPr lang="en" sz="2000" b="1" dirty="0">
                <a:latin typeface="Baskervville"/>
                <a:ea typeface="Baskervville"/>
                <a:cs typeface="Baskervville"/>
                <a:sym typeface="Baskervville"/>
              </a:rPr>
              <a:t>Spatial thinking—close observation of forms and structures, transforming forms and structures in minds to form designs</a:t>
            </a:r>
            <a:endParaRPr sz="2000" b="1" dirty="0">
              <a:latin typeface="Baskervville"/>
              <a:ea typeface="Baskervville"/>
              <a:cs typeface="Baskervville"/>
              <a:sym typeface="Baskervville"/>
            </a:endParaRPr>
          </a:p>
          <a:p>
            <a:pPr marL="457200" lvl="0" indent="-355600" algn="l" rtl="0">
              <a:lnSpc>
                <a:spcPct val="150000"/>
              </a:lnSpc>
              <a:spcBef>
                <a:spcPts val="0"/>
              </a:spcBef>
              <a:spcAft>
                <a:spcPts val="0"/>
              </a:spcAft>
              <a:buSzPts val="2000"/>
              <a:buFont typeface="Baskervville"/>
              <a:buChar char="-"/>
            </a:pPr>
            <a:r>
              <a:rPr lang="en" sz="2000" b="1" dirty="0">
                <a:latin typeface="Baskervville"/>
                <a:ea typeface="Baskervville"/>
                <a:cs typeface="Baskervville"/>
                <a:sym typeface="Baskervville"/>
              </a:rPr>
              <a:t>Connecting design and technology with nature: a new perspective on problem-solving</a:t>
            </a:r>
            <a:endParaRPr sz="2000" b="1" dirty="0">
              <a:latin typeface="Baskervville"/>
              <a:ea typeface="Baskervville"/>
              <a:cs typeface="Baskervville"/>
              <a:sym typeface="Baskervvill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3"/>
          <p:cNvSpPr txBox="1">
            <a:spLocks noGrp="1"/>
          </p:cNvSpPr>
          <p:nvPr>
            <p:ph type="body" idx="1"/>
          </p:nvPr>
        </p:nvSpPr>
        <p:spPr>
          <a:xfrm>
            <a:off x="217725" y="1888325"/>
            <a:ext cx="8878200" cy="12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0000"/>
                </a:solidFill>
                <a:latin typeface="Arial"/>
                <a:ea typeface="Arial"/>
                <a:cs typeface="Arial"/>
                <a:sym typeface="Arial"/>
              </a:rPr>
              <a:t>Zhu, C., Klapwijk, R., Silva-Ordaz, M., Spandaw, J., &amp; de Vries, M. J. (2024). </a:t>
            </a:r>
            <a:r>
              <a:rPr lang="en" sz="1600" b="1">
                <a:solidFill>
                  <a:srgbClr val="000000"/>
                </a:solidFill>
                <a:latin typeface="Arial"/>
                <a:ea typeface="Arial"/>
                <a:cs typeface="Arial"/>
                <a:sym typeface="Arial"/>
              </a:rPr>
              <a:t>Investigating the role of spatial thinking in children’s design ideation through an open-ended design-by-analogy challenge. </a:t>
            </a:r>
            <a:r>
              <a:rPr lang="en" sz="1600" i="1">
                <a:solidFill>
                  <a:srgbClr val="000000"/>
                </a:solidFill>
                <a:latin typeface="Arial"/>
                <a:ea typeface="Arial"/>
                <a:cs typeface="Arial"/>
                <a:sym typeface="Arial"/>
              </a:rPr>
              <a:t>International Journal of Technology and Design Education</a:t>
            </a:r>
            <a:r>
              <a:rPr lang="en" sz="1600">
                <a:solidFill>
                  <a:srgbClr val="000000"/>
                </a:solidFill>
                <a:latin typeface="Arial"/>
                <a:ea typeface="Arial"/>
                <a:cs typeface="Arial"/>
                <a:sym typeface="Arial"/>
              </a:rPr>
              <a:t>, 1-30.</a:t>
            </a:r>
            <a:endParaRPr sz="1600">
              <a:solidFill>
                <a:srgbClr val="000000"/>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6" name="Google Shape;546;p73"/>
          <p:cNvSpPr txBox="1">
            <a:spLocks noGrp="1"/>
          </p:cNvSpPr>
          <p:nvPr>
            <p:ph type="title"/>
          </p:nvPr>
        </p:nvSpPr>
        <p:spPr>
          <a:xfrm>
            <a:off x="0" y="134475"/>
            <a:ext cx="4572000" cy="509400"/>
          </a:xfrm>
          <a:prstGeom prst="rect">
            <a:avLst/>
          </a:prstGeom>
          <a:solidFill>
            <a:srgbClr val="B6D7A8"/>
          </a:solidFill>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311" b="1"/>
              <a:t>  </a:t>
            </a:r>
            <a:endParaRPr sz="2311" b="1"/>
          </a:p>
        </p:txBody>
      </p:sp>
      <p:sp>
        <p:nvSpPr>
          <p:cNvPr id="547" name="Google Shape;547;p73"/>
          <p:cNvSpPr txBox="1"/>
          <p:nvPr/>
        </p:nvSpPr>
        <p:spPr>
          <a:xfrm>
            <a:off x="76200" y="147975"/>
            <a:ext cx="4657200" cy="48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500"/>
              </a:spcAft>
              <a:buNone/>
            </a:pPr>
            <a:r>
              <a:rPr lang="en" sz="2100" b="1">
                <a:latin typeface="Calibri"/>
                <a:ea typeface="Calibri"/>
                <a:cs typeface="Calibri"/>
                <a:sym typeface="Calibri"/>
              </a:rPr>
              <a:t>Related article free for download</a:t>
            </a:r>
            <a:endParaRPr sz="2000" b="1">
              <a:solidFill>
                <a:srgbClr val="000000"/>
              </a:solidFill>
              <a:highlight>
                <a:srgbClr val="FFFF00"/>
              </a:highlight>
              <a:latin typeface="Calibri"/>
              <a:ea typeface="Calibri"/>
              <a:cs typeface="Calibri"/>
              <a:sym typeface="Calibri"/>
            </a:endParaRPr>
          </a:p>
        </p:txBody>
      </p:sp>
      <p:pic>
        <p:nvPicPr>
          <p:cNvPr id="548" name="Google Shape;548;p73"/>
          <p:cNvPicPr preferRelativeResize="0"/>
          <p:nvPr/>
        </p:nvPicPr>
        <p:blipFill>
          <a:blip r:embed="rId3">
            <a:alphaModFix/>
          </a:blip>
          <a:stretch>
            <a:fillRect/>
          </a:stretch>
        </p:blipFill>
        <p:spPr>
          <a:xfrm>
            <a:off x="3806100" y="3068850"/>
            <a:ext cx="1531800" cy="1452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1716844" y="222802"/>
            <a:ext cx="6284156" cy="62546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00" b="1" dirty="0">
                <a:solidFill>
                  <a:srgbClr val="00B050"/>
                </a:solidFill>
                <a:latin typeface="Arial"/>
                <a:ea typeface="MS PGothic" charset="0"/>
                <a:cs typeface="Arial"/>
              </a:rPr>
              <a:t>Meer </a:t>
            </a:r>
            <a:r>
              <a:rPr lang="en-US" sz="2100" b="1" dirty="0" err="1">
                <a:solidFill>
                  <a:srgbClr val="00B050"/>
                </a:solidFill>
                <a:latin typeface="Arial"/>
                <a:ea typeface="MS PGothic" charset="0"/>
                <a:cs typeface="Arial"/>
              </a:rPr>
              <a:t>weten</a:t>
            </a:r>
            <a:r>
              <a:rPr lang="en-US" sz="2100" b="1" dirty="0">
                <a:solidFill>
                  <a:srgbClr val="00B050"/>
                </a:solidFill>
                <a:latin typeface="Arial"/>
                <a:ea typeface="MS PGothic" charset="0"/>
                <a:cs typeface="Arial"/>
              </a:rPr>
              <a:t>?</a:t>
            </a:r>
          </a:p>
        </p:txBody>
      </p:sp>
      <p:sp>
        <p:nvSpPr>
          <p:cNvPr id="3" name="TextBox 2"/>
          <p:cNvSpPr txBox="1"/>
          <p:nvPr/>
        </p:nvSpPr>
        <p:spPr>
          <a:xfrm>
            <a:off x="1710567" y="905526"/>
            <a:ext cx="5476974" cy="2308324"/>
          </a:xfrm>
          <a:prstGeom prst="rect">
            <a:avLst/>
          </a:prstGeom>
          <a:noFill/>
        </p:spPr>
        <p:txBody>
          <a:bodyPr wrap="square" rtlCol="0">
            <a:spAutoFit/>
          </a:bodyPr>
          <a:lstStyle/>
          <a:p>
            <a:r>
              <a:rPr lang="en-GB" sz="1800" dirty="0" err="1"/>
              <a:t>Lesmateriaal</a:t>
            </a:r>
            <a:r>
              <a:rPr lang="en-GB" sz="1800" dirty="0"/>
              <a:t>: </a:t>
            </a:r>
          </a:p>
          <a:p>
            <a:r>
              <a:rPr lang="en-GB" sz="1800" dirty="0">
                <a:hlinkClick r:id="rId3"/>
              </a:rPr>
              <a:t>www.tudelft.nl/wetenschapsknooppunt</a:t>
            </a:r>
            <a:endParaRPr lang="en-GB" sz="1800" dirty="0"/>
          </a:p>
          <a:p>
            <a:r>
              <a:rPr lang="en-GB" sz="1800" dirty="0">
                <a:hlinkClick r:id="rId4"/>
              </a:rPr>
              <a:t>www.tudelft.nl/yourturn</a:t>
            </a:r>
            <a:r>
              <a:rPr lang="en-GB" sz="1800" dirty="0"/>
              <a:t> </a:t>
            </a:r>
          </a:p>
          <a:p>
            <a:r>
              <a:rPr lang="en-GB" sz="1800" dirty="0">
                <a:hlinkClick r:id="rId5"/>
              </a:rPr>
              <a:t>www.ontwerpenindeklas.nl</a:t>
            </a:r>
            <a:r>
              <a:rPr lang="en-GB" sz="1800" dirty="0"/>
              <a:t> </a:t>
            </a:r>
          </a:p>
          <a:p>
            <a:endParaRPr lang="en-GB" sz="1800" dirty="0"/>
          </a:p>
          <a:p>
            <a:endParaRPr lang="en-GB" sz="1800" dirty="0"/>
          </a:p>
          <a:p>
            <a:endParaRPr lang="en-GB" sz="1800" dirty="0"/>
          </a:p>
          <a:p>
            <a:endParaRPr lang="nl-NL" sz="1800" dirty="0"/>
          </a:p>
        </p:txBody>
      </p:sp>
      <p:pic>
        <p:nvPicPr>
          <p:cNvPr id="8" name="Picture 7"/>
          <p:cNvPicPr>
            <a:picLocks noChangeAspect="1"/>
          </p:cNvPicPr>
          <p:nvPr/>
        </p:nvPicPr>
        <p:blipFill rotWithShape="1">
          <a:blip r:embed="rId6"/>
          <a:srcRect b="2778"/>
          <a:stretch/>
        </p:blipFill>
        <p:spPr>
          <a:xfrm>
            <a:off x="1100217" y="2272689"/>
            <a:ext cx="6944558" cy="2064996"/>
          </a:xfrm>
          <a:prstGeom prst="rect">
            <a:avLst/>
          </a:prstGeom>
        </p:spPr>
      </p:pic>
    </p:spTree>
    <p:extLst>
      <p:ext uri="{BB962C8B-B14F-4D97-AF65-F5344CB8AC3E}">
        <p14:creationId xmlns:p14="http://schemas.microsoft.com/office/powerpoint/2010/main" val="292543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3ED8AEF-FC4E-FCB5-2E6F-D3814A63C5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0369" y="2405"/>
            <a:ext cx="7275298" cy="514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5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9284" y="907260"/>
            <a:ext cx="5498145" cy="388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807722" y="151176"/>
            <a:ext cx="6350724" cy="756084"/>
          </a:xfrm>
        </p:spPr>
        <p:txBody>
          <a:bodyPr/>
          <a:lstStyle/>
          <a:p>
            <a:r>
              <a:rPr lang="nl-NL" sz="2800" b="1" dirty="0">
                <a:solidFill>
                  <a:srgbClr val="00B050"/>
                </a:solidFill>
              </a:rPr>
              <a:t>Inspiratie vanuit de natuur helpt </a:t>
            </a: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br>
              <a:rPr lang="nl-NL" sz="2800" b="1" dirty="0">
                <a:solidFill>
                  <a:srgbClr val="00B050"/>
                </a:solidFill>
              </a:rPr>
            </a:br>
            <a:endParaRPr lang="nl-NL" sz="2800" b="1" dirty="0">
              <a:solidFill>
                <a:srgbClr val="00B050"/>
              </a:solidFill>
            </a:endParaRPr>
          </a:p>
        </p:txBody>
      </p:sp>
      <p:sp>
        <p:nvSpPr>
          <p:cNvPr id="4" name="TextBox 3"/>
          <p:cNvSpPr txBox="1"/>
          <p:nvPr/>
        </p:nvSpPr>
        <p:spPr>
          <a:xfrm>
            <a:off x="2650165" y="4776677"/>
            <a:ext cx="1311578" cy="253916"/>
          </a:xfrm>
          <a:prstGeom prst="rect">
            <a:avLst/>
          </a:prstGeom>
          <a:noFill/>
        </p:spPr>
        <p:txBody>
          <a:bodyPr wrap="none" rtlCol="0">
            <a:spAutoFit/>
          </a:bodyPr>
          <a:lstStyle/>
          <a:p>
            <a:r>
              <a:rPr lang="en-GB" sz="1050" dirty="0">
                <a:solidFill>
                  <a:schemeClr val="accent5">
                    <a:lumMod val="60000"/>
                    <a:lumOff val="40000"/>
                  </a:schemeClr>
                </a:solidFill>
              </a:rPr>
              <a:t>Source: Bill Nicholl</a:t>
            </a:r>
            <a:endParaRPr lang="nl-NL" sz="1050" dirty="0">
              <a:solidFill>
                <a:schemeClr val="accent5">
                  <a:lumMod val="60000"/>
                  <a:lumOff val="40000"/>
                </a:schemeClr>
              </a:solidFill>
            </a:endParaRPr>
          </a:p>
        </p:txBody>
      </p:sp>
    </p:spTree>
    <p:extLst>
      <p:ext uri="{BB962C8B-B14F-4D97-AF65-F5344CB8AC3E}">
        <p14:creationId xmlns:p14="http://schemas.microsoft.com/office/powerpoint/2010/main" val="308217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57"/>
          <p:cNvPicPr preferRelativeResize="0"/>
          <p:nvPr/>
        </p:nvPicPr>
        <p:blipFill rotWithShape="1">
          <a:blip r:embed="rId3">
            <a:alphaModFix/>
          </a:blip>
          <a:srcRect l="51695" t="58621" r="-2007" b="-4602"/>
          <a:stretch/>
        </p:blipFill>
        <p:spPr>
          <a:xfrm flipH="1">
            <a:off x="7442306" y="0"/>
            <a:ext cx="1701699" cy="1612548"/>
          </a:xfrm>
          <a:prstGeom prst="rect">
            <a:avLst/>
          </a:prstGeom>
          <a:noFill/>
          <a:ln>
            <a:noFill/>
          </a:ln>
        </p:spPr>
      </p:pic>
      <p:pic>
        <p:nvPicPr>
          <p:cNvPr id="388" name="Google Shape;388;p57"/>
          <p:cNvPicPr preferRelativeResize="0"/>
          <p:nvPr/>
        </p:nvPicPr>
        <p:blipFill>
          <a:blip r:embed="rId4">
            <a:alphaModFix/>
          </a:blip>
          <a:stretch>
            <a:fillRect/>
          </a:stretch>
        </p:blipFill>
        <p:spPr>
          <a:xfrm>
            <a:off x="4385175" y="2200075"/>
            <a:ext cx="4680599" cy="2879024"/>
          </a:xfrm>
          <a:prstGeom prst="rect">
            <a:avLst/>
          </a:prstGeom>
          <a:noFill/>
          <a:ln>
            <a:noFill/>
          </a:ln>
        </p:spPr>
      </p:pic>
      <p:pic>
        <p:nvPicPr>
          <p:cNvPr id="389" name="Google Shape;389;p57"/>
          <p:cNvPicPr preferRelativeResize="0"/>
          <p:nvPr/>
        </p:nvPicPr>
        <p:blipFill rotWithShape="1">
          <a:blip r:embed="rId5">
            <a:alphaModFix/>
          </a:blip>
          <a:srcRect t="13269"/>
          <a:stretch/>
        </p:blipFill>
        <p:spPr>
          <a:xfrm>
            <a:off x="0" y="21475"/>
            <a:ext cx="5207674" cy="2200075"/>
          </a:xfrm>
          <a:prstGeom prst="rect">
            <a:avLst/>
          </a:prstGeom>
          <a:noFill/>
          <a:ln>
            <a:noFill/>
          </a:ln>
        </p:spPr>
      </p:pic>
      <p:pic>
        <p:nvPicPr>
          <p:cNvPr id="390" name="Google Shape;390;p57"/>
          <p:cNvPicPr preferRelativeResize="0"/>
          <p:nvPr/>
        </p:nvPicPr>
        <p:blipFill>
          <a:blip r:embed="rId6">
            <a:alphaModFix/>
          </a:blip>
          <a:stretch>
            <a:fillRect/>
          </a:stretch>
        </p:blipFill>
        <p:spPr>
          <a:xfrm>
            <a:off x="1584325" y="2221550"/>
            <a:ext cx="2591951" cy="2836074"/>
          </a:xfrm>
          <a:prstGeom prst="rect">
            <a:avLst/>
          </a:prstGeom>
          <a:noFill/>
          <a:ln>
            <a:noFill/>
          </a:ln>
        </p:spPr>
      </p:pic>
      <p:sp>
        <p:nvSpPr>
          <p:cNvPr id="391" name="Google Shape;391;p57"/>
          <p:cNvSpPr txBox="1"/>
          <p:nvPr/>
        </p:nvSpPr>
        <p:spPr>
          <a:xfrm>
            <a:off x="2425" y="3291725"/>
            <a:ext cx="1581900" cy="4854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88"/>
              <a:buNone/>
            </a:pPr>
            <a:r>
              <a:rPr lang="en" sz="1600" b="1" dirty="0">
                <a:solidFill>
                  <a:srgbClr val="000000"/>
                </a:solidFill>
              </a:rPr>
              <a:t>Shinkansen trein &amp; i</a:t>
            </a:r>
            <a:r>
              <a:rPr lang="en" sz="1600" b="1" dirty="0"/>
              <a:t>jsvogel</a:t>
            </a:r>
            <a:endParaRPr sz="1800" b="1" dirty="0">
              <a:solidFill>
                <a:srgbClr val="000000"/>
              </a:solidFill>
            </a:endParaRPr>
          </a:p>
        </p:txBody>
      </p:sp>
      <p:sp>
        <p:nvSpPr>
          <p:cNvPr id="2" name="Rectangle 1">
            <a:extLst>
              <a:ext uri="{FF2B5EF4-FFF2-40B4-BE49-F238E27FC236}">
                <a16:creationId xmlns:a16="http://schemas.microsoft.com/office/drawing/2014/main" id="{5B36248D-8EAA-1B35-6C57-ED85DBBD4C06}"/>
              </a:ext>
            </a:extLst>
          </p:cNvPr>
          <p:cNvSpPr/>
          <p:nvPr/>
        </p:nvSpPr>
        <p:spPr>
          <a:xfrm>
            <a:off x="7048880" y="3884351"/>
            <a:ext cx="2016894" cy="885462"/>
          </a:xfrm>
          <a:prstGeom prst="rect">
            <a:avLst/>
          </a:prstGeom>
          <a:solidFill>
            <a:srgbClr val="F0F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dirty="0">
                <a:ln>
                  <a:solidFill>
                    <a:schemeClr val="tx1"/>
                  </a:solidFill>
                </a:ln>
                <a:solidFill>
                  <a:schemeClr val="tx1"/>
                </a:solidFill>
              </a:rPr>
              <a:t>Uitvinden van klittenband</a:t>
            </a:r>
          </a:p>
        </p:txBody>
      </p:sp>
      <p:sp>
        <p:nvSpPr>
          <p:cNvPr id="3" name="Rectangle 2">
            <a:extLst>
              <a:ext uri="{FF2B5EF4-FFF2-40B4-BE49-F238E27FC236}">
                <a16:creationId xmlns:a16="http://schemas.microsoft.com/office/drawing/2014/main" id="{8E8994B1-EE03-681B-0BF9-A3000CDB3C03}"/>
              </a:ext>
            </a:extLst>
          </p:cNvPr>
          <p:cNvSpPr/>
          <p:nvPr/>
        </p:nvSpPr>
        <p:spPr>
          <a:xfrm>
            <a:off x="94024" y="1213869"/>
            <a:ext cx="5113649" cy="885462"/>
          </a:xfrm>
          <a:prstGeom prst="rect">
            <a:avLst/>
          </a:prstGeom>
          <a:solidFill>
            <a:srgbClr val="F0F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lumMod val="10000"/>
                  </a:schemeClr>
                </a:solidFill>
                <a:effectLst/>
              </a:rPr>
              <a:t>Leren</a:t>
            </a:r>
            <a:r>
              <a:rPr lang="en-US" sz="2000" dirty="0">
                <a:solidFill>
                  <a:schemeClr val="bg1">
                    <a:lumMod val="10000"/>
                  </a:schemeClr>
                </a:solidFill>
                <a:effectLst/>
              </a:rPr>
              <a:t> van </a:t>
            </a:r>
            <a:r>
              <a:rPr lang="en-US" sz="2000" dirty="0" err="1">
                <a:solidFill>
                  <a:schemeClr val="bg1">
                    <a:lumMod val="10000"/>
                  </a:schemeClr>
                </a:solidFill>
                <a:effectLst/>
              </a:rPr>
              <a:t>strategieën</a:t>
            </a:r>
            <a:r>
              <a:rPr lang="en-US" sz="2000" dirty="0">
                <a:solidFill>
                  <a:schemeClr val="bg1">
                    <a:lumMod val="10000"/>
                  </a:schemeClr>
                </a:solidFill>
                <a:effectLst/>
              </a:rPr>
              <a:t> </a:t>
            </a:r>
            <a:r>
              <a:rPr lang="en-US" sz="2000" dirty="0" err="1">
                <a:solidFill>
                  <a:schemeClr val="bg1">
                    <a:lumMod val="10000"/>
                  </a:schemeClr>
                </a:solidFill>
                <a:effectLst/>
              </a:rPr>
              <a:t>uit</a:t>
            </a:r>
            <a:r>
              <a:rPr lang="en-US" sz="2000" dirty="0">
                <a:solidFill>
                  <a:schemeClr val="bg1">
                    <a:lumMod val="10000"/>
                  </a:schemeClr>
                </a:solidFill>
                <a:effectLst/>
              </a:rPr>
              <a:t> de </a:t>
            </a:r>
            <a:r>
              <a:rPr lang="en-US" sz="2000" dirty="0" err="1">
                <a:solidFill>
                  <a:schemeClr val="bg1">
                    <a:lumMod val="10000"/>
                  </a:schemeClr>
                </a:solidFill>
                <a:effectLst/>
              </a:rPr>
              <a:t>natuur</a:t>
            </a:r>
            <a:r>
              <a:rPr lang="en-US" sz="2000" dirty="0">
                <a:solidFill>
                  <a:schemeClr val="bg1">
                    <a:lumMod val="10000"/>
                  </a:schemeClr>
                </a:solidFill>
                <a:effectLst/>
              </a:rPr>
              <a:t> </a:t>
            </a:r>
            <a:r>
              <a:rPr lang="en-US" sz="2000" dirty="0" err="1">
                <a:solidFill>
                  <a:schemeClr val="bg1">
                    <a:lumMod val="10000"/>
                  </a:schemeClr>
                </a:solidFill>
                <a:effectLst/>
              </a:rPr>
              <a:t>en</a:t>
            </a:r>
            <a:r>
              <a:rPr lang="en-US" sz="2000" dirty="0">
                <a:solidFill>
                  <a:schemeClr val="bg1">
                    <a:lumMod val="10000"/>
                  </a:schemeClr>
                </a:solidFill>
                <a:effectLst/>
              </a:rPr>
              <a:t> die </a:t>
            </a:r>
          </a:p>
          <a:p>
            <a:pPr algn="ctr"/>
            <a:r>
              <a:rPr lang="en-US" sz="2000" dirty="0">
                <a:solidFill>
                  <a:schemeClr val="bg1">
                    <a:lumMod val="10000"/>
                  </a:schemeClr>
                </a:solidFill>
                <a:effectLst/>
              </a:rPr>
              <a:t>“</a:t>
            </a:r>
            <a:r>
              <a:rPr lang="en-US" sz="2000" dirty="0" err="1">
                <a:solidFill>
                  <a:schemeClr val="bg1">
                    <a:lumMod val="10000"/>
                  </a:schemeClr>
                </a:solidFill>
                <a:effectLst/>
              </a:rPr>
              <a:t>na-apen</a:t>
            </a:r>
            <a:r>
              <a:rPr lang="en-US" sz="2000" dirty="0">
                <a:solidFill>
                  <a:schemeClr val="bg1">
                    <a:lumMod val="10000"/>
                  </a:schemeClr>
                </a:solidFill>
                <a:effectLst/>
              </a:rPr>
              <a:t>” in </a:t>
            </a:r>
            <a:r>
              <a:rPr lang="en-US" sz="2000" dirty="0" err="1">
                <a:solidFill>
                  <a:schemeClr val="bg1">
                    <a:lumMod val="10000"/>
                  </a:schemeClr>
                </a:solidFill>
                <a:effectLst/>
              </a:rPr>
              <a:t>ontwerpoplossingen</a:t>
            </a:r>
            <a:r>
              <a:rPr lang="en-US" sz="2000" dirty="0">
                <a:solidFill>
                  <a:schemeClr val="bg1">
                    <a:lumMod val="10000"/>
                  </a:schemeClr>
                </a:solidFill>
                <a:effectLst/>
              </a:rPr>
              <a:t>.</a:t>
            </a:r>
            <a:endParaRPr lang="en-CN" sz="1600" dirty="0">
              <a:ln>
                <a:solidFill>
                  <a:schemeClr val="tx1"/>
                </a:solidFill>
              </a:ln>
              <a:solidFill>
                <a:schemeClr val="bg1">
                  <a:lumMod val="10000"/>
                </a:schemeClr>
              </a:solidFill>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DEBE-9F92-415B-922D-9249EC10E954}"/>
              </a:ext>
            </a:extLst>
          </p:cNvPr>
          <p:cNvSpPr>
            <a:spLocks noGrp="1"/>
          </p:cNvSpPr>
          <p:nvPr>
            <p:ph type="title"/>
          </p:nvPr>
        </p:nvSpPr>
        <p:spPr>
          <a:xfrm>
            <a:off x="917575" y="167512"/>
            <a:ext cx="7659688" cy="800100"/>
          </a:xfrm>
        </p:spPr>
        <p:txBody>
          <a:bodyPr/>
          <a:lstStyle/>
          <a:p>
            <a:pPr algn="ctr"/>
            <a:r>
              <a:rPr lang="en-US" sz="3200" b="1" dirty="0">
                <a:solidFill>
                  <a:srgbClr val="00B050"/>
                </a:solidFill>
                <a:latin typeface="+mj-lt"/>
              </a:rPr>
              <a:t>			</a:t>
            </a:r>
            <a:r>
              <a:rPr lang="en-US" sz="3200" b="1" dirty="0" err="1">
                <a:solidFill>
                  <a:srgbClr val="00B050"/>
                </a:solidFill>
                <a:latin typeface="+mj-lt"/>
              </a:rPr>
              <a:t>F</a:t>
            </a:r>
            <a:r>
              <a:rPr lang="en-US" sz="3200" b="1" dirty="0" err="1">
                <a:solidFill>
                  <a:srgbClr val="00B050"/>
                </a:solidFill>
                <a:latin typeface="+mj-lt"/>
                <a:cs typeface="Calibri Light" panose="020F0302020204030204" pitchFamily="34" charset="0"/>
              </a:rPr>
              <a:t>uncties</a:t>
            </a:r>
            <a:r>
              <a:rPr lang="en-US" sz="3200" b="1" dirty="0">
                <a:solidFill>
                  <a:srgbClr val="00B050"/>
                </a:solidFill>
                <a:latin typeface="+mj-lt"/>
                <a:cs typeface="Calibri Light" panose="020F0302020204030204" pitchFamily="34" charset="0"/>
              </a:rPr>
              <a:t> </a:t>
            </a:r>
            <a:r>
              <a:rPr lang="en-US" sz="3200" b="1" dirty="0" err="1">
                <a:solidFill>
                  <a:srgbClr val="00B050"/>
                </a:solidFill>
                <a:latin typeface="+mj-lt"/>
                <a:cs typeface="Calibri Light" panose="020F0302020204030204" pitchFamily="34" charset="0"/>
              </a:rPr>
              <a:t>identificeren</a:t>
            </a:r>
            <a:endParaRPr lang="en-US" sz="3200" b="1" dirty="0">
              <a:solidFill>
                <a:srgbClr val="00B050"/>
              </a:solidFill>
              <a:latin typeface="+mj-lt"/>
              <a:cs typeface="Calibri Light" panose="020F0302020204030204" pitchFamily="34" charset="0"/>
            </a:endParaRPr>
          </a:p>
        </p:txBody>
      </p:sp>
      <p:pic>
        <p:nvPicPr>
          <p:cNvPr id="18434" name="Picture 2" descr="https://toolbox.biomimicry.org/wp-content/uploads/2015/01/polar-bear-fur_JillClardy_CCbyNCSA_Flickr.jpg">
            <a:extLst>
              <a:ext uri="{FF2B5EF4-FFF2-40B4-BE49-F238E27FC236}">
                <a16:creationId xmlns:a16="http://schemas.microsoft.com/office/drawing/2014/main" id="{335AAEF6-C9CF-4164-91EE-EA297DF8F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079" y="1494142"/>
            <a:ext cx="1247477" cy="944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4CB1B3-D37C-4343-A0D1-9742E4A9F7E0}"/>
              </a:ext>
            </a:extLst>
          </p:cNvPr>
          <p:cNvSpPr txBox="1"/>
          <p:nvPr/>
        </p:nvSpPr>
        <p:spPr>
          <a:xfrm>
            <a:off x="3464541" y="1736982"/>
            <a:ext cx="4166235" cy="584775"/>
          </a:xfrm>
          <a:prstGeom prst="rect">
            <a:avLst/>
          </a:prstGeom>
          <a:noFill/>
        </p:spPr>
        <p:txBody>
          <a:bodyPr wrap="square" rtlCol="0">
            <a:spAutoFit/>
          </a:bodyPr>
          <a:lstStyle/>
          <a:p>
            <a:r>
              <a:rPr lang="en-US" sz="1600" dirty="0" err="1">
                <a:latin typeface="+mj-lt"/>
                <a:cs typeface="Calibri" panose="020F0502020204030204" pitchFamily="34" charset="0"/>
              </a:rPr>
              <a:t>Een</a:t>
            </a:r>
            <a:r>
              <a:rPr lang="en-US" sz="1600" dirty="0">
                <a:latin typeface="+mj-lt"/>
                <a:cs typeface="Calibri" panose="020F0502020204030204" pitchFamily="34" charset="0"/>
              </a:rPr>
              <a:t> </a:t>
            </a:r>
            <a:r>
              <a:rPr lang="en-US" sz="1600" dirty="0" err="1">
                <a:latin typeface="+mj-lt"/>
                <a:cs typeface="Calibri" panose="020F0502020204030204" pitchFamily="34" charset="0"/>
              </a:rPr>
              <a:t>functie</a:t>
            </a:r>
            <a:r>
              <a:rPr lang="en-US" sz="1600" dirty="0">
                <a:latin typeface="+mj-lt"/>
                <a:cs typeface="Calibri" panose="020F0502020204030204" pitchFamily="34" charset="0"/>
              </a:rPr>
              <a:t> van de </a:t>
            </a:r>
            <a:r>
              <a:rPr lang="en-US" sz="1600" dirty="0" err="1">
                <a:latin typeface="+mj-lt"/>
                <a:cs typeface="Calibri" panose="020F0502020204030204" pitchFamily="34" charset="0"/>
              </a:rPr>
              <a:t>vacht</a:t>
            </a:r>
            <a:r>
              <a:rPr lang="en-US" sz="1600" dirty="0">
                <a:latin typeface="+mj-lt"/>
                <a:cs typeface="Calibri" panose="020F0502020204030204" pitchFamily="34" charset="0"/>
              </a:rPr>
              <a:t> van </a:t>
            </a:r>
            <a:r>
              <a:rPr lang="en-US" sz="1600" dirty="0" err="1">
                <a:latin typeface="+mj-lt"/>
                <a:cs typeface="Calibri" panose="020F0502020204030204" pitchFamily="34" charset="0"/>
              </a:rPr>
              <a:t>een</a:t>
            </a:r>
            <a:r>
              <a:rPr lang="en-US" sz="1600" dirty="0">
                <a:latin typeface="+mj-lt"/>
                <a:cs typeface="Calibri" panose="020F0502020204030204" pitchFamily="34" charset="0"/>
              </a:rPr>
              <a:t> </a:t>
            </a:r>
            <a:r>
              <a:rPr lang="en-US" sz="1600" dirty="0" err="1">
                <a:latin typeface="+mj-lt"/>
                <a:cs typeface="Calibri" panose="020F0502020204030204" pitchFamily="34" charset="0"/>
              </a:rPr>
              <a:t>ijsbeer</a:t>
            </a:r>
            <a:r>
              <a:rPr lang="en-US" sz="1600" dirty="0">
                <a:latin typeface="+mj-lt"/>
                <a:cs typeface="Calibri" panose="020F0502020204030204" pitchFamily="34" charset="0"/>
              </a:rPr>
              <a:t> is </a:t>
            </a:r>
            <a:r>
              <a:rPr lang="en-US" sz="1600" b="1" dirty="0" err="1">
                <a:latin typeface="+mj-lt"/>
                <a:cs typeface="Calibri" panose="020F0502020204030204" pitchFamily="34" charset="0"/>
              </a:rPr>
              <a:t>camoufleren</a:t>
            </a:r>
            <a:r>
              <a:rPr lang="en-US" sz="1600" dirty="0">
                <a:latin typeface="+mj-lt"/>
                <a:cs typeface="Calibri" panose="020F0502020204030204" pitchFamily="34" charset="0"/>
              </a:rPr>
              <a:t>. </a:t>
            </a:r>
          </a:p>
        </p:txBody>
      </p:sp>
      <p:pic>
        <p:nvPicPr>
          <p:cNvPr id="18436" name="Picture 4" descr="https://toolbox.biomimicry.org/wp-content/uploads/2015/01/GardenSnail_CCby_SidMosdell_flickr.jpg">
            <a:extLst>
              <a:ext uri="{FF2B5EF4-FFF2-40B4-BE49-F238E27FC236}">
                <a16:creationId xmlns:a16="http://schemas.microsoft.com/office/drawing/2014/main" id="{AE681041-9185-44AA-9CC3-B068B9363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087" y="2438299"/>
            <a:ext cx="1356010" cy="10263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28715F-F436-4B65-AD01-205C328AA57E}"/>
              </a:ext>
            </a:extLst>
          </p:cNvPr>
          <p:cNvSpPr txBox="1"/>
          <p:nvPr/>
        </p:nvSpPr>
        <p:spPr>
          <a:xfrm>
            <a:off x="1881103" y="2722784"/>
            <a:ext cx="4166235" cy="584775"/>
          </a:xfrm>
          <a:prstGeom prst="rect">
            <a:avLst/>
          </a:prstGeom>
          <a:noFill/>
        </p:spPr>
        <p:txBody>
          <a:bodyPr wrap="square" rtlCol="0">
            <a:spAutoFit/>
          </a:bodyPr>
          <a:lstStyle/>
          <a:p>
            <a:r>
              <a:rPr lang="en-US" sz="1600" dirty="0" err="1"/>
              <a:t>Een</a:t>
            </a:r>
            <a:r>
              <a:rPr lang="en-US" sz="1600" dirty="0"/>
              <a:t> </a:t>
            </a:r>
            <a:r>
              <a:rPr lang="en-US" sz="1600" dirty="0" err="1"/>
              <a:t>functie</a:t>
            </a:r>
            <a:r>
              <a:rPr lang="en-US" sz="1600" dirty="0"/>
              <a:t> van </a:t>
            </a:r>
            <a:r>
              <a:rPr lang="en-US" sz="1600" dirty="0" err="1"/>
              <a:t>een</a:t>
            </a:r>
            <a:r>
              <a:rPr lang="en-US" sz="1600" dirty="0"/>
              <a:t> </a:t>
            </a:r>
            <a:r>
              <a:rPr lang="en-US" sz="1600" dirty="0" err="1"/>
              <a:t>slakkenhuis</a:t>
            </a:r>
            <a:r>
              <a:rPr lang="en-US" sz="1600" dirty="0"/>
              <a:t> is </a:t>
            </a:r>
            <a:r>
              <a:rPr lang="en-US" sz="1600" b="1" dirty="0" err="1"/>
              <a:t>beschermen</a:t>
            </a:r>
            <a:r>
              <a:rPr lang="en-US" sz="1600" b="1" dirty="0"/>
              <a:t>. </a:t>
            </a:r>
            <a:endParaRPr lang="en-US" sz="1600" dirty="0"/>
          </a:p>
        </p:txBody>
      </p:sp>
      <p:sp>
        <p:nvSpPr>
          <p:cNvPr id="9" name="TextBox 8">
            <a:extLst>
              <a:ext uri="{FF2B5EF4-FFF2-40B4-BE49-F238E27FC236}">
                <a16:creationId xmlns:a16="http://schemas.microsoft.com/office/drawing/2014/main" id="{7AB94BE5-65B0-4425-9AB6-58F437D2607A}"/>
              </a:ext>
            </a:extLst>
          </p:cNvPr>
          <p:cNvSpPr txBox="1"/>
          <p:nvPr/>
        </p:nvSpPr>
        <p:spPr>
          <a:xfrm>
            <a:off x="3464541" y="3839334"/>
            <a:ext cx="4166235" cy="584775"/>
          </a:xfrm>
          <a:prstGeom prst="rect">
            <a:avLst/>
          </a:prstGeom>
          <a:noFill/>
        </p:spPr>
        <p:txBody>
          <a:bodyPr wrap="square" rtlCol="0">
            <a:spAutoFit/>
          </a:bodyPr>
          <a:lstStyle/>
          <a:p>
            <a:r>
              <a:rPr lang="en-US" sz="1600" dirty="0" err="1"/>
              <a:t>Een</a:t>
            </a:r>
            <a:r>
              <a:rPr lang="en-US" sz="1600" dirty="0"/>
              <a:t> </a:t>
            </a:r>
            <a:r>
              <a:rPr lang="en-US" sz="1600" dirty="0" err="1"/>
              <a:t>functie</a:t>
            </a:r>
            <a:r>
              <a:rPr lang="en-US" sz="1600" dirty="0"/>
              <a:t> van de </a:t>
            </a:r>
            <a:r>
              <a:rPr lang="en-US" sz="1600" dirty="0" err="1"/>
              <a:t>hexagonen</a:t>
            </a:r>
            <a:r>
              <a:rPr lang="en-US" sz="1600" dirty="0"/>
              <a:t> </a:t>
            </a:r>
            <a:r>
              <a:rPr lang="en-US" sz="1600" dirty="0" err="1"/>
              <a:t>structuur</a:t>
            </a:r>
            <a:r>
              <a:rPr lang="en-US" sz="1600" dirty="0"/>
              <a:t> is </a:t>
            </a:r>
            <a:r>
              <a:rPr lang="en-US" sz="1600" b="1" dirty="0" err="1"/>
              <a:t>stevigheid</a:t>
            </a:r>
            <a:r>
              <a:rPr lang="en-US" sz="1600" dirty="0"/>
              <a:t> en </a:t>
            </a:r>
            <a:r>
              <a:rPr lang="en-US" sz="1600" b="1" dirty="0" err="1"/>
              <a:t>zuinig</a:t>
            </a:r>
            <a:r>
              <a:rPr lang="en-US" sz="1600" dirty="0"/>
              <a:t> met </a:t>
            </a:r>
            <a:r>
              <a:rPr lang="en-US" sz="1600" dirty="0" err="1"/>
              <a:t>grondstoffen</a:t>
            </a:r>
            <a:r>
              <a:rPr lang="en-US" sz="1600" dirty="0"/>
              <a:t>. </a:t>
            </a:r>
          </a:p>
        </p:txBody>
      </p:sp>
      <p:pic>
        <p:nvPicPr>
          <p:cNvPr id="5" name="Afbeelding 4">
            <a:extLst>
              <a:ext uri="{FF2B5EF4-FFF2-40B4-BE49-F238E27FC236}">
                <a16:creationId xmlns:a16="http://schemas.microsoft.com/office/drawing/2014/main" id="{8D935229-CF7A-4F76-A0E2-A51B03CA9D2A}"/>
              </a:ext>
            </a:extLst>
          </p:cNvPr>
          <p:cNvPicPr>
            <a:picLocks noChangeAspect="1"/>
          </p:cNvPicPr>
          <p:nvPr/>
        </p:nvPicPr>
        <p:blipFill>
          <a:blip r:embed="rId5"/>
          <a:stretch>
            <a:fillRect/>
          </a:stretch>
        </p:blipFill>
        <p:spPr>
          <a:xfrm>
            <a:off x="1831182" y="3535607"/>
            <a:ext cx="1516670" cy="850644"/>
          </a:xfrm>
          <a:prstGeom prst="rect">
            <a:avLst/>
          </a:prstGeom>
        </p:spPr>
      </p:pic>
    </p:spTree>
    <p:extLst>
      <p:ext uri="{BB962C8B-B14F-4D97-AF65-F5344CB8AC3E}">
        <p14:creationId xmlns:p14="http://schemas.microsoft.com/office/powerpoint/2010/main" val="3932243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1"/>
          <p:cNvSpPr txBox="1">
            <a:spLocks noGrp="1"/>
          </p:cNvSpPr>
          <p:nvPr>
            <p:ph type="title"/>
          </p:nvPr>
        </p:nvSpPr>
        <p:spPr>
          <a:xfrm>
            <a:off x="611950" y="693550"/>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rgbClr val="00B050"/>
                </a:solidFill>
                <a:latin typeface="+mj-lt"/>
              </a:rPr>
              <a:t>Biomimicry ontwerpproject</a:t>
            </a:r>
            <a:endParaRPr sz="2800" b="1" dirty="0">
              <a:solidFill>
                <a:srgbClr val="00B050"/>
              </a:solidFill>
              <a:latin typeface="+mj-lt"/>
            </a:endParaRPr>
          </a:p>
        </p:txBody>
      </p:sp>
      <p:sp>
        <p:nvSpPr>
          <p:cNvPr id="343" name="Google Shape;343;p51"/>
          <p:cNvSpPr txBox="1">
            <a:spLocks noGrp="1"/>
          </p:cNvSpPr>
          <p:nvPr>
            <p:ph type="subTitle" idx="1"/>
          </p:nvPr>
        </p:nvSpPr>
        <p:spPr>
          <a:xfrm>
            <a:off x="239850" y="1527400"/>
            <a:ext cx="8664300" cy="23166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Baskervville"/>
              <a:buChar char="-"/>
            </a:pPr>
            <a:r>
              <a:rPr lang="en" sz="2000" b="1" dirty="0">
                <a:latin typeface="Baskervville"/>
                <a:ea typeface="Baskervville"/>
                <a:cs typeface="Baskervville"/>
                <a:sym typeface="Baskervville"/>
              </a:rPr>
              <a:t>Zorgt voor creatief denken </a:t>
            </a:r>
          </a:p>
          <a:p>
            <a:pPr marL="457200" lvl="0" indent="-355600" algn="l" rtl="0">
              <a:lnSpc>
                <a:spcPct val="150000"/>
              </a:lnSpc>
              <a:spcBef>
                <a:spcPts val="0"/>
              </a:spcBef>
              <a:spcAft>
                <a:spcPts val="0"/>
              </a:spcAft>
              <a:buSzPts val="2000"/>
              <a:buFont typeface="Baskervville"/>
              <a:buChar char="-"/>
            </a:pPr>
            <a:r>
              <a:rPr lang="en" sz="2000" b="1" dirty="0">
                <a:latin typeface="Baskervville"/>
                <a:ea typeface="Baskervville"/>
                <a:cs typeface="Baskervville"/>
                <a:sym typeface="Baskervville"/>
              </a:rPr>
              <a:t>Nadenken over verband tussen vorm en functie </a:t>
            </a:r>
          </a:p>
          <a:p>
            <a:pPr marL="457200" lvl="0" indent="-355600" algn="l" rtl="0">
              <a:lnSpc>
                <a:spcPct val="150000"/>
              </a:lnSpc>
              <a:spcBef>
                <a:spcPts val="0"/>
              </a:spcBef>
              <a:spcAft>
                <a:spcPts val="0"/>
              </a:spcAft>
              <a:buSzPts val="2000"/>
              <a:buFont typeface="Baskervville"/>
              <a:buChar char="-"/>
            </a:pPr>
            <a:r>
              <a:rPr lang="en" sz="2000" b="1" dirty="0">
                <a:latin typeface="Baskervville"/>
                <a:ea typeface="Baskervville"/>
                <a:cs typeface="Baskervville"/>
                <a:sym typeface="Baskervville"/>
              </a:rPr>
              <a:t>Ruimtelijk denken door nauwkeurig observeren van vormen</a:t>
            </a:r>
          </a:p>
          <a:p>
            <a:pPr marL="457200" lvl="0" indent="-355600" algn="l" rtl="0">
              <a:lnSpc>
                <a:spcPct val="150000"/>
              </a:lnSpc>
              <a:spcBef>
                <a:spcPts val="0"/>
              </a:spcBef>
              <a:spcAft>
                <a:spcPts val="0"/>
              </a:spcAft>
              <a:buSzPts val="2000"/>
              <a:buFont typeface="Baskervville"/>
              <a:buChar char="-"/>
            </a:pPr>
            <a:r>
              <a:rPr lang="en" sz="2000" b="1" dirty="0">
                <a:latin typeface="Baskervville"/>
                <a:ea typeface="Baskervville"/>
                <a:cs typeface="Baskervville"/>
                <a:sym typeface="Baskervville"/>
              </a:rPr>
              <a:t>Vormen veranderen in je hoofd om een probleem op te lossen</a:t>
            </a:r>
            <a:endParaRPr sz="2000" b="1" dirty="0">
              <a:latin typeface="Baskervville"/>
              <a:ea typeface="Baskervville"/>
              <a:cs typeface="Baskervville"/>
              <a:sym typeface="Baskervvill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aphicFrame>
        <p:nvGraphicFramePr>
          <p:cNvPr id="416" name="Google Shape;416;p60"/>
          <p:cNvGraphicFramePr/>
          <p:nvPr>
            <p:extLst>
              <p:ext uri="{D42A27DB-BD31-4B8C-83A1-F6EECF244321}">
                <p14:modId xmlns:p14="http://schemas.microsoft.com/office/powerpoint/2010/main" val="2634933475"/>
              </p:ext>
            </p:extLst>
          </p:nvPr>
        </p:nvGraphicFramePr>
        <p:xfrm>
          <a:off x="100275" y="1781050"/>
          <a:ext cx="8977875" cy="3365335"/>
        </p:xfrm>
        <a:graphic>
          <a:graphicData uri="http://schemas.openxmlformats.org/drawingml/2006/table">
            <a:tbl>
              <a:tblPr>
                <a:noFill/>
                <a:tableStyleId>{7C83D3A6-F12A-4F14-AAA8-730673F5435E}</a:tableStyleId>
              </a:tblPr>
              <a:tblGrid>
                <a:gridCol w="1512275">
                  <a:extLst>
                    <a:ext uri="{9D8B030D-6E8A-4147-A177-3AD203B41FA5}">
                      <a16:colId xmlns:a16="http://schemas.microsoft.com/office/drawing/2014/main" val="20000"/>
                    </a:ext>
                  </a:extLst>
                </a:gridCol>
                <a:gridCol w="1667925">
                  <a:extLst>
                    <a:ext uri="{9D8B030D-6E8A-4147-A177-3AD203B41FA5}">
                      <a16:colId xmlns:a16="http://schemas.microsoft.com/office/drawing/2014/main" val="20001"/>
                    </a:ext>
                  </a:extLst>
                </a:gridCol>
                <a:gridCol w="2372825">
                  <a:extLst>
                    <a:ext uri="{9D8B030D-6E8A-4147-A177-3AD203B41FA5}">
                      <a16:colId xmlns:a16="http://schemas.microsoft.com/office/drawing/2014/main" val="20002"/>
                    </a:ext>
                  </a:extLst>
                </a:gridCol>
                <a:gridCol w="3424850">
                  <a:extLst>
                    <a:ext uri="{9D8B030D-6E8A-4147-A177-3AD203B41FA5}">
                      <a16:colId xmlns:a16="http://schemas.microsoft.com/office/drawing/2014/main" val="20003"/>
                    </a:ext>
                  </a:extLst>
                </a:gridCol>
              </a:tblGrid>
              <a:tr h="492525">
                <a:tc>
                  <a:txBody>
                    <a:bodyPr/>
                    <a:lstStyle/>
                    <a:p>
                      <a:pPr marL="0" lvl="0" indent="0" algn="ctr" rtl="0">
                        <a:spcBef>
                          <a:spcPts val="0"/>
                        </a:spcBef>
                        <a:spcAft>
                          <a:spcPts val="0"/>
                        </a:spcAft>
                        <a:buNone/>
                      </a:pPr>
                      <a:r>
                        <a:rPr lang="en" sz="1300" b="1" dirty="0">
                          <a:solidFill>
                            <a:srgbClr val="000000"/>
                          </a:solidFill>
                        </a:rPr>
                        <a:t>Ik merk op</a:t>
                      </a:r>
                      <a:r>
                        <a:rPr lang="en" sz="1300" b="1" dirty="0"/>
                        <a:t>…</a:t>
                      </a:r>
                      <a:r>
                        <a:rPr lang="en" sz="1300" b="1" dirty="0">
                          <a:solidFill>
                            <a:srgbClr val="000000"/>
                          </a:solidFill>
                        </a:rPr>
                        <a:t> </a:t>
                      </a:r>
                      <a:endParaRPr sz="13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 sz="1300" b="1" dirty="0">
                          <a:solidFill>
                            <a:srgbClr val="000000"/>
                          </a:solidFill>
                        </a:rPr>
                        <a:t>Ik vraag mij af …</a:t>
                      </a:r>
                      <a:endParaRPr sz="13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 sz="1300" b="1" dirty="0">
                          <a:solidFill>
                            <a:srgbClr val="000000"/>
                          </a:solidFill>
                        </a:rPr>
                        <a:t>Dit doet mij denken aan… </a:t>
                      </a:r>
                      <a:endParaRPr sz="13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US" sz="1300" b="1" dirty="0">
                          <a:solidFill>
                            <a:srgbClr val="000000"/>
                          </a:solidFill>
                        </a:rPr>
                        <a:t>D</a:t>
                      </a:r>
                      <a:r>
                        <a:rPr lang="en" sz="1300" b="1" dirty="0">
                          <a:solidFill>
                            <a:srgbClr val="000000"/>
                          </a:solidFill>
                        </a:rPr>
                        <a:t>it inspireert mij om een ontwerp te maken van </a:t>
                      </a:r>
                      <a:r>
                        <a:rPr lang="en" sz="1300" b="1" dirty="0"/>
                        <a:t>…</a:t>
                      </a:r>
                      <a:endParaRPr sz="13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extLst>
                  <a:ext uri="{0D108BD9-81ED-4DB2-BD59-A6C34878D82A}">
                    <a16:rowId xmlns:a16="http://schemas.microsoft.com/office/drawing/2014/main" val="10000"/>
                  </a:ext>
                </a:extLst>
              </a:tr>
              <a:tr h="349275">
                <a:tc>
                  <a:txBody>
                    <a:bodyPr/>
                    <a:lstStyle/>
                    <a:p>
                      <a:pPr marL="0" lvl="0" indent="0" algn="ctr" rtl="0">
                        <a:spcBef>
                          <a:spcPts val="0"/>
                        </a:spcBef>
                        <a:spcAft>
                          <a:spcPts val="0"/>
                        </a:spcAft>
                        <a:buNone/>
                      </a:pPr>
                      <a:r>
                        <a:rPr lang="en-US" sz="900" b="1" dirty="0" err="1">
                          <a:solidFill>
                            <a:srgbClr val="000000"/>
                          </a:solidFill>
                        </a:rPr>
                        <a:t>een</a:t>
                      </a:r>
                      <a:r>
                        <a:rPr lang="en-US" sz="900" b="1" dirty="0">
                          <a:solidFill>
                            <a:srgbClr val="000000"/>
                          </a:solidFill>
                        </a:rPr>
                        <a:t> </a:t>
                      </a:r>
                      <a:r>
                        <a:rPr lang="en-US" sz="900" b="1" dirty="0" err="1">
                          <a:solidFill>
                            <a:srgbClr val="000000"/>
                          </a:solidFill>
                        </a:rPr>
                        <a:t>kenmerk</a:t>
                      </a:r>
                      <a:r>
                        <a:rPr lang="en-US" sz="900" b="1" dirty="0">
                          <a:solidFill>
                            <a:srgbClr val="000000"/>
                          </a:solidFill>
                        </a:rPr>
                        <a:t> van </a:t>
                      </a:r>
                      <a:r>
                        <a:rPr lang="en-US" sz="900" b="1" dirty="0" err="1">
                          <a:solidFill>
                            <a:srgbClr val="000000"/>
                          </a:solidFill>
                        </a:rPr>
                        <a:t>een</a:t>
                      </a:r>
                      <a:r>
                        <a:rPr lang="en-US" sz="900" b="1" dirty="0">
                          <a:solidFill>
                            <a:srgbClr val="000000"/>
                          </a:solidFill>
                        </a:rPr>
                        <a:t> </a:t>
                      </a:r>
                      <a:r>
                        <a:rPr lang="en-US" sz="900" b="1" dirty="0" err="1">
                          <a:solidFill>
                            <a:srgbClr val="000000"/>
                          </a:solidFill>
                        </a:rPr>
                        <a:t>organisme</a:t>
                      </a:r>
                      <a:r>
                        <a:rPr lang="en-US" sz="900" b="1" dirty="0">
                          <a:solidFill>
                            <a:srgbClr val="000000"/>
                          </a:solidFill>
                        </a:rPr>
                        <a:t> </a:t>
                      </a:r>
                      <a:r>
                        <a:rPr lang="en" sz="900" b="1" dirty="0">
                          <a:solidFill>
                            <a:srgbClr val="000000"/>
                          </a:solidFill>
                        </a:rPr>
                        <a:t> </a:t>
                      </a:r>
                      <a:endParaRPr sz="900" b="1" dirty="0"/>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US" sz="900" b="1" dirty="0">
                          <a:solidFill>
                            <a:srgbClr val="000000"/>
                          </a:solidFill>
                        </a:rPr>
                        <a:t>w</a:t>
                      </a:r>
                      <a:r>
                        <a:rPr lang="en" sz="900" b="1" dirty="0">
                          <a:solidFill>
                            <a:srgbClr val="000000"/>
                          </a:solidFill>
                        </a:rPr>
                        <a:t>at de functie kan zijn  </a:t>
                      </a:r>
                      <a:endParaRPr sz="9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US" sz="900" b="1" dirty="0" err="1">
                          <a:solidFill>
                            <a:srgbClr val="000000"/>
                          </a:solidFill>
                        </a:rPr>
                        <a:t>Iets</a:t>
                      </a:r>
                      <a:r>
                        <a:rPr lang="en-US" sz="900" b="1" dirty="0">
                          <a:solidFill>
                            <a:srgbClr val="000000"/>
                          </a:solidFill>
                        </a:rPr>
                        <a:t> wat </a:t>
                      </a:r>
                      <a:r>
                        <a:rPr lang="en-US" sz="900" b="1" dirty="0" err="1">
                          <a:solidFill>
                            <a:srgbClr val="000000"/>
                          </a:solidFill>
                        </a:rPr>
                        <a:t>mensen</a:t>
                      </a:r>
                      <a:r>
                        <a:rPr lang="en-US" sz="900" b="1" dirty="0">
                          <a:solidFill>
                            <a:srgbClr val="000000"/>
                          </a:solidFill>
                        </a:rPr>
                        <a:t> </a:t>
                      </a:r>
                      <a:r>
                        <a:rPr lang="en-US" sz="900" b="1" dirty="0" err="1">
                          <a:solidFill>
                            <a:srgbClr val="000000"/>
                          </a:solidFill>
                        </a:rPr>
                        <a:t>ook</a:t>
                      </a:r>
                      <a:r>
                        <a:rPr lang="en-US" sz="900" b="1" dirty="0">
                          <a:solidFill>
                            <a:srgbClr val="000000"/>
                          </a:solidFill>
                        </a:rPr>
                        <a:t> </a:t>
                      </a:r>
                      <a:r>
                        <a:rPr lang="en-US" sz="900" b="1" dirty="0" err="1">
                          <a:solidFill>
                            <a:srgbClr val="000000"/>
                          </a:solidFill>
                        </a:rPr>
                        <a:t>gebruiken</a:t>
                      </a:r>
                      <a:r>
                        <a:rPr lang="en-US" sz="900" b="1" dirty="0">
                          <a:solidFill>
                            <a:srgbClr val="000000"/>
                          </a:solidFill>
                        </a:rPr>
                        <a:t>/</a:t>
                      </a:r>
                      <a:r>
                        <a:rPr lang="en-US" sz="900" b="1" dirty="0" err="1">
                          <a:solidFill>
                            <a:srgbClr val="000000"/>
                          </a:solidFill>
                        </a:rPr>
                        <a:t>nodig</a:t>
                      </a:r>
                      <a:r>
                        <a:rPr lang="en-US" sz="900" b="1" dirty="0">
                          <a:solidFill>
                            <a:srgbClr val="000000"/>
                          </a:solidFill>
                        </a:rPr>
                        <a:t> </a:t>
                      </a:r>
                      <a:r>
                        <a:rPr lang="en-US" sz="900" b="1" dirty="0" err="1">
                          <a:solidFill>
                            <a:srgbClr val="000000"/>
                          </a:solidFill>
                        </a:rPr>
                        <a:t>hebben</a:t>
                      </a:r>
                      <a:endParaRPr sz="900" b="1" dirty="0">
                        <a:solidFill>
                          <a:srgbClr val="000000"/>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ctr" rtl="0">
                        <a:spcBef>
                          <a:spcPts val="0"/>
                        </a:spcBef>
                        <a:spcAft>
                          <a:spcPts val="0"/>
                        </a:spcAft>
                        <a:buNone/>
                      </a:pPr>
                      <a:r>
                        <a:rPr lang="en" sz="1000" b="1" dirty="0">
                          <a:solidFill>
                            <a:srgbClr val="000000"/>
                          </a:solidFill>
                        </a:rPr>
                        <a:t>teken en leg je idee uit</a:t>
                      </a:r>
                      <a:endParaRPr sz="1000" b="1"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extLst>
                  <a:ext uri="{0D108BD9-81ED-4DB2-BD59-A6C34878D82A}">
                    <a16:rowId xmlns:a16="http://schemas.microsoft.com/office/drawing/2014/main" val="10001"/>
                  </a:ext>
                </a:extLst>
              </a:tr>
              <a:tr h="2329075">
                <a:tc>
                  <a:txBody>
                    <a:bodyPr/>
                    <a:lstStyle/>
                    <a:p>
                      <a:pPr marL="0" lvl="0" indent="0" algn="l" rtl="0">
                        <a:spcBef>
                          <a:spcPts val="0"/>
                        </a:spcBef>
                        <a:spcAft>
                          <a:spcPts val="0"/>
                        </a:spcAft>
                        <a:buNone/>
                      </a:pPr>
                      <a:endParaRPr>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rgbClr val="4BCD12"/>
                        </a:solidFill>
                      </a:endParaRPr>
                    </a:p>
                  </a:txBody>
                  <a:tcPr marL="91425" marR="91425" marT="91425" marB="91425" anchor="ctr">
                    <a:lnL w="28575" cap="flat" cmpd="sng">
                      <a:solidFill>
                        <a:srgbClr val="4BCD12"/>
                      </a:solidFill>
                      <a:prstDash val="solid"/>
                      <a:round/>
                      <a:headEnd type="none" w="sm" len="sm"/>
                      <a:tailEnd type="none" w="sm" len="sm"/>
                    </a:lnL>
                    <a:lnR w="28575" cap="flat" cmpd="sng">
                      <a:solidFill>
                        <a:srgbClr val="4BCD12"/>
                      </a:solidFill>
                      <a:prstDash val="solid"/>
                      <a:round/>
                      <a:headEnd type="none" w="sm" len="sm"/>
                      <a:tailEnd type="none" w="sm" len="sm"/>
                    </a:lnR>
                    <a:lnT w="28575" cap="flat" cmpd="sng">
                      <a:solidFill>
                        <a:srgbClr val="4BCD12"/>
                      </a:solidFill>
                      <a:prstDash val="solid"/>
                      <a:round/>
                      <a:headEnd type="none" w="sm" len="sm"/>
                      <a:tailEnd type="none" w="sm" len="sm"/>
                    </a:lnT>
                    <a:lnB w="28575" cap="flat" cmpd="sng">
                      <a:solidFill>
                        <a:srgbClr val="4BCD1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17" name="Google Shape;417;p60"/>
          <p:cNvSpPr txBox="1"/>
          <p:nvPr/>
        </p:nvSpPr>
        <p:spPr>
          <a:xfrm>
            <a:off x="2956625" y="560550"/>
            <a:ext cx="4013518" cy="13074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2051" dirty="0">
                <a:solidFill>
                  <a:srgbClr val="000000"/>
                </a:solidFill>
              </a:rPr>
              <a:t>Voorbeeld functies waaraan je kan denken: </a:t>
            </a:r>
            <a:endParaRPr sz="2051" dirty="0">
              <a:solidFill>
                <a:srgbClr val="000000"/>
              </a:solidFill>
            </a:endParaRPr>
          </a:p>
          <a:p>
            <a:pPr marL="0" lvl="0" indent="0" algn="l" rtl="0">
              <a:spcBef>
                <a:spcPts val="0"/>
              </a:spcBef>
              <a:spcAft>
                <a:spcPts val="0"/>
              </a:spcAft>
              <a:buNone/>
            </a:pPr>
            <a:endParaRPr sz="1550" dirty="0">
              <a:solidFill>
                <a:srgbClr val="000000"/>
              </a:solidFill>
            </a:endParaRPr>
          </a:p>
          <a:p>
            <a:pPr marL="0" lvl="0" indent="0" algn="l" rtl="0">
              <a:spcBef>
                <a:spcPts val="0"/>
              </a:spcBef>
              <a:spcAft>
                <a:spcPts val="0"/>
              </a:spcAft>
              <a:buNone/>
            </a:pPr>
            <a:r>
              <a:rPr lang="en" sz="1550" dirty="0">
                <a:solidFill>
                  <a:srgbClr val="000000"/>
                </a:solidFill>
              </a:rPr>
              <a:t>- beschermen tegen water </a:t>
            </a:r>
            <a:endParaRPr sz="1550" dirty="0">
              <a:solidFill>
                <a:srgbClr val="000000"/>
              </a:solidFill>
            </a:endParaRPr>
          </a:p>
          <a:p>
            <a:pPr marL="0" lvl="0" indent="0" algn="l" rtl="0">
              <a:spcBef>
                <a:spcPts val="0"/>
              </a:spcBef>
              <a:spcAft>
                <a:spcPts val="0"/>
              </a:spcAft>
              <a:buNone/>
            </a:pPr>
            <a:r>
              <a:rPr lang="en" sz="1550" dirty="0">
                <a:solidFill>
                  <a:srgbClr val="000000"/>
                </a:solidFill>
              </a:rPr>
              <a:t>- beschermen tegen wind </a:t>
            </a:r>
            <a:endParaRPr sz="1550" dirty="0">
              <a:solidFill>
                <a:srgbClr val="000000"/>
              </a:solidFill>
            </a:endParaRPr>
          </a:p>
          <a:p>
            <a:pPr marL="0" lvl="0" indent="0" algn="l" rtl="0">
              <a:spcBef>
                <a:spcPts val="0"/>
              </a:spcBef>
              <a:spcAft>
                <a:spcPts val="0"/>
              </a:spcAft>
              <a:buNone/>
            </a:pPr>
            <a:r>
              <a:rPr lang="en" sz="1550" dirty="0">
                <a:solidFill>
                  <a:srgbClr val="000000"/>
                </a:solidFill>
              </a:rPr>
              <a:t>- beschermen tegen vuil</a:t>
            </a:r>
            <a:endParaRPr sz="1550" dirty="0">
              <a:solidFill>
                <a:srgbClr val="000000"/>
              </a:solidFill>
            </a:endParaRPr>
          </a:p>
          <a:p>
            <a:pPr marL="0" lvl="0" indent="0" algn="l" rtl="0">
              <a:spcBef>
                <a:spcPts val="0"/>
              </a:spcBef>
              <a:spcAft>
                <a:spcPts val="0"/>
              </a:spcAft>
              <a:buNone/>
            </a:pPr>
            <a:r>
              <a:rPr lang="en" sz="1550" dirty="0">
                <a:solidFill>
                  <a:srgbClr val="000000"/>
                </a:solidFill>
              </a:rPr>
              <a:t>- beschermen tegen schade</a:t>
            </a:r>
            <a:endParaRPr sz="1550" dirty="0">
              <a:solidFill>
                <a:srgbClr val="000000"/>
              </a:solidFill>
            </a:endParaRPr>
          </a:p>
          <a:p>
            <a:pPr marL="0" lvl="0" indent="0" algn="l" rtl="0">
              <a:spcBef>
                <a:spcPts val="0"/>
              </a:spcBef>
              <a:spcAft>
                <a:spcPts val="0"/>
              </a:spcAft>
              <a:buNone/>
            </a:pPr>
            <a:r>
              <a:rPr lang="en" sz="1550" dirty="0">
                <a:solidFill>
                  <a:srgbClr val="000000"/>
                </a:solidFill>
              </a:rPr>
              <a:t>- beschermen tegen rooffdieren</a:t>
            </a:r>
            <a:endParaRPr sz="2283" dirty="0">
              <a:solidFill>
                <a:srgbClr val="595959"/>
              </a:solidFill>
            </a:endParaRPr>
          </a:p>
        </p:txBody>
      </p:sp>
      <p:sp>
        <p:nvSpPr>
          <p:cNvPr id="418" name="Google Shape;418;p60"/>
          <p:cNvSpPr txBox="1"/>
          <p:nvPr/>
        </p:nvSpPr>
        <p:spPr>
          <a:xfrm>
            <a:off x="2514000" y="21616"/>
            <a:ext cx="4116000" cy="6001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dirty="0">
                <a:solidFill>
                  <a:srgbClr val="000000"/>
                </a:solidFill>
              </a:rPr>
              <a:t>Natuurontdekker</a:t>
            </a:r>
            <a:endParaRPr sz="2700" b="1" dirty="0">
              <a:solidFill>
                <a:srgbClr val="000000"/>
              </a:solidFill>
            </a:endParaRPr>
          </a:p>
        </p:txBody>
      </p:sp>
      <p:sp>
        <p:nvSpPr>
          <p:cNvPr id="419" name="Google Shape;419;p60"/>
          <p:cNvSpPr txBox="1"/>
          <p:nvPr/>
        </p:nvSpPr>
        <p:spPr>
          <a:xfrm>
            <a:off x="4963384" y="573500"/>
            <a:ext cx="3186601" cy="1255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 sz="1100" dirty="0">
                <a:solidFill>
                  <a:srgbClr val="000000"/>
                </a:solidFill>
              </a:rPr>
              <a:t>- </a:t>
            </a:r>
            <a:r>
              <a:rPr lang="en-US" sz="1100" dirty="0"/>
              <a:t>o</a:t>
            </a:r>
            <a:r>
              <a:rPr lang="en" sz="1100" dirty="0">
                <a:solidFill>
                  <a:srgbClr val="000000"/>
                </a:solidFill>
              </a:rPr>
              <a:t>ndersteunende structuur </a:t>
            </a:r>
            <a:endParaRPr sz="1100" dirty="0">
              <a:solidFill>
                <a:srgbClr val="000000"/>
              </a:solidFill>
            </a:endParaRPr>
          </a:p>
          <a:p>
            <a:pPr marL="0" lvl="0" indent="0" algn="l" rtl="0">
              <a:spcBef>
                <a:spcPts val="0"/>
              </a:spcBef>
              <a:spcAft>
                <a:spcPts val="0"/>
              </a:spcAft>
              <a:buNone/>
            </a:pPr>
            <a:r>
              <a:rPr lang="en" sz="1100" dirty="0">
                <a:solidFill>
                  <a:srgbClr val="000000"/>
                </a:solidFill>
              </a:rPr>
              <a:t>- h</a:t>
            </a:r>
            <a:r>
              <a:rPr lang="en" sz="1100" dirty="0"/>
              <a:t>ulpbronnen verzamelen</a:t>
            </a:r>
            <a:endParaRPr sz="1100" dirty="0">
              <a:solidFill>
                <a:srgbClr val="000000"/>
              </a:solidFill>
            </a:endParaRPr>
          </a:p>
          <a:p>
            <a:pPr marL="0" lvl="0" indent="0" algn="l" rtl="0">
              <a:spcBef>
                <a:spcPts val="0"/>
              </a:spcBef>
              <a:spcAft>
                <a:spcPts val="0"/>
              </a:spcAft>
              <a:buNone/>
            </a:pPr>
            <a:r>
              <a:rPr lang="en" sz="1100" dirty="0">
                <a:solidFill>
                  <a:srgbClr val="000000"/>
                </a:solidFill>
              </a:rPr>
              <a:t>- </a:t>
            </a:r>
            <a:r>
              <a:rPr lang="en-US" sz="1100" dirty="0">
                <a:solidFill>
                  <a:srgbClr val="000000"/>
                </a:solidFill>
              </a:rPr>
              <a:t>h</a:t>
            </a:r>
            <a:r>
              <a:rPr lang="en" sz="1100" dirty="0"/>
              <a:t>ulpbronnen opslaan</a:t>
            </a:r>
            <a:endParaRPr sz="1100" dirty="0">
              <a:solidFill>
                <a:srgbClr val="000000"/>
              </a:solidFill>
            </a:endParaRPr>
          </a:p>
          <a:p>
            <a:pPr marL="0" lvl="0" indent="0" algn="l" rtl="0">
              <a:spcBef>
                <a:spcPts val="0"/>
              </a:spcBef>
              <a:spcAft>
                <a:spcPts val="0"/>
              </a:spcAft>
              <a:buNone/>
            </a:pPr>
            <a:r>
              <a:rPr lang="en" sz="1100" dirty="0">
                <a:solidFill>
                  <a:srgbClr val="000000"/>
                </a:solidFill>
              </a:rPr>
              <a:t>- communicatie</a:t>
            </a:r>
            <a:endParaRPr sz="1100" dirty="0">
              <a:solidFill>
                <a:srgbClr val="000000"/>
              </a:solidFill>
            </a:endParaRPr>
          </a:p>
          <a:p>
            <a:pPr marL="0" lvl="0" indent="0" algn="l" rtl="0">
              <a:spcBef>
                <a:spcPts val="0"/>
              </a:spcBef>
              <a:spcAft>
                <a:spcPts val="0"/>
              </a:spcAft>
              <a:buNone/>
            </a:pPr>
            <a:r>
              <a:rPr lang="en" sz="1100" dirty="0">
                <a:solidFill>
                  <a:srgbClr val="000000"/>
                </a:solidFill>
              </a:rPr>
              <a:t>- </a:t>
            </a:r>
            <a:r>
              <a:rPr lang="en-US" sz="1100" dirty="0"/>
              <a:t>s</a:t>
            </a:r>
            <a:r>
              <a:rPr lang="en" sz="1100" dirty="0">
                <a:solidFill>
                  <a:srgbClr val="000000"/>
                </a:solidFill>
              </a:rPr>
              <a:t>amenwerken  </a:t>
            </a:r>
            <a:endParaRPr sz="1100" dirty="0">
              <a:solidFill>
                <a:srgbClr val="000000"/>
              </a:solidFill>
            </a:endParaRPr>
          </a:p>
          <a:p>
            <a:pPr marL="0" lvl="0" indent="0" algn="l" rtl="0">
              <a:spcBef>
                <a:spcPts val="0"/>
              </a:spcBef>
              <a:spcAft>
                <a:spcPts val="0"/>
              </a:spcAft>
              <a:buNone/>
            </a:pPr>
            <a:endParaRPr sz="1550" dirty="0">
              <a:solidFill>
                <a:srgbClr val="000000"/>
              </a:solidFill>
            </a:endParaRPr>
          </a:p>
        </p:txBody>
      </p:sp>
      <p:sp>
        <p:nvSpPr>
          <p:cNvPr id="420" name="Google Shape;420;p60"/>
          <p:cNvSpPr txBox="1"/>
          <p:nvPr/>
        </p:nvSpPr>
        <p:spPr>
          <a:xfrm>
            <a:off x="-214887" y="113933"/>
            <a:ext cx="2950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dirty="0">
                <a:solidFill>
                  <a:srgbClr val="000000"/>
                </a:solidFill>
              </a:rPr>
              <a:t>Naam: _________________</a:t>
            </a:r>
            <a:endParaRPr sz="1500" dirty="0">
              <a:solidFill>
                <a:srgbClr val="000000"/>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ords of Wisdom by Slidesgo">
  <a:themeElements>
    <a:clrScheme name="Simple Light">
      <a:dk1>
        <a:srgbClr val="151A20"/>
      </a:dk1>
      <a:lt1>
        <a:srgbClr val="E5E5DB"/>
      </a:lt1>
      <a:dk2>
        <a:srgbClr val="995334"/>
      </a:dk2>
      <a:lt2>
        <a:srgbClr val="D9A78C"/>
      </a:lt2>
      <a:accent1>
        <a:srgbClr val="585B46"/>
      </a:accent1>
      <a:accent2>
        <a:srgbClr val="8B9072"/>
      </a:accent2>
      <a:accent3>
        <a:srgbClr val="49767D"/>
      </a:accent3>
      <a:accent4>
        <a:srgbClr val="81B0B5"/>
      </a:accent4>
      <a:accent5>
        <a:srgbClr val="FFFFFF"/>
      </a:accent5>
      <a:accent6>
        <a:srgbClr val="FFFFFF"/>
      </a:accent6>
      <a:hlink>
        <a:srgbClr val="151A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1241</Words>
  <Application>Microsoft Office PowerPoint</Application>
  <PresentationFormat>Diavoorstelling (16:9)</PresentationFormat>
  <Paragraphs>181</Paragraphs>
  <Slides>32</Slides>
  <Notes>29</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32</vt:i4>
      </vt:variant>
    </vt:vector>
  </HeadingPairs>
  <TitlesOfParts>
    <vt:vector size="43" baseType="lpstr">
      <vt:lpstr>Calibri</vt:lpstr>
      <vt:lpstr>Overpass</vt:lpstr>
      <vt:lpstr>Bebas Neue</vt:lpstr>
      <vt:lpstr>DM Sans</vt:lpstr>
      <vt:lpstr>Arial</vt:lpstr>
      <vt:lpstr>Nunito Light</vt:lpstr>
      <vt:lpstr>Tahoma</vt:lpstr>
      <vt:lpstr>Questrial</vt:lpstr>
      <vt:lpstr>Baskervville</vt:lpstr>
      <vt:lpstr>Simple Light</vt:lpstr>
      <vt:lpstr>Words of Wisdom by Slidesgo</vt:lpstr>
      <vt:lpstr>PowerPoint-presentatie</vt:lpstr>
      <vt:lpstr>Ga naar buiten en leer van de natuur</vt:lpstr>
      <vt:lpstr>PowerPoint-presentatie</vt:lpstr>
      <vt:lpstr>PowerPoint-presentatie</vt:lpstr>
      <vt:lpstr>Inspiratie vanuit de natuur helpt                </vt:lpstr>
      <vt:lpstr>PowerPoint-presentatie</vt:lpstr>
      <vt:lpstr>   Functies identificeren</vt:lpstr>
      <vt:lpstr>Biomimicry ontwerpproject</vt:lpstr>
      <vt:lpstr>PowerPoint-presentatie</vt:lpstr>
      <vt:lpstr>PowerPoint-presentatie</vt:lpstr>
      <vt:lpstr>  </vt:lpstr>
      <vt:lpstr>Ontwerpvraag: Gebruik inspiratie uit de natuur om een winddichte of waterdichte kampeeruitrusting te ontwerpen</vt:lpstr>
      <vt:lpstr>PowerPoint-presentatie</vt:lpstr>
      <vt:lpstr>PowerPoint-presentatie</vt:lpstr>
      <vt:lpstr>PowerPoint-presentatie</vt:lpstr>
      <vt:lpstr>PowerPoint-presentatie</vt:lpstr>
      <vt:lpstr>  </vt:lpstr>
      <vt:lpstr>PowerPoint-presentatie</vt:lpstr>
      <vt:lpstr>  </vt:lpstr>
      <vt:lpstr>PowerPoint-presentatie</vt:lpstr>
      <vt:lpstr>  </vt:lpstr>
      <vt:lpstr>  </vt:lpstr>
      <vt:lpstr>  </vt:lpstr>
      <vt:lpstr> Verdiepen</vt:lpstr>
      <vt:lpstr>In De Klas</vt:lpstr>
      <vt:lpstr>  </vt:lpstr>
      <vt:lpstr>PowerPoint-presentatie</vt:lpstr>
      <vt:lpstr>  </vt:lpstr>
      <vt:lpstr>Spatial thinking is important to the learning of science, engineering, arts, technology, and mathematics (STEAM) Spatial skills can be developed with practice and training, and training in spatial thinking can lead to improved STEM performance    </vt:lpstr>
      <vt:lpstr>Biomimicry design project</vt:lpstr>
      <vt:lpstr>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Remke</dc:creator>
  <cp:lastModifiedBy>Tycho Malmberg</cp:lastModifiedBy>
  <cp:revision>11</cp:revision>
  <dcterms:modified xsi:type="dcterms:W3CDTF">2024-04-03T18:13:10Z</dcterms:modified>
</cp:coreProperties>
</file>