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605" autoAdjust="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EA35E2FC-CACD-493D-8AB4-9EDBD5DA737A}" type="datetime1">
              <a:rPr lang="nl-NL" smtClean="0"/>
              <a:t>21-4-2023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49E357A0-8177-46BC-BFCE-19D99E3453C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ACC0F60E-CAD8-4B44-94A6-8849AA2CA303}" type="datetime1">
              <a:rPr lang="nl-NL" noProof="0" smtClean="0"/>
              <a:t>21-4-2023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l-NL"/>
            </a:defPPr>
          </a:lstStyle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l-NL"/>
            </a:def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7C366290-4595-5745-A50F-D5EC13BAC60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4006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nl-NL" sz="60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nl-NL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rije v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noProof="0">
              <a:solidFill>
                <a:schemeClr val="tx1"/>
              </a:solidFill>
            </a:endParaRP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/>
            </a:lvl1pPr>
          </a:lstStyle>
          <a:p>
            <a:pPr rtl="0"/>
            <a:r>
              <a:rPr lang="nl-NL" noProof="0"/>
              <a:t>klik om de stijl van de modeltitel te bewerken	</a:t>
            </a: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8" name="Tijdelijke aanduiding voor tekst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9" name="Tijdelijke aanduiding voor tekst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0" name="Tijdelijke aanduiding voor tekst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2" name="Tijdelijke aanduiding voor tekst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53" name="Tijdelijke aanduiding voor tekst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54" name="Tijdelijke aanduiding voor tekst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55" name="Tijdelijke aanduiding voor tekst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2" name="Tijdelijke aanduiding voor afbeelding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afbeelding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0" name="Tijdelijke aanduiding voor tekst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Tijdelijke aanduiding voor tekst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2" name="Tijdelijke aanduiding voor tekst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3" name="Tijdelijke aanduiding voor tekst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14" name="Tijdelijke aanduiding voor tekst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15" name="Tijdelijke aanduiding voor tekst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  <p:sp>
        <p:nvSpPr>
          <p:cNvPr id="16" name="Tijdelijke aanduiding voor tekst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400" cap="none" baseline="0"/>
            </a:lvl1pPr>
          </a:lstStyle>
          <a:p>
            <a:pPr lvl="0" rtl="0"/>
            <a:r>
              <a:rPr lang="nl-NL" noProof="0"/>
              <a:t>klikken om hoofdtekststijlen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/>
            </a:lvl2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/>
            </a:lvl2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/>
            </a:lvl2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/>
            </a:lvl2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/>
            </a:lvl2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nl-NL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nl-NL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nl-NL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nl-NL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nl-NL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nl-NL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nl-NL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nl-NL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de stijl van de modeltitel te bewerken	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ie kol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nl-NL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nl-NL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nl-NL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nl-NL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nl-NL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nl-NL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nl-NL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nl-NL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de stijl van de modeltitel te bewerken	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nl-NL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inhoud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nl-NL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nl-NL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nl-NL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nl-NL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18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48" name="Vrije vorm: Vorm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32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fsluit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nl-NL" sz="60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nl-NL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  <p:sp>
        <p:nvSpPr>
          <p:cNvPr id="16" name="Vrije v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nl-NL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nl-NL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l-NL" sz="32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nl-NL" sz="3200"/>
            </a:lvl1pPr>
            <a:lvl2pPr>
              <a:defRPr lang="nl-NL" sz="2800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lvl6pPr>
              <a:defRPr lang="nl-NL" sz="2000"/>
            </a:lvl6pPr>
            <a:lvl7pPr>
              <a:defRPr lang="nl-NL" sz="2000"/>
            </a:lvl7pPr>
            <a:lvl8pPr>
              <a:defRPr lang="nl-NL" sz="2000"/>
            </a:lvl8pPr>
            <a:lvl9pPr>
              <a:defRPr lang="nl-NL"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nl-N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nl-NL" sz="2400" cap="all" baseline="0"/>
            </a:lvl1pPr>
            <a:lvl2pPr marL="457200" indent="0" algn="r">
              <a:buNone/>
              <a:defRPr lang="nl-NL" sz="1800">
                <a:latin typeface="+mj-lt"/>
              </a:defRPr>
            </a:lvl2pPr>
            <a:lvl3pPr marL="914400" indent="0" algn="r">
              <a:buNone/>
              <a:defRPr lang="nl-NL"/>
            </a:lvl3pPr>
            <a:lvl4pPr marL="1371600" indent="0" algn="r">
              <a:buNone/>
              <a:defRPr lang="nl-NL"/>
            </a:lvl4pPr>
            <a:lvl5pPr marL="1828800" indent="0" algn="r">
              <a:buNone/>
              <a:defRPr lang="nl-NL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18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 descr="Vorm, cirkel&#10;&#10;Beschrijving automatisch gegenereer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32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nl-NL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nl-NL" sz="2400">
                <a:solidFill>
                  <a:schemeClr val="accent1"/>
                </a:solidFill>
              </a:defRPr>
            </a:lvl1pPr>
            <a:lvl2pPr marL="457200" indent="0">
              <a:buNone/>
              <a:defRPr lang="nl-N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nl-NL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7859" y="6464808"/>
            <a:ext cx="3438144" cy="31089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	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nl-NL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6327" y="6464808"/>
            <a:ext cx="3438144" cy="31089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Vrije v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/>
            </a:lvl1pPr>
          </a:lstStyle>
          <a:p>
            <a:pPr rtl="0"/>
            <a:r>
              <a:rPr lang="nl-NL"/>
              <a:t>klik om de stijl van de modeltitel te bewerken	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nl-NL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Vrije vorm: Vorm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nl-NL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nl-NL" sz="4800"/>
            </a:lvl1pPr>
          </a:lstStyle>
          <a:p>
            <a:pPr rtl="0"/>
            <a:r>
              <a:rPr lang="nl-NL" noProof="0"/>
              <a:t>klik om de stijl van de modeltitel te bewerken	</a:t>
            </a:r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noProof="0">
              <a:solidFill>
                <a:schemeClr val="tx1"/>
              </a:solidFill>
            </a:endParaRP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nl-NL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8" name="Tijdelijke aanduiding voor tekst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9" name="Tijdelijke aanduiding voor tekst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0" name="Tijdelijke aanduiding voor tekst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2" name="Tijdelijke aanduiding voor tekst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none" baseline="0"/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3" name="Tijdelijke aanduiding voor tekst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none" baseline="0"/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4" name="Tijdelijke aanduiding voor tekst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none" baseline="0"/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5" name="Tijdelijke aanduiding voor tekst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cap="none" baseline="0"/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stijl van de modeltitel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Biologie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 err="1"/>
              <a:t>Energielabels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Presenteren </a:t>
            </a:r>
          </a:p>
        </p:txBody>
      </p:sp>
      <p:pic>
        <p:nvPicPr>
          <p:cNvPr id="4098" name="Picture 2" descr="Bij welke beroepen moet je veel presenteren?">
            <a:extLst>
              <a:ext uri="{FF2B5EF4-FFF2-40B4-BE49-F238E27FC236}">
                <a16:creationId xmlns:a16="http://schemas.microsoft.com/office/drawing/2014/main" id="{F51DD373-3CAE-01B1-652C-23D331528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31" y="1846961"/>
            <a:ext cx="7912823" cy="4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5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697A9-0E18-A8B1-E9AF-DB1133DC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Weten we het nog?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1B0AD-03E9-D47B-60E1-71B0BA2D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Apparaten hebben energie nodig</a:t>
            </a:r>
          </a:p>
          <a:p>
            <a:pPr lvl="1"/>
            <a:r>
              <a:rPr lang="nl-NL" dirty="0"/>
              <a:t>Benzine</a:t>
            </a:r>
          </a:p>
          <a:p>
            <a:pPr lvl="1"/>
            <a:r>
              <a:rPr lang="nl-NL" dirty="0"/>
              <a:t>Gas</a:t>
            </a:r>
          </a:p>
          <a:p>
            <a:pPr lvl="1"/>
            <a:r>
              <a:rPr lang="nl-NL" dirty="0"/>
              <a:t>Elektriciteit  </a:t>
            </a:r>
          </a:p>
          <a:p>
            <a:r>
              <a:rPr lang="nl-NL" dirty="0"/>
              <a:t>Energiebron </a:t>
            </a:r>
          </a:p>
        </p:txBody>
      </p:sp>
      <p:pic>
        <p:nvPicPr>
          <p:cNvPr id="3074" name="Picture 2" descr="Benzine en diesel heten voortaan E5 en B7">
            <a:extLst>
              <a:ext uri="{FF2B5EF4-FFF2-40B4-BE49-F238E27FC236}">
                <a16:creationId xmlns:a16="http://schemas.microsoft.com/office/drawing/2014/main" id="{DD8E7299-DD6A-80EB-B886-131653D8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28" y="192718"/>
            <a:ext cx="3036284" cy="20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sfornuis Achteraf Betalen Of Afterpay - Zonder BKR (0% Rente)">
            <a:extLst>
              <a:ext uri="{FF2B5EF4-FFF2-40B4-BE49-F238E27FC236}">
                <a16:creationId xmlns:a16="http://schemas.microsoft.com/office/drawing/2014/main" id="{4007C1D4-333C-F3A1-E826-866B6EA2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43" y="2261855"/>
            <a:ext cx="2858443" cy="18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elke televisie past bij jou? - Coolblue - alles voor een glimlach">
            <a:extLst>
              <a:ext uri="{FF2B5EF4-FFF2-40B4-BE49-F238E27FC236}">
                <a16:creationId xmlns:a16="http://schemas.microsoft.com/office/drawing/2014/main" id="{939C0965-E222-0A4B-9924-3A3A1741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28" y="4315008"/>
            <a:ext cx="3354912" cy="18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2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5D8EA-38DF-B1B2-3190-B2CE9D23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Hoeveelheid energie?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E80B9C-DC76-81C7-81A4-23BD063C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Denk aan het verschil bij: </a:t>
            </a:r>
          </a:p>
          <a:p>
            <a:pPr lvl="1"/>
            <a:r>
              <a:rPr lang="nl-NL" dirty="0"/>
              <a:t>schrijven</a:t>
            </a:r>
          </a:p>
          <a:p>
            <a:pPr lvl="1"/>
            <a:r>
              <a:rPr lang="nl-NL" dirty="0"/>
              <a:t>of voetballen</a:t>
            </a:r>
          </a:p>
          <a:p>
            <a:pPr lvl="1"/>
            <a:r>
              <a:rPr lang="nl-NL" dirty="0"/>
              <a:t>of tegen de wind in fietsen op een oude kapotte fiets en dan nog de bult op.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740FF9D-12BB-5EE9-A2F7-C843FCCAAACA}"/>
              </a:ext>
            </a:extLst>
          </p:cNvPr>
          <p:cNvSpPr txBox="1">
            <a:spLocks/>
          </p:cNvSpPr>
          <p:nvPr/>
        </p:nvSpPr>
        <p:spPr>
          <a:xfrm>
            <a:off x="576072" y="4221623"/>
            <a:ext cx="9363456" cy="225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nl-NL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Bij elektrische apparaten net zo:</a:t>
            </a:r>
          </a:p>
          <a:p>
            <a:pPr lvl="1"/>
            <a:r>
              <a:rPr lang="nl-NL" dirty="0"/>
              <a:t>Hoe oud is het apparaat</a:t>
            </a:r>
          </a:p>
          <a:p>
            <a:pPr lvl="1"/>
            <a:r>
              <a:rPr lang="nl-NL" dirty="0"/>
              <a:t>Hoe groot is het apparaat</a:t>
            </a:r>
          </a:p>
        </p:txBody>
      </p:sp>
    </p:spTree>
    <p:extLst>
      <p:ext uri="{BB962C8B-B14F-4D97-AF65-F5344CB8AC3E}">
        <p14:creationId xmlns:p14="http://schemas.microsoft.com/office/powerpoint/2010/main" val="23957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Energielabel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BB717-3AF1-E84B-AFFB-8B039899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0" name="Picture 6" descr="Energielabel koelkast: wat staat er bij jou op? | Vattenfall">
            <a:extLst>
              <a:ext uri="{FF2B5EF4-FFF2-40B4-BE49-F238E27FC236}">
                <a16:creationId xmlns:a16="http://schemas.microsoft.com/office/drawing/2014/main" id="{3CA22199-192F-4B01-C921-30DE9B0C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79" y="234133"/>
            <a:ext cx="3232199" cy="59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7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BB717-3AF1-E84B-AFFB-8B039899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Werkblad </a:t>
            </a:r>
          </a:p>
        </p:txBody>
      </p:sp>
      <p:pic>
        <p:nvPicPr>
          <p:cNvPr id="4" name="Afbeelding 3" descr="Energielabel koelkast en vriezer | Energielabel">
            <a:extLst>
              <a:ext uri="{FF2B5EF4-FFF2-40B4-BE49-F238E27FC236}">
                <a16:creationId xmlns:a16="http://schemas.microsoft.com/office/drawing/2014/main" id="{42668CBB-7278-8BB8-2A12-1E33C5F65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71" y="0"/>
            <a:ext cx="5887073" cy="6889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48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BB717-3AF1-E84B-AFFB-8B039899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 je gezien?</a:t>
            </a:r>
          </a:p>
          <a:p>
            <a:r>
              <a:rPr lang="nl-NL" dirty="0"/>
              <a:t>Wat heb je gelezen?</a:t>
            </a:r>
          </a:p>
          <a:p>
            <a:r>
              <a:rPr lang="nl-NL" dirty="0"/>
              <a:t>Wat ben je te weten gekomen? </a:t>
            </a:r>
          </a:p>
        </p:txBody>
      </p:sp>
    </p:spTree>
    <p:extLst>
      <p:ext uri="{BB962C8B-B14F-4D97-AF65-F5344CB8AC3E}">
        <p14:creationId xmlns:p14="http://schemas.microsoft.com/office/powerpoint/2010/main" val="271911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les: </a:t>
            </a:r>
          </a:p>
        </p:txBody>
      </p:sp>
      <p:pic>
        <p:nvPicPr>
          <p:cNvPr id="2050" name="Picture 2" descr="Ontwerpend leren - C3">
            <a:extLst>
              <a:ext uri="{FF2B5EF4-FFF2-40B4-BE49-F238E27FC236}">
                <a16:creationId xmlns:a16="http://schemas.microsoft.com/office/drawing/2014/main" id="{76ABE1BF-E4C0-B81B-C17E-5DE49C86A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94" y="1042416"/>
            <a:ext cx="5166478" cy="50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7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7"/>
            <a:ext cx="10515600" cy="676656"/>
          </a:xfrm>
        </p:spPr>
        <p:txBody>
          <a:bodyPr/>
          <a:lstStyle/>
          <a:p>
            <a:r>
              <a:rPr lang="nl-NL" dirty="0"/>
              <a:t>Energielabel </a:t>
            </a:r>
          </a:p>
        </p:txBody>
      </p:sp>
      <p:pic>
        <p:nvPicPr>
          <p:cNvPr id="3074" name="Picture 2" descr="Energielabel - Uitleg energieklasse koelkast A t/m G">
            <a:extLst>
              <a:ext uri="{FF2B5EF4-FFF2-40B4-BE49-F238E27FC236}">
                <a16:creationId xmlns:a16="http://schemas.microsoft.com/office/drawing/2014/main" id="{06575BD2-313F-5785-24D5-6BFADA349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5" y="1544195"/>
            <a:ext cx="7755022" cy="46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7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0943C-014D-05C7-11E8-07F4491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BB717-3AF1-E84B-AFFB-8B039899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Werkblad</a:t>
            </a:r>
          </a:p>
          <a:p>
            <a:endParaRPr lang="nl-NL" dirty="0"/>
          </a:p>
          <a:p>
            <a:r>
              <a:rPr lang="nl-NL" dirty="0"/>
              <a:t>Verkennen: voorbereiden, ideeën opdoen</a:t>
            </a:r>
          </a:p>
          <a:p>
            <a:r>
              <a:rPr lang="nl-NL" dirty="0"/>
              <a:t>Ontwerp schetsen: eerste idee tekenen</a:t>
            </a:r>
          </a:p>
          <a:p>
            <a:r>
              <a:rPr lang="nl-NL" dirty="0"/>
              <a:t>Ontwerp realiseren: eindproduct maken</a:t>
            </a:r>
          </a:p>
          <a:p>
            <a:r>
              <a:rPr lang="nl-NL" dirty="0"/>
              <a:t>Testen en bijstellen: gummen waar nodig, kritisch oog</a:t>
            </a:r>
          </a:p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Presenteren (doen we straks samen als de timer gaat) </a:t>
            </a:r>
          </a:p>
        </p:txBody>
      </p:sp>
      <p:pic>
        <p:nvPicPr>
          <p:cNvPr id="4" name="Picture 2" descr="Ontwerpend leren - C3">
            <a:extLst>
              <a:ext uri="{FF2B5EF4-FFF2-40B4-BE49-F238E27FC236}">
                <a16:creationId xmlns:a16="http://schemas.microsoft.com/office/drawing/2014/main" id="{F0CA99D0-B769-C2CF-F3DC-703F6335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6" y="0"/>
            <a:ext cx="5166478" cy="50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8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673_TF11964407_Win32" id="{AF25213A-A2B9-4801-9D8E-C75F7E779DCB}" vid="{2FD1074E-AB24-4DA8-8A56-9FDBCB01A64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{E451049D-C5BA-4248-A101-44D611D6A201}tf11964407_win32</Template>
  <TotalTime>13</TotalTime>
  <Words>132</Words>
  <Application>Microsoft Office PowerPoint</Application>
  <PresentationFormat>Breedbeeld</PresentationFormat>
  <Paragraphs>35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Gill Sans Nova</vt:lpstr>
      <vt:lpstr>Gill Sans Nova Light</vt:lpstr>
      <vt:lpstr>Sagona Book</vt:lpstr>
      <vt:lpstr>Office-thema</vt:lpstr>
      <vt:lpstr>Biologie</vt:lpstr>
      <vt:lpstr>Weten we het nog? </vt:lpstr>
      <vt:lpstr>Hoeveelheid energie?</vt:lpstr>
      <vt:lpstr>Energielabel </vt:lpstr>
      <vt:lpstr>Aan de slag </vt:lpstr>
      <vt:lpstr>Bespreken </vt:lpstr>
      <vt:lpstr>Volgende les: </vt:lpstr>
      <vt:lpstr>Energielabel </vt:lpstr>
      <vt:lpstr>Aan de slag </vt:lpstr>
      <vt:lpstr>Presenteren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A. Roelofsen</dc:creator>
  <cp:lastModifiedBy>A. Roelofsen</cp:lastModifiedBy>
  <cp:revision>1</cp:revision>
  <dcterms:created xsi:type="dcterms:W3CDTF">2023-04-21T13:32:04Z</dcterms:created>
  <dcterms:modified xsi:type="dcterms:W3CDTF">2023-04-21T13:45:17Z</dcterms:modified>
</cp:coreProperties>
</file>