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Cubao Narrow" panose="020B0604020202020204" charset="0"/>
      <p:regular r:id="rId7"/>
    </p:embeddedFont>
    <p:embeddedFont>
      <p:font typeface="Gordita Bold" panose="020B0604020202020204" charset="0"/>
      <p:regular r:id="rId8"/>
    </p:embeddedFont>
    <p:embeddedFont>
      <p:font typeface="Nefelibata Brush Canvas" panose="020B0604020202020204" charset="0"/>
      <p:regular r:id="rId9"/>
    </p:embeddedFont>
    <p:embeddedFont>
      <p:font typeface="Open Sans" panose="020B0606030504020204" pitchFamily="34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3" d="100"/>
          <a:sy n="63" d="100"/>
        </p:scale>
        <p:origin x="104" y="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7.svg"/><Relationship Id="rId21" Type="http://schemas.openxmlformats.org/officeDocument/2006/relationships/image" Target="../media/image20.svg"/><Relationship Id="rId34" Type="http://schemas.openxmlformats.org/officeDocument/2006/relationships/image" Target="../media/image3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hyperlink" Target="https://schooltv.nl/video-item/speuren-naar-sporen-met-flip-de-beer" TargetMode="External"/><Relationship Id="rId38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5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4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3.svg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44.svg"/><Relationship Id="rId21" Type="http://schemas.openxmlformats.org/officeDocument/2006/relationships/image" Target="../media/image20.svg"/><Relationship Id="rId34" Type="http://schemas.openxmlformats.org/officeDocument/2006/relationships/image" Target="../media/image39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8.jpeg"/><Relationship Id="rId38" Type="http://schemas.openxmlformats.org/officeDocument/2006/relationships/image" Target="../media/image4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41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40.jpeg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44.svg"/><Relationship Id="rId21" Type="http://schemas.openxmlformats.org/officeDocument/2006/relationships/image" Target="../media/image20.svg"/><Relationship Id="rId34" Type="http://schemas.openxmlformats.org/officeDocument/2006/relationships/image" Target="../media/image47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46.jpeg"/><Relationship Id="rId38" Type="http://schemas.openxmlformats.org/officeDocument/2006/relationships/image" Target="../media/image4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5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48.png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svg"/><Relationship Id="rId34" Type="http://schemas.openxmlformats.org/officeDocument/2006/relationships/image" Target="../media/image5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51.jpeg"/><Relationship Id="rId38" Type="http://schemas.openxmlformats.org/officeDocument/2006/relationships/image" Target="../media/image4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4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54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53.png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svg"/><Relationship Id="rId34" Type="http://schemas.openxmlformats.org/officeDocument/2006/relationships/image" Target="../media/image56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55.jpeg"/><Relationship Id="rId38" Type="http://schemas.openxmlformats.org/officeDocument/2006/relationships/image" Target="../media/image4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4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58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57.png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540" y="0"/>
            <a:ext cx="18314540" cy="10287000"/>
            <a:chOff x="0" y="0"/>
            <a:chExt cx="482358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23582" cy="2709333"/>
            </a:xfrm>
            <a:custGeom>
              <a:avLst/>
              <a:gdLst/>
              <a:ahLst/>
              <a:cxnLst/>
              <a:rect l="l" t="t" r="r" b="b"/>
              <a:pathLst>
                <a:path w="4823582" h="2709333">
                  <a:moveTo>
                    <a:pt x="0" y="0"/>
                  </a:moveTo>
                  <a:lnTo>
                    <a:pt x="4823582" y="0"/>
                  </a:lnTo>
                  <a:lnTo>
                    <a:pt x="48235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AF4EA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2358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6" name="Freeform 6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8" name="Freeform 18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20" name="Freeform 20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427665" y="1028700"/>
            <a:ext cx="11432669" cy="1139613"/>
            <a:chOff x="0" y="0"/>
            <a:chExt cx="15243559" cy="1519484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243559" cy="1519484"/>
              <a:chOff x="0" y="0"/>
              <a:chExt cx="1175103" cy="11713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175103" cy="117135"/>
              </a:xfrm>
              <a:custGeom>
                <a:avLst/>
                <a:gdLst/>
                <a:ahLst/>
                <a:cxnLst/>
                <a:rect l="l" t="t" r="r" b="b"/>
                <a:pathLst>
                  <a:path w="1175103" h="117135">
                    <a:moveTo>
                      <a:pt x="58567" y="0"/>
                    </a:moveTo>
                    <a:lnTo>
                      <a:pt x="1116535" y="0"/>
                    </a:lnTo>
                    <a:cubicBezTo>
                      <a:pt x="1132068" y="0"/>
                      <a:pt x="1146965" y="6170"/>
                      <a:pt x="1157949" y="17154"/>
                    </a:cubicBezTo>
                    <a:cubicBezTo>
                      <a:pt x="1168932" y="28137"/>
                      <a:pt x="1175103" y="43034"/>
                      <a:pt x="1175103" y="58567"/>
                    </a:cubicBezTo>
                    <a:lnTo>
                      <a:pt x="1175103" y="58567"/>
                    </a:lnTo>
                    <a:cubicBezTo>
                      <a:pt x="1175103" y="90913"/>
                      <a:pt x="1148881" y="117135"/>
                      <a:pt x="1116535" y="117135"/>
                    </a:cubicBezTo>
                    <a:lnTo>
                      <a:pt x="58567" y="117135"/>
                    </a:lnTo>
                    <a:cubicBezTo>
                      <a:pt x="26221" y="117135"/>
                      <a:pt x="0" y="90913"/>
                      <a:pt x="0" y="58567"/>
                    </a:cubicBezTo>
                    <a:lnTo>
                      <a:pt x="0" y="58567"/>
                    </a:lnTo>
                    <a:cubicBezTo>
                      <a:pt x="0" y="26221"/>
                      <a:pt x="26221" y="0"/>
                      <a:pt x="5856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19050"/>
                <a:ext cx="1175103" cy="1361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80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0" y="163945"/>
              <a:ext cx="15243559" cy="1355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36"/>
                </a:lnSpc>
              </a:pPr>
              <a:r>
                <a:rPr lang="en-US" sz="6958" spc="132">
                  <a:solidFill>
                    <a:srgbClr val="9CBB99"/>
                  </a:solidFill>
                  <a:latin typeface="Cubao Narrow"/>
                </a:rPr>
                <a:t>Ontdek de Nederlandse Natuur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199459" y="3273878"/>
            <a:ext cx="15889082" cy="3358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04"/>
              </a:lnSpc>
            </a:pPr>
            <a:r>
              <a:rPr lang="en-US" sz="19788">
                <a:solidFill>
                  <a:srgbClr val="3A6C34"/>
                </a:solidFill>
                <a:latin typeface="Nefelibata Brush Canvas"/>
              </a:rPr>
              <a:t>Op Sporenjacht!</a:t>
            </a:r>
          </a:p>
        </p:txBody>
      </p:sp>
      <p:sp>
        <p:nvSpPr>
          <p:cNvPr id="27" name="Freeform 27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8" name="TextBox 28"/>
          <p:cNvSpPr txBox="1"/>
          <p:nvPr/>
        </p:nvSpPr>
        <p:spPr>
          <a:xfrm>
            <a:off x="5280794" y="9816830"/>
            <a:ext cx="7699871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u="sng" dirty="0">
                <a:solidFill>
                  <a:srgbClr val="000000"/>
                </a:solidFill>
                <a:latin typeface="Open Sans"/>
                <a:hlinkClick r:id="rId33" tooltip="https://schooltv.nl/video-item/speuren-naar-sporen-met-flip-de-beer"/>
              </a:rPr>
              <a:t>https://schooltv.nl/video-item/speuren-naar-sporen-met-flip-de-beer</a:t>
            </a:r>
          </a:p>
        </p:txBody>
      </p:sp>
      <p:sp>
        <p:nvSpPr>
          <p:cNvPr id="29" name="Freeform 29"/>
          <p:cNvSpPr/>
          <p:nvPr/>
        </p:nvSpPr>
        <p:spPr>
          <a:xfrm rot="-4445238" flipH="1">
            <a:off x="1732759" y="5966160"/>
            <a:ext cx="2876332" cy="4153547"/>
          </a:xfrm>
          <a:custGeom>
            <a:avLst/>
            <a:gdLst/>
            <a:ahLst/>
            <a:cxnLst/>
            <a:rect l="l" t="t" r="r" b="b"/>
            <a:pathLst>
              <a:path w="2876332" h="4153547">
                <a:moveTo>
                  <a:pt x="2876332" y="0"/>
                </a:moveTo>
                <a:lnTo>
                  <a:pt x="0" y="0"/>
                </a:lnTo>
                <a:lnTo>
                  <a:pt x="0" y="4153547"/>
                </a:lnTo>
                <a:lnTo>
                  <a:pt x="2876332" y="4153547"/>
                </a:lnTo>
                <a:lnTo>
                  <a:pt x="2876332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0" name="Freeform 30"/>
          <p:cNvSpPr/>
          <p:nvPr/>
        </p:nvSpPr>
        <p:spPr>
          <a:xfrm rot="9375594" flipV="1">
            <a:off x="11814335" y="5729043"/>
            <a:ext cx="4913067" cy="4777958"/>
          </a:xfrm>
          <a:custGeom>
            <a:avLst/>
            <a:gdLst/>
            <a:ahLst/>
            <a:cxnLst/>
            <a:rect l="l" t="t" r="r" b="b"/>
            <a:pathLst>
              <a:path w="4913067" h="4777958">
                <a:moveTo>
                  <a:pt x="0" y="4777958"/>
                </a:moveTo>
                <a:lnTo>
                  <a:pt x="4913067" y="4777958"/>
                </a:lnTo>
                <a:lnTo>
                  <a:pt x="4913067" y="0"/>
                </a:lnTo>
                <a:lnTo>
                  <a:pt x="0" y="0"/>
                </a:lnTo>
                <a:lnTo>
                  <a:pt x="0" y="4777958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1" name="Freeform 31"/>
          <p:cNvSpPr/>
          <p:nvPr/>
        </p:nvSpPr>
        <p:spPr>
          <a:xfrm rot="-9759948">
            <a:off x="5896861" y="6098154"/>
            <a:ext cx="4927693" cy="2334495"/>
          </a:xfrm>
          <a:custGeom>
            <a:avLst/>
            <a:gdLst/>
            <a:ahLst/>
            <a:cxnLst/>
            <a:rect l="l" t="t" r="r" b="b"/>
            <a:pathLst>
              <a:path w="4927693" h="2334495">
                <a:moveTo>
                  <a:pt x="0" y="0"/>
                </a:moveTo>
                <a:lnTo>
                  <a:pt x="4927693" y="0"/>
                </a:lnTo>
                <a:lnTo>
                  <a:pt x="4927693" y="2334495"/>
                </a:lnTo>
                <a:lnTo>
                  <a:pt x="0" y="2334495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540" y="0"/>
            <a:ext cx="18314540" cy="10287000"/>
            <a:chOff x="0" y="0"/>
            <a:chExt cx="482358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23582" cy="2709333"/>
            </a:xfrm>
            <a:custGeom>
              <a:avLst/>
              <a:gdLst/>
              <a:ahLst/>
              <a:cxnLst/>
              <a:rect l="l" t="t" r="r" b="b"/>
              <a:pathLst>
                <a:path w="4823582" h="2709333">
                  <a:moveTo>
                    <a:pt x="0" y="0"/>
                  </a:moveTo>
                  <a:lnTo>
                    <a:pt x="4823582" y="0"/>
                  </a:lnTo>
                  <a:lnTo>
                    <a:pt x="48235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AF4EA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2358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6" name="Freeform 6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8" name="Freeform 18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20" name="Freeform 20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2" name="Freeform 22"/>
          <p:cNvSpPr/>
          <p:nvPr/>
        </p:nvSpPr>
        <p:spPr>
          <a:xfrm>
            <a:off x="5810250" y="3012494"/>
            <a:ext cx="6667500" cy="6000750"/>
          </a:xfrm>
          <a:custGeom>
            <a:avLst/>
            <a:gdLst/>
            <a:ahLst/>
            <a:cxnLst/>
            <a:rect l="l" t="t" r="r" b="b"/>
            <a:pathLst>
              <a:path w="6667500" h="6000750">
                <a:moveTo>
                  <a:pt x="0" y="0"/>
                </a:moveTo>
                <a:lnTo>
                  <a:pt x="6667500" y="0"/>
                </a:lnTo>
                <a:lnTo>
                  <a:pt x="6667500" y="6000750"/>
                </a:lnTo>
                <a:lnTo>
                  <a:pt x="0" y="6000750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-40806" r="-24457"/>
            </a:stretch>
          </a:blipFill>
          <a:ln w="95250" cap="rnd">
            <a:solidFill>
              <a:srgbClr val="946956"/>
            </a:solidFill>
            <a:prstDash val="solid"/>
            <a:round/>
          </a:ln>
        </p:spPr>
        <p:txBody>
          <a:bodyPr/>
          <a:lstStyle/>
          <a:p>
            <a:endParaRPr lang="LID4096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9F6D2B7-B42B-268F-0620-43EB1F85F45E}"/>
              </a:ext>
            </a:extLst>
          </p:cNvPr>
          <p:cNvGrpSpPr/>
          <p:nvPr/>
        </p:nvGrpSpPr>
        <p:grpSpPr>
          <a:xfrm>
            <a:off x="0" y="716328"/>
            <a:ext cx="18288000" cy="1649046"/>
            <a:chOff x="0" y="716328"/>
            <a:chExt cx="18288000" cy="1649046"/>
          </a:xfrm>
        </p:grpSpPr>
        <p:grpSp>
          <p:nvGrpSpPr>
            <p:cNvPr id="23" name="Group 23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94695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0" y="1028700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1999" dirty="0" err="1">
                  <a:solidFill>
                    <a:srgbClr val="946956"/>
                  </a:solidFill>
                  <a:latin typeface="Gordita Bold"/>
                </a:rPr>
                <a:t>Eekhoorn</a:t>
              </a:r>
              <a:endParaRPr lang="en-US" sz="9999" spc="1999" dirty="0">
                <a:solidFill>
                  <a:srgbClr val="946956"/>
                </a:solidFill>
                <a:latin typeface="Gordita Bold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6740649-BDC0-C178-ED9B-79B2D7359358}"/>
              </a:ext>
            </a:extLst>
          </p:cNvPr>
          <p:cNvGrpSpPr/>
          <p:nvPr/>
        </p:nvGrpSpPr>
        <p:grpSpPr>
          <a:xfrm>
            <a:off x="13787933" y="3012494"/>
            <a:ext cx="3120390" cy="3120390"/>
            <a:chOff x="13787933" y="3012494"/>
            <a:chExt cx="3120390" cy="3120390"/>
          </a:xfrm>
        </p:grpSpPr>
        <p:sp>
          <p:nvSpPr>
            <p:cNvPr id="27" name="Freeform 27"/>
            <p:cNvSpPr/>
            <p:nvPr/>
          </p:nvSpPr>
          <p:spPr>
            <a:xfrm>
              <a:off x="13787933" y="3012494"/>
              <a:ext cx="3120390" cy="3120390"/>
            </a:xfrm>
            <a:custGeom>
              <a:avLst/>
              <a:gdLst/>
              <a:ahLst/>
              <a:cxnLst/>
              <a:rect l="l" t="t" r="r" b="b"/>
              <a:pathLst>
                <a:path w="3120390" h="3120390">
                  <a:moveTo>
                    <a:pt x="0" y="0"/>
                  </a:moveTo>
                  <a:lnTo>
                    <a:pt x="3120390" y="0"/>
                  </a:lnTo>
                  <a:lnTo>
                    <a:pt x="3120390" y="3120390"/>
                  </a:lnTo>
                  <a:lnTo>
                    <a:pt x="0" y="3120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/>
              <a:stretch>
                <a:fillRect l="-36010" r="-36432" b="-14962"/>
              </a:stretch>
            </a:blipFill>
            <a:ln w="47625" cap="rnd">
              <a:solidFill>
                <a:srgbClr val="946956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5971087" y="5940053"/>
              <a:ext cx="846931" cy="165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  <a:spcBef>
                  <a:spcPct val="0"/>
                </a:spcBef>
              </a:pP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©</a:t>
              </a:r>
              <a:r>
                <a:rPr lang="en-US" sz="999" dirty="0" err="1">
                  <a:solidFill>
                    <a:srgbClr val="FFFFFF"/>
                  </a:solidFill>
                  <a:latin typeface="Open Sans"/>
                </a:rPr>
                <a:t>Onze</a:t>
              </a: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 </a:t>
              </a:r>
              <a:r>
                <a:rPr lang="en-US" sz="999" dirty="0" err="1">
                  <a:solidFill>
                    <a:srgbClr val="FFFFFF"/>
                  </a:solidFill>
                  <a:latin typeface="Open Sans"/>
                </a:rPr>
                <a:t>natuur</a:t>
              </a:r>
              <a:endParaRPr lang="en-US" sz="999" dirty="0">
                <a:solidFill>
                  <a:srgbClr val="FFFFFF"/>
                </a:solidFill>
                <a:latin typeface="Open San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70EC1A-A59E-5530-0448-A72DA74BD646}"/>
              </a:ext>
            </a:extLst>
          </p:cNvPr>
          <p:cNvGrpSpPr/>
          <p:nvPr/>
        </p:nvGrpSpPr>
        <p:grpSpPr>
          <a:xfrm>
            <a:off x="13787933" y="6576000"/>
            <a:ext cx="3120390" cy="3120390"/>
            <a:chOff x="13787933" y="6576000"/>
            <a:chExt cx="3120390" cy="3120390"/>
          </a:xfrm>
        </p:grpSpPr>
        <p:sp>
          <p:nvSpPr>
            <p:cNvPr id="28" name="Freeform 28"/>
            <p:cNvSpPr/>
            <p:nvPr/>
          </p:nvSpPr>
          <p:spPr>
            <a:xfrm>
              <a:off x="13787933" y="6576000"/>
              <a:ext cx="3120390" cy="3120390"/>
            </a:xfrm>
            <a:custGeom>
              <a:avLst/>
              <a:gdLst/>
              <a:ahLst/>
              <a:cxnLst/>
              <a:rect l="l" t="t" r="r" b="b"/>
              <a:pathLst>
                <a:path w="3120390" h="3120390">
                  <a:moveTo>
                    <a:pt x="0" y="0"/>
                  </a:moveTo>
                  <a:lnTo>
                    <a:pt x="3120390" y="0"/>
                  </a:lnTo>
                  <a:lnTo>
                    <a:pt x="3120390" y="3120390"/>
                  </a:lnTo>
                  <a:lnTo>
                    <a:pt x="0" y="3120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/>
              <a:stretch>
                <a:fillRect l="-27138" r="-22861"/>
              </a:stretch>
            </a:blipFill>
            <a:ln w="47625" cap="rnd">
              <a:solidFill>
                <a:srgbClr val="946956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5789006" y="9480022"/>
              <a:ext cx="1046559" cy="165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  <a:spcBef>
                  <a:spcPct val="0"/>
                </a:spcBef>
              </a:pP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©</a:t>
              </a:r>
              <a:r>
                <a:rPr lang="en-US" sz="999" dirty="0" err="1">
                  <a:solidFill>
                    <a:srgbClr val="FFFFFF"/>
                  </a:solidFill>
                  <a:latin typeface="Open Sans"/>
                </a:rPr>
                <a:t>Michelangeloop</a:t>
              </a:r>
              <a:endParaRPr lang="en-US" sz="999" dirty="0">
                <a:solidFill>
                  <a:srgbClr val="FFFFFF"/>
                </a:solidFill>
                <a:latin typeface="Open San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6EE3505-4F2D-5D39-D25B-D883764FDE4F}"/>
              </a:ext>
            </a:extLst>
          </p:cNvPr>
          <p:cNvGrpSpPr/>
          <p:nvPr/>
        </p:nvGrpSpPr>
        <p:grpSpPr>
          <a:xfrm>
            <a:off x="293454" y="5183076"/>
            <a:ext cx="4988010" cy="5547172"/>
            <a:chOff x="-41851" y="5143500"/>
            <a:chExt cx="4988010" cy="5547172"/>
          </a:xfrm>
        </p:grpSpPr>
        <p:sp>
          <p:nvSpPr>
            <p:cNvPr id="32" name="Freeform 32"/>
            <p:cNvSpPr/>
            <p:nvPr/>
          </p:nvSpPr>
          <p:spPr>
            <a:xfrm>
              <a:off x="1028700" y="5143500"/>
              <a:ext cx="1605237" cy="2391130"/>
            </a:xfrm>
            <a:custGeom>
              <a:avLst/>
              <a:gdLst/>
              <a:ahLst/>
              <a:cxnLst/>
              <a:rect l="l" t="t" r="r" b="b"/>
              <a:pathLst>
                <a:path w="1605237" h="2391130">
                  <a:moveTo>
                    <a:pt x="0" y="0"/>
                  </a:moveTo>
                  <a:lnTo>
                    <a:pt x="1605237" y="0"/>
                  </a:lnTo>
                  <a:lnTo>
                    <a:pt x="1605237" y="2391130"/>
                  </a:lnTo>
                  <a:lnTo>
                    <a:pt x="0" y="2391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 l="-44456" r="-85847" b="-54610"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3" name="Freeform 33"/>
            <p:cNvSpPr/>
            <p:nvPr/>
          </p:nvSpPr>
          <p:spPr>
            <a:xfrm rot="484448">
              <a:off x="1908547" y="7335817"/>
              <a:ext cx="2834252" cy="3354855"/>
            </a:xfrm>
            <a:custGeom>
              <a:avLst/>
              <a:gdLst/>
              <a:ahLst/>
              <a:cxnLst/>
              <a:rect l="l" t="t" r="r" b="b"/>
              <a:pathLst>
                <a:path w="2834252" h="3354855">
                  <a:moveTo>
                    <a:pt x="0" y="0"/>
                  </a:moveTo>
                  <a:lnTo>
                    <a:pt x="2834251" y="0"/>
                  </a:lnTo>
                  <a:lnTo>
                    <a:pt x="2834251" y="3354855"/>
                  </a:lnTo>
                  <a:lnTo>
                    <a:pt x="0" y="3354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 l="-11702" t="-4255" r="-11702"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4" name="Freeform 34"/>
            <p:cNvSpPr/>
            <p:nvPr/>
          </p:nvSpPr>
          <p:spPr>
            <a:xfrm flipH="1">
              <a:off x="2214137" y="5196843"/>
              <a:ext cx="1456191" cy="2416735"/>
            </a:xfrm>
            <a:custGeom>
              <a:avLst/>
              <a:gdLst/>
              <a:ahLst/>
              <a:cxnLst/>
              <a:rect l="l" t="t" r="r" b="b"/>
              <a:pathLst>
                <a:path w="1456191" h="2416735">
                  <a:moveTo>
                    <a:pt x="1456190" y="0"/>
                  </a:moveTo>
                  <a:lnTo>
                    <a:pt x="0" y="0"/>
                  </a:lnTo>
                  <a:lnTo>
                    <a:pt x="0" y="2416735"/>
                  </a:lnTo>
                  <a:lnTo>
                    <a:pt x="1456190" y="2416735"/>
                  </a:lnTo>
                  <a:lnTo>
                    <a:pt x="1456190" y="0"/>
                  </a:lnTo>
                  <a:close/>
                </a:path>
              </a:pathLst>
            </a:custGeom>
            <a:blipFill>
              <a:blip r:embed="rId36"/>
              <a:stretch>
                <a:fillRect l="-59242" r="-94634" b="-52971"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5" name="Freeform 35"/>
            <p:cNvSpPr/>
            <p:nvPr/>
          </p:nvSpPr>
          <p:spPr>
            <a:xfrm rot="-528301" flipH="1">
              <a:off x="-41851" y="7264505"/>
              <a:ext cx="3439752" cy="3359050"/>
            </a:xfrm>
            <a:custGeom>
              <a:avLst/>
              <a:gdLst/>
              <a:ahLst/>
              <a:cxnLst/>
              <a:rect l="l" t="t" r="r" b="b"/>
              <a:pathLst>
                <a:path w="3439752" h="3359050">
                  <a:moveTo>
                    <a:pt x="3439753" y="0"/>
                  </a:moveTo>
                  <a:lnTo>
                    <a:pt x="0" y="0"/>
                  </a:lnTo>
                  <a:lnTo>
                    <a:pt x="0" y="3359050"/>
                  </a:lnTo>
                  <a:lnTo>
                    <a:pt x="3439753" y="3359050"/>
                  </a:lnTo>
                  <a:lnTo>
                    <a:pt x="3439753" y="0"/>
                  </a:lnTo>
                  <a:close/>
                </a:path>
              </a:pathLst>
            </a:custGeom>
            <a:blipFill>
              <a:blip r:embed="rId37"/>
              <a:stretch>
                <a:fillRect l="-1122" t="-4701" r="-1122"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3774131" y="5924178"/>
              <a:ext cx="1172028" cy="1172028"/>
            </a:xfrm>
            <a:custGeom>
              <a:avLst/>
              <a:gdLst/>
              <a:ahLst/>
              <a:cxnLst/>
              <a:rect l="l" t="t" r="r" b="b"/>
              <a:pathLst>
                <a:path w="1172028" h="1172028">
                  <a:moveTo>
                    <a:pt x="0" y="0"/>
                  </a:moveTo>
                  <a:lnTo>
                    <a:pt x="1172028" y="0"/>
                  </a:lnTo>
                  <a:lnTo>
                    <a:pt x="1172028" y="1172028"/>
                  </a:lnTo>
                  <a:lnTo>
                    <a:pt x="0" y="1172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6947E45-0F1A-5CA2-CA5B-2354F1760759}"/>
              </a:ext>
            </a:extLst>
          </p:cNvPr>
          <p:cNvGrpSpPr/>
          <p:nvPr/>
        </p:nvGrpSpPr>
        <p:grpSpPr>
          <a:xfrm>
            <a:off x="1379677" y="2609623"/>
            <a:ext cx="3040828" cy="2743655"/>
            <a:chOff x="1379677" y="2609623"/>
            <a:chExt cx="3040828" cy="2743655"/>
          </a:xfrm>
        </p:grpSpPr>
        <p:sp>
          <p:nvSpPr>
            <p:cNvPr id="37" name="Freeform 37"/>
            <p:cNvSpPr/>
            <p:nvPr/>
          </p:nvSpPr>
          <p:spPr>
            <a:xfrm>
              <a:off x="1379677" y="2609623"/>
              <a:ext cx="3040828" cy="2743655"/>
            </a:xfrm>
            <a:custGeom>
              <a:avLst/>
              <a:gdLst/>
              <a:ahLst/>
              <a:cxnLst/>
              <a:rect l="l" t="t" r="r" b="b"/>
              <a:pathLst>
                <a:path w="3040828" h="2743655">
                  <a:moveTo>
                    <a:pt x="0" y="0"/>
                  </a:moveTo>
                  <a:lnTo>
                    <a:pt x="3040828" y="0"/>
                  </a:lnTo>
                  <a:lnTo>
                    <a:pt x="3040828" y="2743655"/>
                  </a:lnTo>
                  <a:lnTo>
                    <a:pt x="0" y="2743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/>
              <a:stretch>
                <a:fillRect l="-42203" r="-27441" b="-25346"/>
              </a:stretch>
            </a:blipFill>
            <a:ln w="47625" cap="rnd">
              <a:solidFill>
                <a:srgbClr val="946956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3601319" y="5183076"/>
              <a:ext cx="747911" cy="165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  <a:spcBef>
                  <a:spcPct val="0"/>
                </a:spcBef>
              </a:pP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©</a:t>
              </a:r>
              <a:r>
                <a:rPr lang="en-US" sz="999" dirty="0" err="1">
                  <a:solidFill>
                    <a:srgbClr val="FFFFFF"/>
                  </a:solidFill>
                  <a:latin typeface="Open Sans"/>
                </a:rPr>
                <a:t>Aaldrik</a:t>
              </a: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 Pot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540" y="0"/>
            <a:ext cx="18314540" cy="10287000"/>
            <a:chOff x="0" y="0"/>
            <a:chExt cx="482358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23582" cy="2709333"/>
            </a:xfrm>
            <a:custGeom>
              <a:avLst/>
              <a:gdLst/>
              <a:ahLst/>
              <a:cxnLst/>
              <a:rect l="l" t="t" r="r" b="b"/>
              <a:pathLst>
                <a:path w="4823582" h="2709333">
                  <a:moveTo>
                    <a:pt x="0" y="0"/>
                  </a:moveTo>
                  <a:lnTo>
                    <a:pt x="4823582" y="0"/>
                  </a:lnTo>
                  <a:lnTo>
                    <a:pt x="48235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AF4EA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2358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6" name="Freeform 6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8" name="Freeform 18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20" name="Freeform 20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2" name="Freeform 22"/>
          <p:cNvSpPr/>
          <p:nvPr/>
        </p:nvSpPr>
        <p:spPr>
          <a:xfrm>
            <a:off x="5810250" y="3012494"/>
            <a:ext cx="6667500" cy="6000750"/>
          </a:xfrm>
          <a:custGeom>
            <a:avLst/>
            <a:gdLst/>
            <a:ahLst/>
            <a:cxnLst/>
            <a:rect l="l" t="t" r="r" b="b"/>
            <a:pathLst>
              <a:path w="6667500" h="6000750">
                <a:moveTo>
                  <a:pt x="0" y="0"/>
                </a:moveTo>
                <a:lnTo>
                  <a:pt x="6667500" y="0"/>
                </a:lnTo>
                <a:lnTo>
                  <a:pt x="6667500" y="6000750"/>
                </a:lnTo>
                <a:lnTo>
                  <a:pt x="0" y="6000750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-31704" t="-2351" r="-32058"/>
            </a:stretch>
          </a:blipFill>
          <a:ln w="95250" cap="rnd">
            <a:solidFill>
              <a:srgbClr val="475E10"/>
            </a:solidFill>
            <a:prstDash val="solid"/>
            <a:round/>
          </a:ln>
        </p:spPr>
        <p:txBody>
          <a:bodyPr/>
          <a:lstStyle/>
          <a:p>
            <a:endParaRPr lang="LID4096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1867F8B-383E-5159-029E-D62E089A730B}"/>
              </a:ext>
            </a:extLst>
          </p:cNvPr>
          <p:cNvGrpSpPr/>
          <p:nvPr/>
        </p:nvGrpSpPr>
        <p:grpSpPr>
          <a:xfrm>
            <a:off x="0" y="716328"/>
            <a:ext cx="18288000" cy="1517649"/>
            <a:chOff x="0" y="716328"/>
            <a:chExt cx="18288000" cy="1517649"/>
          </a:xfrm>
        </p:grpSpPr>
        <p:grpSp>
          <p:nvGrpSpPr>
            <p:cNvPr id="23" name="Group 23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475E1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0" y="897303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1999" dirty="0" err="1">
                  <a:solidFill>
                    <a:srgbClr val="475E10"/>
                  </a:solidFill>
                  <a:latin typeface="Gordita Bold"/>
                </a:rPr>
                <a:t>Konijn</a:t>
              </a:r>
              <a:endParaRPr lang="en-US" sz="9999" spc="1999" dirty="0">
                <a:solidFill>
                  <a:srgbClr val="475E10"/>
                </a:solidFill>
                <a:latin typeface="Gordita Bold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1379677" y="3012494"/>
            <a:ext cx="3087548" cy="2776759"/>
          </a:xfrm>
          <a:custGeom>
            <a:avLst/>
            <a:gdLst/>
            <a:ahLst/>
            <a:cxnLst/>
            <a:rect l="l" t="t" r="r" b="b"/>
            <a:pathLst>
              <a:path w="3087548" h="2776759">
                <a:moveTo>
                  <a:pt x="0" y="0"/>
                </a:moveTo>
                <a:lnTo>
                  <a:pt x="3087548" y="0"/>
                </a:lnTo>
                <a:lnTo>
                  <a:pt x="3087548" y="2776759"/>
                </a:lnTo>
                <a:lnTo>
                  <a:pt x="0" y="2776759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t="-2230" r="-4993" b="-52821"/>
            </a:stretch>
          </a:blipFill>
          <a:ln w="47625" cap="rnd">
            <a:solidFill>
              <a:srgbClr val="475E10"/>
            </a:solidFill>
            <a:prstDash val="solid"/>
            <a:round/>
          </a:ln>
        </p:spPr>
        <p:txBody>
          <a:bodyPr/>
          <a:lstStyle/>
          <a:p>
            <a:endParaRPr lang="LID4096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4F1E69-12FD-DFA5-D8D2-E29361CB5898}"/>
              </a:ext>
            </a:extLst>
          </p:cNvPr>
          <p:cNvGrpSpPr/>
          <p:nvPr/>
        </p:nvGrpSpPr>
        <p:grpSpPr>
          <a:xfrm>
            <a:off x="13787933" y="4539847"/>
            <a:ext cx="3120390" cy="3120390"/>
            <a:chOff x="13787933" y="4539847"/>
            <a:chExt cx="3120390" cy="3120390"/>
          </a:xfrm>
        </p:grpSpPr>
        <p:sp>
          <p:nvSpPr>
            <p:cNvPr id="28" name="Freeform 28"/>
            <p:cNvSpPr/>
            <p:nvPr/>
          </p:nvSpPr>
          <p:spPr>
            <a:xfrm>
              <a:off x="13787933" y="4539847"/>
              <a:ext cx="3120390" cy="3120390"/>
            </a:xfrm>
            <a:custGeom>
              <a:avLst/>
              <a:gdLst/>
              <a:ahLst/>
              <a:cxnLst/>
              <a:rect l="l" t="t" r="r" b="b"/>
              <a:pathLst>
                <a:path w="3120390" h="3120390">
                  <a:moveTo>
                    <a:pt x="0" y="0"/>
                  </a:moveTo>
                  <a:lnTo>
                    <a:pt x="3120390" y="0"/>
                  </a:lnTo>
                  <a:lnTo>
                    <a:pt x="3120390" y="3120390"/>
                  </a:lnTo>
                  <a:lnTo>
                    <a:pt x="0" y="3120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/>
              <a:stretch>
                <a:fillRect l="-49883" t="-75480" r="-32883" b="-7286"/>
              </a:stretch>
            </a:blipFill>
            <a:ln w="47625" cap="rnd">
              <a:solidFill>
                <a:srgbClr val="475E10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4364245" y="7481079"/>
              <a:ext cx="2517676" cy="165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  <a:spcBef>
                  <a:spcPct val="0"/>
                </a:spcBef>
              </a:pP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©</a:t>
              </a:r>
              <a:r>
                <a:rPr lang="en-US" sz="999" dirty="0" err="1">
                  <a:solidFill>
                    <a:srgbClr val="FFFFFF"/>
                  </a:solidFill>
                  <a:latin typeface="Open Sans"/>
                </a:rPr>
                <a:t>Véronique</a:t>
              </a: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 van </a:t>
              </a:r>
              <a:r>
                <a:rPr lang="en-US" sz="999" dirty="0" err="1">
                  <a:solidFill>
                    <a:srgbClr val="FFFFFF"/>
                  </a:solidFill>
                  <a:latin typeface="Open Sans"/>
                </a:rPr>
                <a:t>Meurs</a:t>
              </a: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, via waarneming.nl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ACEA8B3-6EF7-EC9A-2353-AD2B5FADB8C1}"/>
              </a:ext>
            </a:extLst>
          </p:cNvPr>
          <p:cNvGrpSpPr/>
          <p:nvPr/>
        </p:nvGrpSpPr>
        <p:grpSpPr>
          <a:xfrm>
            <a:off x="-31230" y="5147056"/>
            <a:ext cx="6595306" cy="5362677"/>
            <a:chOff x="-34949" y="5246601"/>
            <a:chExt cx="6595306" cy="5362677"/>
          </a:xfrm>
        </p:grpSpPr>
        <p:sp>
          <p:nvSpPr>
            <p:cNvPr id="31" name="Freeform 31"/>
            <p:cNvSpPr/>
            <p:nvPr/>
          </p:nvSpPr>
          <p:spPr>
            <a:xfrm rot="-461850">
              <a:off x="-34949" y="5246601"/>
              <a:ext cx="3451013" cy="3451013"/>
            </a:xfrm>
            <a:custGeom>
              <a:avLst/>
              <a:gdLst/>
              <a:ahLst/>
              <a:cxnLst/>
              <a:rect l="l" t="t" r="r" b="b"/>
              <a:pathLst>
                <a:path w="3451013" h="3451013">
                  <a:moveTo>
                    <a:pt x="0" y="0"/>
                  </a:moveTo>
                  <a:lnTo>
                    <a:pt x="3451013" y="0"/>
                  </a:lnTo>
                  <a:lnTo>
                    <a:pt x="3451013" y="3451013"/>
                  </a:lnTo>
                  <a:lnTo>
                    <a:pt x="0" y="3451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2" name="Freeform 32"/>
            <p:cNvSpPr/>
            <p:nvPr/>
          </p:nvSpPr>
          <p:spPr>
            <a:xfrm rot="-825308">
              <a:off x="619444" y="6870376"/>
              <a:ext cx="3738902" cy="3738902"/>
            </a:xfrm>
            <a:custGeom>
              <a:avLst/>
              <a:gdLst/>
              <a:ahLst/>
              <a:cxnLst/>
              <a:rect l="l" t="t" r="r" b="b"/>
              <a:pathLst>
                <a:path w="3738902" h="3738902">
                  <a:moveTo>
                    <a:pt x="0" y="0"/>
                  </a:moveTo>
                  <a:lnTo>
                    <a:pt x="3738902" y="0"/>
                  </a:lnTo>
                  <a:lnTo>
                    <a:pt x="3738902" y="3738902"/>
                  </a:lnTo>
                  <a:lnTo>
                    <a:pt x="0" y="3738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3" name="Freeform 33"/>
            <p:cNvSpPr/>
            <p:nvPr/>
          </p:nvSpPr>
          <p:spPr>
            <a:xfrm rot="659887" flipH="1">
              <a:off x="1920030" y="5431312"/>
              <a:ext cx="3451013" cy="3451013"/>
            </a:xfrm>
            <a:custGeom>
              <a:avLst/>
              <a:gdLst/>
              <a:ahLst/>
              <a:cxnLst/>
              <a:rect l="l" t="t" r="r" b="b"/>
              <a:pathLst>
                <a:path w="3451013" h="3451013">
                  <a:moveTo>
                    <a:pt x="3451013" y="0"/>
                  </a:moveTo>
                  <a:lnTo>
                    <a:pt x="0" y="0"/>
                  </a:lnTo>
                  <a:lnTo>
                    <a:pt x="0" y="3451013"/>
                  </a:lnTo>
                  <a:lnTo>
                    <a:pt x="3451013" y="3451013"/>
                  </a:lnTo>
                  <a:lnTo>
                    <a:pt x="3451013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4" name="Freeform 34"/>
            <p:cNvSpPr/>
            <p:nvPr/>
          </p:nvSpPr>
          <p:spPr>
            <a:xfrm rot="485226" flipH="1">
              <a:off x="2688879" y="6646503"/>
              <a:ext cx="3871478" cy="3871478"/>
            </a:xfrm>
            <a:custGeom>
              <a:avLst/>
              <a:gdLst/>
              <a:ahLst/>
              <a:cxnLst/>
              <a:rect l="l" t="t" r="r" b="b"/>
              <a:pathLst>
                <a:path w="3871478" h="3871478">
                  <a:moveTo>
                    <a:pt x="3871478" y="0"/>
                  </a:moveTo>
                  <a:lnTo>
                    <a:pt x="0" y="0"/>
                  </a:lnTo>
                  <a:lnTo>
                    <a:pt x="0" y="3871478"/>
                  </a:lnTo>
                  <a:lnTo>
                    <a:pt x="3871478" y="3871478"/>
                  </a:lnTo>
                  <a:lnTo>
                    <a:pt x="3871478" y="0"/>
                  </a:lnTo>
                  <a:close/>
                </a:path>
              </a:pathLst>
            </a:custGeom>
            <a:blipFill>
              <a:blip r:embed="rId37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4397771" y="5983455"/>
              <a:ext cx="1117601" cy="1117601"/>
            </a:xfrm>
            <a:custGeom>
              <a:avLst/>
              <a:gdLst/>
              <a:ahLst/>
              <a:cxnLst/>
              <a:rect l="l" t="t" r="r" b="b"/>
              <a:pathLst>
                <a:path w="1117601" h="1117601">
                  <a:moveTo>
                    <a:pt x="0" y="0"/>
                  </a:moveTo>
                  <a:lnTo>
                    <a:pt x="1117601" y="0"/>
                  </a:lnTo>
                  <a:lnTo>
                    <a:pt x="1117601" y="1117601"/>
                  </a:lnTo>
                  <a:lnTo>
                    <a:pt x="0" y="1117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540" y="0"/>
            <a:ext cx="18314540" cy="10287000"/>
            <a:chOff x="0" y="0"/>
            <a:chExt cx="482358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23582" cy="2709333"/>
            </a:xfrm>
            <a:custGeom>
              <a:avLst/>
              <a:gdLst/>
              <a:ahLst/>
              <a:cxnLst/>
              <a:rect l="l" t="t" r="r" b="b"/>
              <a:pathLst>
                <a:path w="4823582" h="2709333">
                  <a:moveTo>
                    <a:pt x="0" y="0"/>
                  </a:moveTo>
                  <a:lnTo>
                    <a:pt x="4823582" y="0"/>
                  </a:lnTo>
                  <a:lnTo>
                    <a:pt x="48235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AF4EA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2358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7" name="Freeform 7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8" name="Freeform 18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9" name="Freeform 19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20" name="Freeform 20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21" name="Freeform 21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2" name="Freeform 22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EC7AA08-7D9D-4662-9A8A-D89B05D7AF47}"/>
              </a:ext>
            </a:extLst>
          </p:cNvPr>
          <p:cNvGrpSpPr/>
          <p:nvPr/>
        </p:nvGrpSpPr>
        <p:grpSpPr>
          <a:xfrm>
            <a:off x="0" y="716328"/>
            <a:ext cx="18288000" cy="1517649"/>
            <a:chOff x="0" y="716328"/>
            <a:chExt cx="18288000" cy="1517649"/>
          </a:xfrm>
        </p:grpSpPr>
        <p:grpSp>
          <p:nvGrpSpPr>
            <p:cNvPr id="23" name="Group 23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88A52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0" y="897303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1999" dirty="0" err="1">
                  <a:solidFill>
                    <a:srgbClr val="88A527"/>
                  </a:solidFill>
                  <a:latin typeface="Gordita Bold"/>
                </a:rPr>
                <a:t>Egel</a:t>
              </a:r>
              <a:endParaRPr lang="en-US" sz="9999" spc="1999" dirty="0">
                <a:solidFill>
                  <a:srgbClr val="88A527"/>
                </a:solidFill>
                <a:latin typeface="Gordita Bold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5810250" y="3012494"/>
            <a:ext cx="6667500" cy="6000750"/>
          </a:xfrm>
          <a:custGeom>
            <a:avLst/>
            <a:gdLst/>
            <a:ahLst/>
            <a:cxnLst/>
            <a:rect l="l" t="t" r="r" b="b"/>
            <a:pathLst>
              <a:path w="6667500" h="6000750">
                <a:moveTo>
                  <a:pt x="0" y="0"/>
                </a:moveTo>
                <a:lnTo>
                  <a:pt x="6667500" y="0"/>
                </a:lnTo>
                <a:lnTo>
                  <a:pt x="6667500" y="6000750"/>
                </a:lnTo>
                <a:lnTo>
                  <a:pt x="0" y="6000750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-8188" r="-31390" b="-7333"/>
            </a:stretch>
          </a:blipFill>
          <a:ln w="95250" cap="rnd">
            <a:solidFill>
              <a:srgbClr val="88A527"/>
            </a:solidFill>
            <a:prstDash val="solid"/>
            <a:round/>
          </a:ln>
        </p:spPr>
        <p:txBody>
          <a:bodyPr/>
          <a:lstStyle/>
          <a:p>
            <a:endParaRPr lang="LID4096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4D874A3-ED14-E7F9-66D0-8A91280B0DA8}"/>
              </a:ext>
            </a:extLst>
          </p:cNvPr>
          <p:cNvGrpSpPr/>
          <p:nvPr/>
        </p:nvGrpSpPr>
        <p:grpSpPr>
          <a:xfrm>
            <a:off x="1379677" y="3012494"/>
            <a:ext cx="3506648" cy="6000750"/>
            <a:chOff x="1379677" y="3012494"/>
            <a:chExt cx="3506648" cy="6000750"/>
          </a:xfrm>
        </p:grpSpPr>
        <p:sp>
          <p:nvSpPr>
            <p:cNvPr id="5" name="Freeform 5"/>
            <p:cNvSpPr/>
            <p:nvPr/>
          </p:nvSpPr>
          <p:spPr>
            <a:xfrm rot="5400000">
              <a:off x="132626" y="4259545"/>
              <a:ext cx="6000750" cy="3506648"/>
            </a:xfrm>
            <a:custGeom>
              <a:avLst/>
              <a:gdLst/>
              <a:ahLst/>
              <a:cxnLst/>
              <a:rect l="l" t="t" r="r" b="b"/>
              <a:pathLst>
                <a:path w="6000750" h="3506648">
                  <a:moveTo>
                    <a:pt x="0" y="0"/>
                  </a:moveTo>
                  <a:lnTo>
                    <a:pt x="6000750" y="0"/>
                  </a:lnTo>
                  <a:lnTo>
                    <a:pt x="6000750" y="3506648"/>
                  </a:lnTo>
                  <a:lnTo>
                    <a:pt x="0" y="3506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/>
              <a:stretch>
                <a:fillRect l="-104275" t="-86340" r="-32742" b="-117857"/>
              </a:stretch>
            </a:blipFill>
            <a:ln w="47625" cap="rnd">
              <a:solidFill>
                <a:srgbClr val="88A527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697067" y="8821837"/>
              <a:ext cx="2133799" cy="165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  <a:spcBef>
                  <a:spcPct val="0"/>
                </a:spcBef>
              </a:pP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©Wim </a:t>
              </a:r>
              <a:r>
                <a:rPr lang="en-US" sz="999" dirty="0" err="1">
                  <a:solidFill>
                    <a:srgbClr val="FFFFFF"/>
                  </a:solidFill>
                  <a:latin typeface="Open Sans"/>
                </a:rPr>
                <a:t>Mathijsen</a:t>
              </a: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, via waarneming.nl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C27E0AB-82F4-ADD9-A5F4-81C1DBDF7747}"/>
              </a:ext>
            </a:extLst>
          </p:cNvPr>
          <p:cNvGrpSpPr/>
          <p:nvPr/>
        </p:nvGrpSpPr>
        <p:grpSpPr>
          <a:xfrm>
            <a:off x="13009130" y="3012494"/>
            <a:ext cx="3993365" cy="5402849"/>
            <a:chOff x="13009130" y="3012494"/>
            <a:chExt cx="3993365" cy="5402849"/>
          </a:xfrm>
        </p:grpSpPr>
        <p:sp>
          <p:nvSpPr>
            <p:cNvPr id="30" name="Freeform 30"/>
            <p:cNvSpPr/>
            <p:nvPr/>
          </p:nvSpPr>
          <p:spPr>
            <a:xfrm rot="446568">
              <a:off x="14818332" y="4624320"/>
              <a:ext cx="2136191" cy="2136191"/>
            </a:xfrm>
            <a:custGeom>
              <a:avLst/>
              <a:gdLst/>
              <a:ahLst/>
              <a:cxnLst/>
              <a:rect l="l" t="t" r="r" b="b"/>
              <a:pathLst>
                <a:path w="2136191" h="2136191">
                  <a:moveTo>
                    <a:pt x="0" y="0"/>
                  </a:moveTo>
                  <a:lnTo>
                    <a:pt x="2136191" y="0"/>
                  </a:lnTo>
                  <a:lnTo>
                    <a:pt x="2136191" y="2136191"/>
                  </a:lnTo>
                  <a:lnTo>
                    <a:pt x="0" y="2136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1" name="Freeform 31"/>
            <p:cNvSpPr/>
            <p:nvPr/>
          </p:nvSpPr>
          <p:spPr>
            <a:xfrm rot="283218">
              <a:off x="14939493" y="6352341"/>
              <a:ext cx="2063002" cy="2063002"/>
            </a:xfrm>
            <a:custGeom>
              <a:avLst/>
              <a:gdLst/>
              <a:ahLst/>
              <a:cxnLst/>
              <a:rect l="l" t="t" r="r" b="b"/>
              <a:pathLst>
                <a:path w="2063002" h="2063002">
                  <a:moveTo>
                    <a:pt x="0" y="0"/>
                  </a:moveTo>
                  <a:lnTo>
                    <a:pt x="2063003" y="0"/>
                  </a:lnTo>
                  <a:lnTo>
                    <a:pt x="2063003" y="2063002"/>
                  </a:lnTo>
                  <a:lnTo>
                    <a:pt x="0" y="2063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2" name="Freeform 32"/>
            <p:cNvSpPr/>
            <p:nvPr/>
          </p:nvSpPr>
          <p:spPr>
            <a:xfrm rot="-607186" flipH="1">
              <a:off x="13663749" y="4075405"/>
              <a:ext cx="2136191" cy="2136191"/>
            </a:xfrm>
            <a:custGeom>
              <a:avLst/>
              <a:gdLst/>
              <a:ahLst/>
              <a:cxnLst/>
              <a:rect l="l" t="t" r="r" b="b"/>
              <a:pathLst>
                <a:path w="2136191" h="2136191">
                  <a:moveTo>
                    <a:pt x="2136191" y="0"/>
                  </a:moveTo>
                  <a:lnTo>
                    <a:pt x="0" y="0"/>
                  </a:lnTo>
                  <a:lnTo>
                    <a:pt x="0" y="2136190"/>
                  </a:lnTo>
                  <a:lnTo>
                    <a:pt x="2136191" y="2136190"/>
                  </a:lnTo>
                  <a:lnTo>
                    <a:pt x="2136191" y="0"/>
                  </a:lnTo>
                  <a:close/>
                </a:path>
              </a:pathLst>
            </a:custGeom>
            <a:blipFill>
              <a:blip r:embed="rId35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3" name="Freeform 33"/>
            <p:cNvSpPr/>
            <p:nvPr/>
          </p:nvSpPr>
          <p:spPr>
            <a:xfrm rot="-284207" flipH="1">
              <a:off x="13734346" y="6059501"/>
              <a:ext cx="2070142" cy="2070142"/>
            </a:xfrm>
            <a:custGeom>
              <a:avLst/>
              <a:gdLst/>
              <a:ahLst/>
              <a:cxnLst/>
              <a:rect l="l" t="t" r="r" b="b"/>
              <a:pathLst>
                <a:path w="2070142" h="2070142">
                  <a:moveTo>
                    <a:pt x="2070142" y="0"/>
                  </a:moveTo>
                  <a:lnTo>
                    <a:pt x="0" y="0"/>
                  </a:lnTo>
                  <a:lnTo>
                    <a:pt x="0" y="2070142"/>
                  </a:lnTo>
                  <a:lnTo>
                    <a:pt x="2070142" y="2070142"/>
                  </a:lnTo>
                  <a:lnTo>
                    <a:pt x="2070142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3009130" y="3012494"/>
              <a:ext cx="1286554" cy="1286554"/>
            </a:xfrm>
            <a:custGeom>
              <a:avLst/>
              <a:gdLst/>
              <a:ahLst/>
              <a:cxnLst/>
              <a:rect l="l" t="t" r="r" b="b"/>
              <a:pathLst>
                <a:path w="1286554" h="1286554">
                  <a:moveTo>
                    <a:pt x="0" y="0"/>
                  </a:moveTo>
                  <a:lnTo>
                    <a:pt x="1286554" y="0"/>
                  </a:lnTo>
                  <a:lnTo>
                    <a:pt x="1286554" y="1286554"/>
                  </a:lnTo>
                  <a:lnTo>
                    <a:pt x="0" y="12865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540" y="0"/>
            <a:ext cx="18314540" cy="10287000"/>
            <a:chOff x="0" y="0"/>
            <a:chExt cx="482358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23582" cy="2709333"/>
            </a:xfrm>
            <a:custGeom>
              <a:avLst/>
              <a:gdLst/>
              <a:ahLst/>
              <a:cxnLst/>
              <a:rect l="l" t="t" r="r" b="b"/>
              <a:pathLst>
                <a:path w="4823582" h="2709333">
                  <a:moveTo>
                    <a:pt x="0" y="0"/>
                  </a:moveTo>
                  <a:lnTo>
                    <a:pt x="4823582" y="0"/>
                  </a:lnTo>
                  <a:lnTo>
                    <a:pt x="48235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AF4EA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2358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6" name="Freeform 6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8" name="Freeform 18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20" name="Freeform 20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2" name="Freeform 22"/>
          <p:cNvSpPr/>
          <p:nvPr/>
        </p:nvSpPr>
        <p:spPr>
          <a:xfrm>
            <a:off x="5810250" y="3012494"/>
            <a:ext cx="6667500" cy="6000750"/>
          </a:xfrm>
          <a:custGeom>
            <a:avLst/>
            <a:gdLst/>
            <a:ahLst/>
            <a:cxnLst/>
            <a:rect l="l" t="t" r="r" b="b"/>
            <a:pathLst>
              <a:path w="6667500" h="6000750">
                <a:moveTo>
                  <a:pt x="0" y="0"/>
                </a:moveTo>
                <a:lnTo>
                  <a:pt x="6667500" y="0"/>
                </a:lnTo>
                <a:lnTo>
                  <a:pt x="6667500" y="6000750"/>
                </a:lnTo>
                <a:lnTo>
                  <a:pt x="0" y="6000750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-6399" r="-28600"/>
            </a:stretch>
          </a:blipFill>
          <a:ln w="95250" cap="rnd">
            <a:solidFill>
              <a:srgbClr val="D88538"/>
            </a:solidFill>
            <a:prstDash val="solid"/>
            <a:round/>
          </a:ln>
        </p:spPr>
        <p:txBody>
          <a:bodyPr/>
          <a:lstStyle/>
          <a:p>
            <a:endParaRPr lang="LID4096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DA78131-BB96-D442-AE4B-59C58DAE502F}"/>
              </a:ext>
            </a:extLst>
          </p:cNvPr>
          <p:cNvGrpSpPr/>
          <p:nvPr/>
        </p:nvGrpSpPr>
        <p:grpSpPr>
          <a:xfrm>
            <a:off x="0" y="716328"/>
            <a:ext cx="18288000" cy="1649046"/>
            <a:chOff x="0" y="716328"/>
            <a:chExt cx="18288000" cy="1649046"/>
          </a:xfrm>
        </p:grpSpPr>
        <p:grpSp>
          <p:nvGrpSpPr>
            <p:cNvPr id="23" name="Group 23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88538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0" y="1028700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1999" dirty="0">
                  <a:solidFill>
                    <a:srgbClr val="D88538"/>
                  </a:solidFill>
                  <a:latin typeface="Gordita Bold"/>
                </a:rPr>
                <a:t>Vos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5C6E066-1EDD-5B1F-5AF7-0D91305C7265}"/>
              </a:ext>
            </a:extLst>
          </p:cNvPr>
          <p:cNvGrpSpPr/>
          <p:nvPr/>
        </p:nvGrpSpPr>
        <p:grpSpPr>
          <a:xfrm>
            <a:off x="1379677" y="3012494"/>
            <a:ext cx="3116123" cy="3120390"/>
            <a:chOff x="1379677" y="3012494"/>
            <a:chExt cx="3116123" cy="3120390"/>
          </a:xfrm>
        </p:grpSpPr>
        <p:sp>
          <p:nvSpPr>
            <p:cNvPr id="27" name="Freeform 27"/>
            <p:cNvSpPr/>
            <p:nvPr/>
          </p:nvSpPr>
          <p:spPr>
            <a:xfrm>
              <a:off x="1379677" y="3012494"/>
              <a:ext cx="3116123" cy="3120390"/>
            </a:xfrm>
            <a:custGeom>
              <a:avLst/>
              <a:gdLst/>
              <a:ahLst/>
              <a:cxnLst/>
              <a:rect l="l" t="t" r="r" b="b"/>
              <a:pathLst>
                <a:path w="3116123" h="3120390">
                  <a:moveTo>
                    <a:pt x="0" y="0"/>
                  </a:moveTo>
                  <a:lnTo>
                    <a:pt x="3116123" y="0"/>
                  </a:lnTo>
                  <a:lnTo>
                    <a:pt x="3116123" y="3120390"/>
                  </a:lnTo>
                  <a:lnTo>
                    <a:pt x="0" y="3120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/>
              <a:stretch>
                <a:fillRect l="-21624" t="-31556" r="-21619" b="-59173"/>
              </a:stretch>
            </a:blipFill>
            <a:ln w="47625" cap="rnd">
              <a:solidFill>
                <a:srgbClr val="D88538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303286" y="5930319"/>
              <a:ext cx="2149177" cy="165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  <a:spcBef>
                  <a:spcPct val="0"/>
                </a:spcBef>
              </a:pP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©Axel Groenveld, via waarneming.nl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22F73A-F8D8-6786-0471-381C1BE25D34}"/>
              </a:ext>
            </a:extLst>
          </p:cNvPr>
          <p:cNvGrpSpPr/>
          <p:nvPr/>
        </p:nvGrpSpPr>
        <p:grpSpPr>
          <a:xfrm>
            <a:off x="13787933" y="4452674"/>
            <a:ext cx="3120390" cy="3120390"/>
            <a:chOff x="13787933" y="4452674"/>
            <a:chExt cx="3120390" cy="3120390"/>
          </a:xfrm>
        </p:grpSpPr>
        <p:sp>
          <p:nvSpPr>
            <p:cNvPr id="28" name="Freeform 28"/>
            <p:cNvSpPr/>
            <p:nvPr/>
          </p:nvSpPr>
          <p:spPr>
            <a:xfrm>
              <a:off x="13787933" y="4452674"/>
              <a:ext cx="3120390" cy="3120390"/>
            </a:xfrm>
            <a:custGeom>
              <a:avLst/>
              <a:gdLst/>
              <a:ahLst/>
              <a:cxnLst/>
              <a:rect l="l" t="t" r="r" b="b"/>
              <a:pathLst>
                <a:path w="3120390" h="3120390">
                  <a:moveTo>
                    <a:pt x="0" y="0"/>
                  </a:moveTo>
                  <a:lnTo>
                    <a:pt x="3120390" y="0"/>
                  </a:lnTo>
                  <a:lnTo>
                    <a:pt x="3120390" y="3120390"/>
                  </a:lnTo>
                  <a:lnTo>
                    <a:pt x="0" y="3120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/>
              <a:stretch>
                <a:fillRect t="-310" b="-310"/>
              </a:stretch>
            </a:blipFill>
            <a:ln w="47625" cap="rnd">
              <a:solidFill>
                <a:srgbClr val="D88538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5855185" y="7354966"/>
              <a:ext cx="945456" cy="165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  <a:spcBef>
                  <a:spcPct val="0"/>
                </a:spcBef>
              </a:pP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©</a:t>
              </a:r>
              <a:r>
                <a:rPr lang="en-US" sz="999" dirty="0" err="1">
                  <a:solidFill>
                    <a:srgbClr val="FFFFFF"/>
                  </a:solidFill>
                  <a:latin typeface="Open Sans"/>
                </a:rPr>
                <a:t>Maaike</a:t>
              </a:r>
              <a:r>
                <a:rPr lang="en-US" sz="999" dirty="0">
                  <a:solidFill>
                    <a:srgbClr val="FFFFFF"/>
                  </a:solidFill>
                  <a:latin typeface="Open Sans"/>
                </a:rPr>
                <a:t> </a:t>
              </a:r>
              <a:r>
                <a:rPr lang="en-US" sz="999" dirty="0" err="1">
                  <a:solidFill>
                    <a:srgbClr val="FFFFFF"/>
                  </a:solidFill>
                  <a:latin typeface="Open Sans"/>
                </a:rPr>
                <a:t>Plomp</a:t>
              </a:r>
              <a:endParaRPr lang="en-US" sz="999" dirty="0">
                <a:solidFill>
                  <a:srgbClr val="FFFFFF"/>
                </a:solidFill>
                <a:latin typeface="Open San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5804DEE-A84D-0699-ECC9-C609FE6C9861}"/>
              </a:ext>
            </a:extLst>
          </p:cNvPr>
          <p:cNvGrpSpPr/>
          <p:nvPr/>
        </p:nvGrpSpPr>
        <p:grpSpPr>
          <a:xfrm>
            <a:off x="762268" y="6218490"/>
            <a:ext cx="3916760" cy="4316126"/>
            <a:chOff x="762268" y="6218490"/>
            <a:chExt cx="3916760" cy="4316126"/>
          </a:xfrm>
        </p:grpSpPr>
        <p:sp>
          <p:nvSpPr>
            <p:cNvPr id="32" name="Freeform 32"/>
            <p:cNvSpPr/>
            <p:nvPr/>
          </p:nvSpPr>
          <p:spPr>
            <a:xfrm rot="-356736">
              <a:off x="762268" y="6218490"/>
              <a:ext cx="2700391" cy="2700391"/>
            </a:xfrm>
            <a:custGeom>
              <a:avLst/>
              <a:gdLst/>
              <a:ahLst/>
              <a:cxnLst/>
              <a:rect l="l" t="t" r="r" b="b"/>
              <a:pathLst>
                <a:path w="2700391" h="2700391">
                  <a:moveTo>
                    <a:pt x="0" y="0"/>
                  </a:moveTo>
                  <a:lnTo>
                    <a:pt x="2700391" y="0"/>
                  </a:lnTo>
                  <a:lnTo>
                    <a:pt x="2700391" y="2700391"/>
                  </a:lnTo>
                  <a:lnTo>
                    <a:pt x="0" y="2700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3" name="Freeform 33"/>
            <p:cNvSpPr/>
            <p:nvPr/>
          </p:nvSpPr>
          <p:spPr>
            <a:xfrm rot="416271">
              <a:off x="1978637" y="7834225"/>
              <a:ext cx="2700391" cy="2700391"/>
            </a:xfrm>
            <a:custGeom>
              <a:avLst/>
              <a:gdLst/>
              <a:ahLst/>
              <a:cxnLst/>
              <a:rect l="l" t="t" r="r" b="b"/>
              <a:pathLst>
                <a:path w="2700391" h="2700391">
                  <a:moveTo>
                    <a:pt x="0" y="0"/>
                  </a:moveTo>
                  <a:lnTo>
                    <a:pt x="2700392" y="0"/>
                  </a:lnTo>
                  <a:lnTo>
                    <a:pt x="2700392" y="2700391"/>
                  </a:lnTo>
                  <a:lnTo>
                    <a:pt x="0" y="2700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3377400" y="6616049"/>
              <a:ext cx="837000" cy="837000"/>
            </a:xfrm>
            <a:custGeom>
              <a:avLst/>
              <a:gdLst/>
              <a:ahLst/>
              <a:cxnLst/>
              <a:rect l="l" t="t" r="r" b="b"/>
              <a:pathLst>
                <a:path w="837000" h="837000">
                  <a:moveTo>
                    <a:pt x="0" y="0"/>
                  </a:moveTo>
                  <a:lnTo>
                    <a:pt x="837000" y="0"/>
                  </a:lnTo>
                  <a:lnTo>
                    <a:pt x="837000" y="837000"/>
                  </a:lnTo>
                  <a:lnTo>
                    <a:pt x="0" y="83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</Words>
  <Application>Microsoft Office PowerPoint</Application>
  <PresentationFormat>Custom</PresentationFormat>
  <Paragraphs>14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Cubao Narrow</vt:lpstr>
      <vt:lpstr>Calibri</vt:lpstr>
      <vt:lpstr>Arial</vt:lpstr>
      <vt:lpstr>Nefelibata Brush Canvas</vt:lpstr>
      <vt:lpstr>Open Sans</vt:lpstr>
      <vt:lpstr>Gordita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OdNN - Op sporenjacht Presentatie 1/2</dc:title>
  <cp:lastModifiedBy>Milena Vlot</cp:lastModifiedBy>
  <cp:revision>2</cp:revision>
  <dcterms:created xsi:type="dcterms:W3CDTF">2006-08-16T00:00:00Z</dcterms:created>
  <dcterms:modified xsi:type="dcterms:W3CDTF">2024-06-04T08:22:17Z</dcterms:modified>
  <dc:identifier>DAGFMORut9U</dc:identifier>
</cp:coreProperties>
</file>