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BC916A92-69CB-4E88-94DA-6646BC7E279F}">
  <a:tblStyle styleId="{BC916A92-69CB-4E88-94DA-6646BC7E279F}" styleName="Table_0"/>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22" Type="http://schemas.openxmlformats.org/officeDocument/2006/relationships/slide" Target="slides/slide15.xml"/><Relationship Id="rId10" Type="http://schemas.openxmlformats.org/officeDocument/2006/relationships/slide" Target="slides/slide3.xml"/><Relationship Id="rId21" Type="http://schemas.openxmlformats.org/officeDocument/2006/relationships/slide" Target="slides/slide14.xml"/><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2.xml"/><Relationship Id="rId19" Type="http://schemas.openxmlformats.org/officeDocument/2006/relationships/slide" Target="slides/slide12.xml"/><Relationship Id="rId6" Type="http://schemas.openxmlformats.org/officeDocument/2006/relationships/slideMaster" Target="slideMasters/slideMaster3.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596783" y="685727"/>
            <a:ext cx="3571500" cy="24462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3" name="Shape 193"/>
          <p:cNvSpPr txBox="1"/>
          <p:nvPr>
            <p:ph idx="1" type="body"/>
          </p:nvPr>
        </p:nvSpPr>
        <p:spPr>
          <a:xfrm>
            <a:off x="692696" y="3491879"/>
            <a:ext cx="5486400" cy="4968600"/>
          </a:xfrm>
          <a:prstGeom prst="rect">
            <a:avLst/>
          </a:prstGeom>
          <a:noFill/>
          <a:ln>
            <a:noFill/>
          </a:ln>
        </p:spPr>
        <p:txBody>
          <a:bodyPr anchorCtr="0" anchor="t" bIns="45700" lIns="91425" rIns="91425" tIns="45700">
            <a:noAutofit/>
          </a:bodyPr>
          <a:lstStyle/>
          <a:p>
            <a:pPr lvl="0" marR="0" rtl="0" algn="l">
              <a:lnSpc>
                <a:spcPct val="150000"/>
              </a:lnSpc>
              <a:spcBef>
                <a:spcPts val="0"/>
              </a:spcBef>
              <a:buNone/>
            </a:pPr>
            <a:r>
              <a:t/>
            </a:r>
            <a:endParaRPr/>
          </a:p>
        </p:txBody>
      </p:sp>
      <p:sp>
        <p:nvSpPr>
          <p:cNvPr id="194" name="Shape 194"/>
          <p:cNvSpPr txBox="1"/>
          <p:nvPr>
            <p:ph idx="12" type="sldNum"/>
          </p:nvPr>
        </p:nvSpPr>
        <p:spPr>
          <a:xfrm>
            <a:off x="3884613" y="8685212"/>
            <a:ext cx="2971800"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nl"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lnSpc>
                <a:spcPct val="90000"/>
              </a:lnSpc>
              <a:spcBef>
                <a:spcPts val="0"/>
              </a:spcBef>
              <a:spcAft>
                <a:spcPts val="120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lt1"/>
              </a:buClr>
              <a:buSzPct val="25000"/>
              <a:buFont typeface="Arial"/>
              <a:buNone/>
            </a:pPr>
            <a:r>
              <a:rPr lang="nl"/>
              <a:t>Wij ontdekken samen de rijkdom van de natuur. Wat je ook weet en wat je ook voelt, er is altijd meer om enthousiast over te zijn, meer om te leren en meer om te onderzoeken.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t/>
            </a:r>
            <a:endParaRPr/>
          </a:p>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3.png"/><Relationship Id="rId3" Type="http://schemas.openxmlformats.org/officeDocument/2006/relationships/image" Target="../media/image0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04.png"/><Relationship Id="rId3" Type="http://schemas.openxmlformats.org/officeDocument/2006/relationships/image" Target="../media/image0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0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0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992766"/>
            <a:ext cx="8520600" cy="27369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4202966"/>
            <a:ext cx="8520600" cy="17343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eldia">
    <p:spTree>
      <p:nvGrpSpPr>
        <p:cNvPr id="56" name="Shape 56"/>
        <p:cNvGrpSpPr/>
        <p:nvPr/>
      </p:nvGrpSpPr>
      <p:grpSpPr>
        <a:xfrm>
          <a:off x="0" y="0"/>
          <a:ext cx="0" cy="0"/>
          <a:chOff x="0" y="0"/>
          <a:chExt cx="0" cy="0"/>
        </a:xfrm>
      </p:grpSpPr>
      <p:sp>
        <p:nvSpPr>
          <p:cNvPr id="57" name="Shape 57"/>
          <p:cNvSpPr txBox="1"/>
          <p:nvPr>
            <p:ph type="ctrTitle"/>
          </p:nvPr>
        </p:nvSpPr>
        <p:spPr>
          <a:xfrm>
            <a:off x="774000" y="442800"/>
            <a:ext cx="6048000" cy="21240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2"/>
              </a:buClr>
              <a:buFont typeface="Arial"/>
              <a:buNone/>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58" name="Shape 58"/>
          <p:cNvSpPr txBox="1"/>
          <p:nvPr>
            <p:ph idx="1" type="subTitle"/>
          </p:nvPr>
        </p:nvSpPr>
        <p:spPr>
          <a:xfrm>
            <a:off x="759600" y="2656800"/>
            <a:ext cx="6048000" cy="986400"/>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1200"/>
              </a:spcAft>
              <a:buClr>
                <a:schemeClr val="dk2"/>
              </a:buClr>
              <a:buFont typeface="Arial"/>
              <a:buNone/>
              <a:defRPr/>
            </a:lvl1pPr>
            <a:lvl2pPr indent="0" lvl="1" marL="457200" marR="0" rtl="0" algn="ctr">
              <a:lnSpc>
                <a:spcPct val="90000"/>
              </a:lnSpc>
              <a:spcBef>
                <a:spcPts val="0"/>
              </a:spcBef>
              <a:spcAft>
                <a:spcPts val="1200"/>
              </a:spcAft>
              <a:buClr>
                <a:srgbClr val="888888"/>
              </a:buClr>
              <a:buFont typeface="Arial"/>
              <a:buNone/>
              <a:defRPr/>
            </a:lvl2pPr>
            <a:lvl3pPr indent="0" lvl="2" marL="914400" marR="0" rtl="0" algn="ctr">
              <a:lnSpc>
                <a:spcPct val="90000"/>
              </a:lnSpc>
              <a:spcBef>
                <a:spcPts val="0"/>
              </a:spcBef>
              <a:spcAft>
                <a:spcPts val="1200"/>
              </a:spcAft>
              <a:buClr>
                <a:srgbClr val="888888"/>
              </a:buClr>
              <a:buFont typeface="Arial"/>
              <a:buNone/>
              <a:defRPr/>
            </a:lvl3pPr>
            <a:lvl4pPr indent="0" lvl="3" marL="1371600" marR="0" rtl="0" algn="ctr">
              <a:lnSpc>
                <a:spcPct val="90000"/>
              </a:lnSpc>
              <a:spcBef>
                <a:spcPts val="0"/>
              </a:spcBef>
              <a:spcAft>
                <a:spcPts val="1200"/>
              </a:spcAft>
              <a:buClr>
                <a:srgbClr val="888888"/>
              </a:buClr>
              <a:buFont typeface="Arial"/>
              <a:buNone/>
              <a:defRPr/>
            </a:lvl4pPr>
            <a:lvl5pPr indent="0" lvl="4" marL="1828800" marR="0" rtl="0" algn="ctr">
              <a:lnSpc>
                <a:spcPct val="90000"/>
              </a:lnSpc>
              <a:spcBef>
                <a:spcPts val="0"/>
              </a:spcBef>
              <a:spcAft>
                <a:spcPts val="1200"/>
              </a:spcAft>
              <a:buClr>
                <a:srgbClr val="888888"/>
              </a:buClr>
              <a:buFont typeface="Arial"/>
              <a:buNone/>
              <a:defRPr/>
            </a:lvl5pPr>
            <a:lvl6pPr indent="0" lvl="5" marL="2286000" marR="0" rtl="0" algn="ctr">
              <a:spcBef>
                <a:spcPts val="400"/>
              </a:spcBef>
              <a:buClr>
                <a:srgbClr val="888888"/>
              </a:buClr>
              <a:buFont typeface="Arial"/>
              <a:buNone/>
              <a:defRPr/>
            </a:lvl6pPr>
            <a:lvl7pPr indent="0" lvl="6" marL="2743200" marR="0" rtl="0" algn="ctr">
              <a:spcBef>
                <a:spcPts val="400"/>
              </a:spcBef>
              <a:buClr>
                <a:srgbClr val="888888"/>
              </a:buClr>
              <a:buFont typeface="Arial"/>
              <a:buNone/>
              <a:defRPr/>
            </a:lvl7pPr>
            <a:lvl8pPr indent="0" lvl="7" marL="3200400" marR="0" rtl="0" algn="ctr">
              <a:spcBef>
                <a:spcPts val="400"/>
              </a:spcBef>
              <a:buClr>
                <a:srgbClr val="888888"/>
              </a:buClr>
              <a:buFont typeface="Arial"/>
              <a:buNone/>
              <a:defRPr/>
            </a:lvl8pPr>
            <a:lvl9pPr indent="0" lvl="8" marL="3657600" marR="0" rtl="0" algn="ctr">
              <a:spcBef>
                <a:spcPts val="400"/>
              </a:spcBef>
              <a:buClr>
                <a:srgbClr val="888888"/>
              </a:buClr>
              <a:buFont typeface="Arial"/>
              <a:buNone/>
              <a:defRPr/>
            </a:lvl9pPr>
          </a:lstStyle>
          <a:p/>
        </p:txBody>
      </p:sp>
      <p:sp>
        <p:nvSpPr>
          <p:cNvPr id="59" name="Shape 59"/>
          <p:cNvSpPr txBox="1"/>
          <p:nvPr>
            <p:ph idx="2" type="body"/>
          </p:nvPr>
        </p:nvSpPr>
        <p:spPr>
          <a:xfrm>
            <a:off x="777600" y="3888000"/>
            <a:ext cx="6048000" cy="216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0" name="Shape 60"/>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Afsluiting">
    <p:bg>
      <p:bgPr>
        <a:solidFill>
          <a:schemeClr val="dk2"/>
        </a:solidFill>
      </p:bgPr>
    </p:bg>
    <p:spTree>
      <p:nvGrpSpPr>
        <p:cNvPr id="61" name="Shape 61"/>
        <p:cNvGrpSpPr/>
        <p:nvPr/>
      </p:nvGrpSpPr>
      <p:grpSpPr>
        <a:xfrm>
          <a:off x="0" y="0"/>
          <a:ext cx="0" cy="0"/>
          <a:chOff x="0" y="0"/>
          <a:chExt cx="0" cy="0"/>
        </a:xfrm>
      </p:grpSpPr>
      <p:sp>
        <p:nvSpPr>
          <p:cNvPr id="62" name="Shape 62"/>
          <p:cNvSpPr txBox="1"/>
          <p:nvPr>
            <p:ph type="title"/>
          </p:nvPr>
        </p:nvSpPr>
        <p:spPr>
          <a:xfrm>
            <a:off x="331200" y="2815200"/>
            <a:ext cx="6048000" cy="1386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pic>
        <p:nvPicPr>
          <p:cNvPr id="63" name="Shape 63"/>
          <p:cNvPicPr preferRelativeResize="0"/>
          <p:nvPr/>
        </p:nvPicPr>
        <p:blipFill rotWithShape="1">
          <a:blip r:embed="rId2">
            <a:alphaModFix/>
          </a:blip>
          <a:srcRect b="39013" l="0" r="0" t="0"/>
          <a:stretch/>
        </p:blipFill>
        <p:spPr>
          <a:xfrm>
            <a:off x="284400" y="284400"/>
            <a:ext cx="2595600" cy="2358000"/>
          </a:xfrm>
          <a:prstGeom prst="rect">
            <a:avLst/>
          </a:prstGeom>
          <a:noFill/>
          <a:ln>
            <a:noFill/>
          </a:ln>
        </p:spPr>
      </p:pic>
      <p:pic>
        <p:nvPicPr>
          <p:cNvPr id="64" name="Shape 64"/>
          <p:cNvPicPr preferRelativeResize="0"/>
          <p:nvPr/>
        </p:nvPicPr>
        <p:blipFill rotWithShape="1">
          <a:blip r:embed="rId3">
            <a:alphaModFix/>
          </a:blip>
          <a:srcRect b="11" l="0" r="0" t="62545"/>
          <a:stretch/>
        </p:blipFill>
        <p:spPr>
          <a:xfrm>
            <a:off x="204451" y="5157351"/>
            <a:ext cx="2667600" cy="1440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el en object">
    <p:spTree>
      <p:nvGrpSpPr>
        <p:cNvPr id="65" name="Shape 65"/>
        <p:cNvGrpSpPr/>
        <p:nvPr/>
      </p:nvGrpSpPr>
      <p:grpSpPr>
        <a:xfrm>
          <a:off x="0" y="0"/>
          <a:ext cx="0" cy="0"/>
          <a:chOff x="0" y="0"/>
          <a:chExt cx="0" cy="0"/>
        </a:xfrm>
      </p:grpSpPr>
      <p:sp>
        <p:nvSpPr>
          <p:cNvPr id="66" name="Shape 66"/>
          <p:cNvSpPr txBox="1"/>
          <p:nvPr>
            <p:ph type="title"/>
          </p:nvPr>
        </p:nvSpPr>
        <p:spPr>
          <a:xfrm>
            <a:off x="781200" y="403200"/>
            <a:ext cx="7200000" cy="957600"/>
          </a:xfrm>
          <a:prstGeom prst="rect">
            <a:avLst/>
          </a:prstGeom>
          <a:noFill/>
          <a:ln>
            <a:noFill/>
          </a:ln>
        </p:spPr>
        <p:txBody>
          <a:bodyPr anchorCtr="0" anchor="t" bIns="91425" lIns="91425" rIns="91425" tIns="91425"/>
          <a:lstStyle>
            <a:lvl1pPr lvl="0" rtl="0" algn="l">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 type="body"/>
          </p:nvPr>
        </p:nvSpPr>
        <p:spPr>
          <a:xfrm>
            <a:off x="770400" y="1512000"/>
            <a:ext cx="7210800" cy="4752000"/>
          </a:xfrm>
          <a:prstGeom prst="rect">
            <a:avLst/>
          </a:prstGeom>
          <a:noFill/>
          <a:ln>
            <a:noFill/>
          </a:ln>
        </p:spPr>
        <p:txBody>
          <a:bodyPr anchorCtr="0" anchor="t" bIns="91425" lIns="91425" rIns="91425" tIns="91425"/>
          <a:lstStyle>
            <a:lvl1pPr indent="-201599" lvl="0" marL="201599" rtl="0" algn="l">
              <a:lnSpc>
                <a:spcPct val="90000"/>
              </a:lnSpc>
              <a:spcBef>
                <a:spcPts val="0"/>
              </a:spcBef>
              <a:spcAft>
                <a:spcPts val="1200"/>
              </a:spcAft>
              <a:buClr>
                <a:schemeClr val="dk1"/>
              </a:buClr>
              <a:buFont typeface="Arial"/>
              <a:buNone/>
              <a:defRPr/>
            </a:lvl1pPr>
            <a:lvl2pPr indent="-31750" lvl="1" marL="361950" rtl="0" algn="l">
              <a:lnSpc>
                <a:spcPct val="90000"/>
              </a:lnSpc>
              <a:spcBef>
                <a:spcPts val="0"/>
              </a:spcBef>
              <a:spcAft>
                <a:spcPts val="1200"/>
              </a:spcAft>
              <a:buClr>
                <a:schemeClr val="dk1"/>
              </a:buClr>
              <a:buFont typeface="Arial"/>
              <a:buChar char="•"/>
              <a:defRPr/>
            </a:lvl2pPr>
            <a:lvl3pPr indent="-49199" lvl="2" marL="201599" rtl="0" algn="l">
              <a:lnSpc>
                <a:spcPct val="90000"/>
              </a:lnSpc>
              <a:spcBef>
                <a:spcPts val="0"/>
              </a:spcBef>
              <a:spcAft>
                <a:spcPts val="1200"/>
              </a:spcAft>
              <a:buClr>
                <a:schemeClr val="dk1"/>
              </a:buClr>
              <a:buFont typeface="Arial"/>
              <a:buChar char="•"/>
              <a:defRPr/>
            </a:lvl3pPr>
            <a:lvl4pPr indent="-49199" lvl="3" marL="201599" rtl="0" algn="l">
              <a:lnSpc>
                <a:spcPct val="90000"/>
              </a:lnSpc>
              <a:spcBef>
                <a:spcPts val="0"/>
              </a:spcBef>
              <a:spcAft>
                <a:spcPts val="1200"/>
              </a:spcAft>
              <a:buClr>
                <a:schemeClr val="dk1"/>
              </a:buClr>
              <a:buFont typeface="Arial"/>
              <a:buChar char="•"/>
              <a:defRPr/>
            </a:lvl4pPr>
            <a:lvl5pPr indent="-49199" lvl="4" marL="201599" rtl="0" algn="l">
              <a:lnSpc>
                <a:spcPct val="90000"/>
              </a:lnSpc>
              <a:spcBef>
                <a:spcPts val="0"/>
              </a:spcBef>
              <a:spcAft>
                <a:spcPts val="1200"/>
              </a:spcAft>
              <a:buClr>
                <a:schemeClr val="dk1"/>
              </a:buClr>
              <a:buFont typeface="Arial"/>
              <a:buChar char="•"/>
              <a:defRPr/>
            </a:lvl5pPr>
            <a:lvl6pPr indent="-101600" lvl="5" marL="2514600" rtl="0" algn="l">
              <a:spcBef>
                <a:spcPts val="400"/>
              </a:spcBef>
              <a:buClr>
                <a:schemeClr val="dk1"/>
              </a:buClr>
              <a:buFont typeface="Arial"/>
              <a:buChar char="•"/>
              <a:defRPr/>
            </a:lvl6pPr>
            <a:lvl7pPr indent="-101600" lvl="6" marL="2971800" rtl="0" algn="l">
              <a:spcBef>
                <a:spcPts val="400"/>
              </a:spcBef>
              <a:buClr>
                <a:schemeClr val="dk1"/>
              </a:buClr>
              <a:buFont typeface="Arial"/>
              <a:buChar char="•"/>
              <a:defRPr/>
            </a:lvl7pPr>
            <a:lvl8pPr indent="-101600" lvl="7" marL="3429000" rtl="0" algn="l">
              <a:spcBef>
                <a:spcPts val="400"/>
              </a:spcBef>
              <a:buClr>
                <a:schemeClr val="dk1"/>
              </a:buClr>
              <a:buFont typeface="Arial"/>
              <a:buChar char="•"/>
              <a:defRPr/>
            </a:lvl8pPr>
            <a:lvl9pPr indent="-101600" lvl="8" marL="3886200" rtl="0" algn="l">
              <a:spcBef>
                <a:spcPts val="400"/>
              </a:spcBef>
              <a:buClr>
                <a:schemeClr val="dk1"/>
              </a:buClr>
              <a:buFont typeface="Arial"/>
              <a:buChar char="•"/>
              <a:defRPr/>
            </a:lvl9pPr>
          </a:lstStyle>
          <a:p/>
        </p:txBody>
      </p:sp>
      <p:sp>
        <p:nvSpPr>
          <p:cNvPr id="68" name="Shape 68"/>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9" name="Shape 69"/>
        <p:cNvGrpSpPr/>
        <p:nvPr/>
      </p:nvGrpSpPr>
      <p:grpSpPr>
        <a:xfrm>
          <a:off x="0" y="0"/>
          <a:ext cx="0" cy="0"/>
          <a:chOff x="0" y="0"/>
          <a:chExt cx="0" cy="0"/>
        </a:xfrm>
      </p:grpSpPr>
      <p:sp>
        <p:nvSpPr>
          <p:cNvPr id="70" name="Shape 70"/>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1" name="Shape 71"/>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2" name="Shape 72"/>
          <p:cNvSpPr txBox="1"/>
          <p:nvPr>
            <p:ph idx="12" type="sldNum"/>
          </p:nvPr>
        </p:nvSpPr>
        <p:spPr>
          <a:xfrm>
            <a:off x="8556792" y="6333132"/>
            <a:ext cx="548700" cy="524700"/>
          </a:xfrm>
          <a:prstGeom prst="rect">
            <a:avLst/>
          </a:prstGeom>
          <a:noFill/>
          <a:ln>
            <a:noFill/>
          </a:ln>
        </p:spPr>
        <p:txBody>
          <a:bodyPr anchorCtr="0" anchor="ctr" bIns="91425" lIns="91425" rIns="91425" tIns="91425">
            <a:noAutofit/>
          </a:bodyPr>
          <a:lstStyle/>
          <a:p>
            <a:pPr indent="0" lvl="0" marL="0" marR="0" rtl="0" algn="l">
              <a:spcBef>
                <a:spcPts val="0"/>
              </a:spcBef>
              <a:buClr>
                <a:schemeClr val="dk2"/>
              </a:buClr>
              <a:buSzPct val="25000"/>
              <a:buFont typeface="Arial"/>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ck and blue">
    <p:spTree>
      <p:nvGrpSpPr>
        <p:cNvPr id="73" name="Shape 73"/>
        <p:cNvGrpSpPr/>
        <p:nvPr/>
      </p:nvGrpSpPr>
      <p:grpSpPr>
        <a:xfrm>
          <a:off x="0" y="0"/>
          <a:ext cx="0" cy="0"/>
          <a:chOff x="0" y="0"/>
          <a:chExt cx="0" cy="0"/>
        </a:xfrm>
      </p:grpSpPr>
      <p:sp>
        <p:nvSpPr>
          <p:cNvPr id="74" name="Shape 74"/>
          <p:cNvSpPr txBox="1"/>
          <p:nvPr>
            <p:ph type="title"/>
          </p:nvPr>
        </p:nvSpPr>
        <p:spPr>
          <a:xfrm>
            <a:off x="781200" y="403200"/>
            <a:ext cx="7200000" cy="957600"/>
          </a:xfrm>
          <a:prstGeom prst="rect">
            <a:avLst/>
          </a:prstGeom>
          <a:noFill/>
          <a:ln>
            <a:noFill/>
          </a:ln>
        </p:spPr>
        <p:txBody>
          <a:bodyPr anchorCtr="0" anchor="t" bIns="91425" lIns="91425" rIns="91425" tIns="91425"/>
          <a:lstStyle>
            <a:lvl1pPr lvl="0" rtl="0" algn="l">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 type="body"/>
          </p:nvPr>
        </p:nvSpPr>
        <p:spPr>
          <a:xfrm>
            <a:off x="770400" y="1512000"/>
            <a:ext cx="7210800" cy="2016000"/>
          </a:xfrm>
          <a:prstGeom prst="rect">
            <a:avLst/>
          </a:prstGeom>
          <a:noFill/>
          <a:ln>
            <a:noFill/>
          </a:ln>
        </p:spPr>
        <p:txBody>
          <a:bodyPr anchorCtr="0" anchor="t" bIns="91425" lIns="91425" rIns="91425" tIns="91425"/>
          <a:lstStyle>
            <a:lvl1pPr indent="-201599" lvl="0" marL="201599" rtl="0" algn="l">
              <a:lnSpc>
                <a:spcPct val="90000"/>
              </a:lnSpc>
              <a:spcBef>
                <a:spcPts val="0"/>
              </a:spcBef>
              <a:spcAft>
                <a:spcPts val="1200"/>
              </a:spcAft>
              <a:buClr>
                <a:schemeClr val="dk1"/>
              </a:buClr>
              <a:buFont typeface="Arial"/>
              <a:buNone/>
              <a:defRPr/>
            </a:lvl1pPr>
            <a:lvl2pPr indent="-31750" lvl="1" marL="361950" rtl="0" algn="l">
              <a:lnSpc>
                <a:spcPct val="90000"/>
              </a:lnSpc>
              <a:spcBef>
                <a:spcPts val="0"/>
              </a:spcBef>
              <a:spcAft>
                <a:spcPts val="1200"/>
              </a:spcAft>
              <a:buClr>
                <a:schemeClr val="dk1"/>
              </a:buClr>
              <a:buFont typeface="Arial"/>
              <a:buChar char="•"/>
              <a:defRPr/>
            </a:lvl2pPr>
            <a:lvl3pPr indent="-49199" lvl="2" marL="201599" rtl="0" algn="l">
              <a:lnSpc>
                <a:spcPct val="90000"/>
              </a:lnSpc>
              <a:spcBef>
                <a:spcPts val="0"/>
              </a:spcBef>
              <a:spcAft>
                <a:spcPts val="1200"/>
              </a:spcAft>
              <a:buClr>
                <a:schemeClr val="dk1"/>
              </a:buClr>
              <a:buFont typeface="Arial"/>
              <a:buChar char="•"/>
              <a:defRPr/>
            </a:lvl3pPr>
            <a:lvl4pPr indent="-49199" lvl="3" marL="201599" rtl="0" algn="l">
              <a:lnSpc>
                <a:spcPct val="90000"/>
              </a:lnSpc>
              <a:spcBef>
                <a:spcPts val="0"/>
              </a:spcBef>
              <a:spcAft>
                <a:spcPts val="1200"/>
              </a:spcAft>
              <a:buClr>
                <a:schemeClr val="dk1"/>
              </a:buClr>
              <a:buFont typeface="Arial"/>
              <a:buChar char="•"/>
              <a:defRPr/>
            </a:lvl4pPr>
            <a:lvl5pPr indent="-49199" lvl="4" marL="201599" rtl="0" algn="l">
              <a:lnSpc>
                <a:spcPct val="90000"/>
              </a:lnSpc>
              <a:spcBef>
                <a:spcPts val="0"/>
              </a:spcBef>
              <a:spcAft>
                <a:spcPts val="1200"/>
              </a:spcAft>
              <a:buClr>
                <a:schemeClr val="dk1"/>
              </a:buClr>
              <a:buFont typeface="Arial"/>
              <a:buChar char="•"/>
              <a:defRPr/>
            </a:lvl5pPr>
            <a:lvl6pPr indent="-101600" lvl="5" marL="2514600" rtl="0" algn="l">
              <a:spcBef>
                <a:spcPts val="400"/>
              </a:spcBef>
              <a:buClr>
                <a:schemeClr val="dk1"/>
              </a:buClr>
              <a:buFont typeface="Arial"/>
              <a:buChar char="•"/>
              <a:defRPr/>
            </a:lvl6pPr>
            <a:lvl7pPr indent="-101600" lvl="6" marL="2971800" rtl="0" algn="l">
              <a:spcBef>
                <a:spcPts val="400"/>
              </a:spcBef>
              <a:buClr>
                <a:schemeClr val="dk1"/>
              </a:buClr>
              <a:buFont typeface="Arial"/>
              <a:buChar char="•"/>
              <a:defRPr/>
            </a:lvl7pPr>
            <a:lvl8pPr indent="-101600" lvl="7" marL="3429000" rtl="0" algn="l">
              <a:spcBef>
                <a:spcPts val="400"/>
              </a:spcBef>
              <a:buClr>
                <a:schemeClr val="dk1"/>
              </a:buClr>
              <a:buFont typeface="Arial"/>
              <a:buChar char="•"/>
              <a:defRPr/>
            </a:lvl8pPr>
            <a:lvl9pPr indent="-101600" lvl="8" marL="3886200" rtl="0" algn="l">
              <a:spcBef>
                <a:spcPts val="400"/>
              </a:spcBef>
              <a:buClr>
                <a:schemeClr val="dk1"/>
              </a:buClr>
              <a:buFont typeface="Arial"/>
              <a:buChar char="•"/>
              <a:defRPr/>
            </a:lvl9pPr>
          </a:lstStyle>
          <a:p/>
        </p:txBody>
      </p:sp>
      <p:sp>
        <p:nvSpPr>
          <p:cNvPr id="76" name="Shape 76"/>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77" name="Shape 77"/>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78" name="Shape 78"/>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
        <p:nvSpPr>
          <p:cNvPr id="79" name="Shape 79"/>
          <p:cNvSpPr txBox="1"/>
          <p:nvPr>
            <p:ph idx="2" type="body"/>
          </p:nvPr>
        </p:nvSpPr>
        <p:spPr>
          <a:xfrm>
            <a:off x="770400" y="3780000"/>
            <a:ext cx="3492000" cy="1440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0" name="Shape 80"/>
          <p:cNvSpPr txBox="1"/>
          <p:nvPr>
            <p:ph idx="3" type="body"/>
          </p:nvPr>
        </p:nvSpPr>
        <p:spPr>
          <a:xfrm>
            <a:off x="4453200" y="3780000"/>
            <a:ext cx="3492000" cy="1440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Graphs">
    <p:spTree>
      <p:nvGrpSpPr>
        <p:cNvPr id="81" name="Shape 81"/>
        <p:cNvGrpSpPr/>
        <p:nvPr/>
      </p:nvGrpSpPr>
      <p:grpSpPr>
        <a:xfrm>
          <a:off x="0" y="0"/>
          <a:ext cx="0" cy="0"/>
          <a:chOff x="0" y="0"/>
          <a:chExt cx="0" cy="0"/>
        </a:xfrm>
      </p:grpSpPr>
      <p:sp>
        <p:nvSpPr>
          <p:cNvPr id="82" name="Shape 82"/>
          <p:cNvSpPr txBox="1"/>
          <p:nvPr>
            <p:ph type="title"/>
          </p:nvPr>
        </p:nvSpPr>
        <p:spPr>
          <a:xfrm>
            <a:off x="781200" y="403200"/>
            <a:ext cx="7148400" cy="5256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3" name="Shape 83"/>
          <p:cNvSpPr txBox="1"/>
          <p:nvPr>
            <p:ph idx="1" type="body"/>
          </p:nvPr>
        </p:nvSpPr>
        <p:spPr>
          <a:xfrm>
            <a:off x="788400" y="928670"/>
            <a:ext cx="7141200" cy="428700"/>
          </a:xfrm>
          <a:prstGeom prst="rect">
            <a:avLst/>
          </a:prstGeom>
          <a:noFill/>
          <a:ln>
            <a:noFill/>
          </a:ln>
        </p:spPr>
        <p:txBody>
          <a:bodyPr anchorCtr="0" anchor="t" bIns="91425" lIns="91425" rIns="91425" tIns="91425"/>
          <a:lstStyle>
            <a:lvl1pPr indent="0" lvl="0" marL="0" rtl="0">
              <a:spcBef>
                <a:spcPts val="0"/>
              </a:spcBef>
              <a:buFont typeface="Arial"/>
              <a:buNone/>
              <a:defRPr/>
            </a:lvl1pPr>
            <a:lvl2pPr indent="0" lvl="1" marL="457200" rtl="0">
              <a:spcBef>
                <a:spcPts val="0"/>
              </a:spcBef>
              <a:buFont typeface="Arial"/>
              <a:buNone/>
              <a:defRPr/>
            </a:lvl2pPr>
            <a:lvl3pPr indent="0" lvl="2" marL="914400" rtl="0">
              <a:spcBef>
                <a:spcPts val="0"/>
              </a:spcBef>
              <a:buFont typeface="Arial"/>
              <a:buNone/>
              <a:defRPr/>
            </a:lvl3pPr>
            <a:lvl4pPr indent="0" lvl="3" marL="1371600" rtl="0">
              <a:spcBef>
                <a:spcPts val="0"/>
              </a:spcBef>
              <a:buFont typeface="Arial"/>
              <a:buNone/>
              <a:defRPr/>
            </a:lvl4pPr>
            <a:lvl5pPr indent="0" lvl="4" marL="1828800" rtl="0">
              <a:spcBef>
                <a:spcPts val="0"/>
              </a:spcBef>
              <a:buFont typeface="Arial"/>
              <a:buNone/>
              <a:defRPr/>
            </a:lvl5pPr>
            <a:lvl6pPr indent="0" lvl="5" marL="2286000" rtl="0">
              <a:spcBef>
                <a:spcPts val="0"/>
              </a:spcBef>
              <a:buFont typeface="Arial"/>
              <a:buNone/>
              <a:defRPr/>
            </a:lvl6pPr>
            <a:lvl7pPr indent="0" lvl="6" marL="2743200" rtl="0">
              <a:spcBef>
                <a:spcPts val="0"/>
              </a:spcBef>
              <a:buFont typeface="Arial"/>
              <a:buNone/>
              <a:defRPr/>
            </a:lvl7pPr>
            <a:lvl8pPr indent="0" lvl="7" marL="3200400" rtl="0">
              <a:spcBef>
                <a:spcPts val="0"/>
              </a:spcBef>
              <a:buFont typeface="Arial"/>
              <a:buNone/>
              <a:defRPr/>
            </a:lvl8pPr>
            <a:lvl9pPr indent="0" lvl="8" marL="3657600" rtl="0">
              <a:spcBef>
                <a:spcPts val="0"/>
              </a:spcBef>
              <a:buFont typeface="Arial"/>
              <a:buNone/>
              <a:defRPr/>
            </a:lvl9pPr>
          </a:lstStyle>
          <a:p/>
        </p:txBody>
      </p:sp>
      <p:sp>
        <p:nvSpPr>
          <p:cNvPr id="84" name="Shape 84"/>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85" name="Shape 85"/>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86" name="Shape 86"/>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Inhoud van twee">
    <p:spTree>
      <p:nvGrpSpPr>
        <p:cNvPr id="87" name="Shape 87"/>
        <p:cNvGrpSpPr/>
        <p:nvPr/>
      </p:nvGrpSpPr>
      <p:grpSpPr>
        <a:xfrm>
          <a:off x="0" y="0"/>
          <a:ext cx="0" cy="0"/>
          <a:chOff x="0" y="0"/>
          <a:chExt cx="0" cy="0"/>
        </a:xfrm>
      </p:grpSpPr>
      <p:sp>
        <p:nvSpPr>
          <p:cNvPr id="88" name="Shape 88"/>
          <p:cNvSpPr txBox="1"/>
          <p:nvPr>
            <p:ph type="title"/>
          </p:nvPr>
        </p:nvSpPr>
        <p:spPr>
          <a:xfrm>
            <a:off x="781200" y="403200"/>
            <a:ext cx="7200000" cy="957600"/>
          </a:xfrm>
          <a:prstGeom prst="rect">
            <a:avLst/>
          </a:prstGeom>
          <a:noFill/>
          <a:ln>
            <a:noFill/>
          </a:ln>
        </p:spPr>
        <p:txBody>
          <a:bodyPr anchorCtr="0" anchor="t" bIns="91425" lIns="91425" rIns="91425" tIns="91425"/>
          <a:lstStyle>
            <a:lvl1pPr lvl="0" rtl="0" algn="l">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9" name="Shape 89"/>
          <p:cNvSpPr txBox="1"/>
          <p:nvPr>
            <p:ph idx="1" type="body"/>
          </p:nvPr>
        </p:nvSpPr>
        <p:spPr>
          <a:xfrm>
            <a:off x="788400" y="1573200"/>
            <a:ext cx="3456000" cy="4716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0" name="Shape 90"/>
          <p:cNvSpPr txBox="1"/>
          <p:nvPr>
            <p:ph idx="2" type="body"/>
          </p:nvPr>
        </p:nvSpPr>
        <p:spPr>
          <a:xfrm>
            <a:off x="4428000" y="1573200"/>
            <a:ext cx="3456000" cy="4716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1" name="Shape 91"/>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92" name="Shape 92"/>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93" name="Shape 93"/>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ck background">
    <p:bg>
      <p:bgPr>
        <a:solidFill>
          <a:schemeClr val="dk1"/>
        </a:solidFill>
      </p:bgPr>
    </p:bg>
    <p:spTree>
      <p:nvGrpSpPr>
        <p:cNvPr id="94" name="Shape 94"/>
        <p:cNvGrpSpPr/>
        <p:nvPr/>
      </p:nvGrpSpPr>
      <p:grpSpPr>
        <a:xfrm>
          <a:off x="0" y="0"/>
          <a:ext cx="0" cy="0"/>
          <a:chOff x="0" y="0"/>
          <a:chExt cx="0" cy="0"/>
        </a:xfrm>
      </p:grpSpPr>
      <p:sp>
        <p:nvSpPr>
          <p:cNvPr id="95" name="Shape 95"/>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96" name="Shape 96"/>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97" name="Shape 97"/>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lt1"/>
                </a:solidFill>
                <a:latin typeface="Arial"/>
                <a:ea typeface="Arial"/>
                <a:cs typeface="Arial"/>
                <a:sym typeface="Arial"/>
              </a:rPr>
              <a:t>‹#›</a:t>
            </a:fld>
          </a:p>
        </p:txBody>
      </p:sp>
      <p:sp>
        <p:nvSpPr>
          <p:cNvPr id="98" name="Shape 98"/>
          <p:cNvSpPr/>
          <p:nvPr>
            <p:ph idx="2" type="pic"/>
          </p:nvPr>
        </p:nvSpPr>
        <p:spPr>
          <a:xfrm>
            <a:off x="788400" y="908720"/>
            <a:ext cx="7100400" cy="4752600"/>
          </a:xfrm>
          <a:prstGeom prst="rect">
            <a:avLst/>
          </a:prstGeom>
          <a:noFill/>
          <a:ln>
            <a:noFill/>
          </a:ln>
        </p:spPr>
      </p:sp>
      <p:pic>
        <p:nvPicPr>
          <p:cNvPr id="99" name="Shape 99"/>
          <p:cNvPicPr preferRelativeResize="0"/>
          <p:nvPr/>
        </p:nvPicPr>
        <p:blipFill rotWithShape="1">
          <a:blip r:embed="rId2">
            <a:alphaModFix/>
          </a:blip>
          <a:srcRect b="0" l="0" r="0" t="0"/>
          <a:stretch/>
        </p:blipFill>
        <p:spPr>
          <a:xfrm>
            <a:off x="171198" y="5772012"/>
            <a:ext cx="780300" cy="703500"/>
          </a:xfrm>
          <a:prstGeom prst="rect">
            <a:avLst/>
          </a:prstGeom>
          <a:noFill/>
          <a:ln>
            <a:noFill/>
          </a:ln>
        </p:spPr>
      </p:pic>
      <p:sp>
        <p:nvSpPr>
          <p:cNvPr id="100" name="Shape 100"/>
          <p:cNvSpPr txBox="1"/>
          <p:nvPr/>
        </p:nvSpPr>
        <p:spPr>
          <a:xfrm>
            <a:off x="7174657" y="6328800"/>
            <a:ext cx="500100" cy="180000"/>
          </a:xfrm>
          <a:prstGeom prst="rect">
            <a:avLst/>
          </a:prstGeom>
          <a:noFill/>
          <a:ln>
            <a:noFill/>
          </a:ln>
        </p:spPr>
        <p:txBody>
          <a:bodyPr anchorCtr="0" anchor="b" bIns="0" lIns="0" rIns="0" tIns="0">
            <a:noAutofit/>
          </a:bodyPr>
          <a:lstStyle/>
          <a:p>
            <a:pPr indent="0" lvl="0" marL="0" marR="0" rtl="0" algn="r">
              <a:spcBef>
                <a:spcPts val="0"/>
              </a:spcBef>
              <a:buSzPct val="25000"/>
              <a:buNone/>
            </a:pPr>
            <a:r>
              <a:rPr b="0" i="0" lang="nl" sz="1050" u="none" cap="none" strike="noStrike">
                <a:solidFill>
                  <a:schemeClr val="lt1"/>
                </a:solidFill>
                <a:latin typeface="Arial"/>
                <a:ea typeface="Arial"/>
                <a:cs typeface="Arial"/>
                <a:sym typeface="Arial"/>
              </a:rPr>
              <a:t>pagina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Vergelijking">
    <p:spTree>
      <p:nvGrpSpPr>
        <p:cNvPr id="101" name="Shape 101"/>
        <p:cNvGrpSpPr/>
        <p:nvPr/>
      </p:nvGrpSpPr>
      <p:grpSpPr>
        <a:xfrm>
          <a:off x="0" y="0"/>
          <a:ext cx="0" cy="0"/>
          <a:chOff x="0" y="0"/>
          <a:chExt cx="0" cy="0"/>
        </a:xfrm>
      </p:grpSpPr>
      <p:sp>
        <p:nvSpPr>
          <p:cNvPr id="102" name="Shape 102"/>
          <p:cNvSpPr txBox="1"/>
          <p:nvPr>
            <p:ph type="title"/>
          </p:nvPr>
        </p:nvSpPr>
        <p:spPr>
          <a:xfrm>
            <a:off x="781200" y="403200"/>
            <a:ext cx="7200000" cy="9576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3" name="Shape 103"/>
          <p:cNvSpPr txBox="1"/>
          <p:nvPr>
            <p:ph idx="1" type="body"/>
          </p:nvPr>
        </p:nvSpPr>
        <p:spPr>
          <a:xfrm>
            <a:off x="788400" y="4359600"/>
            <a:ext cx="3456000" cy="639900"/>
          </a:xfrm>
          <a:prstGeom prst="rect">
            <a:avLst/>
          </a:prstGeom>
          <a:noFill/>
          <a:ln>
            <a:noFill/>
          </a:ln>
        </p:spPr>
        <p:txBody>
          <a:bodyPr anchorCtr="0" anchor="t" bIns="91425" lIns="91425" rIns="91425" tIns="91425"/>
          <a:lstStyle>
            <a:lvl1pPr indent="0" lvl="0" marL="0" rtl="0">
              <a:spcBef>
                <a:spcPts val="0"/>
              </a:spcBef>
              <a:buFont typeface="Arial"/>
              <a:buNone/>
              <a:defRPr/>
            </a:lvl1pPr>
            <a:lvl2pPr indent="0" lvl="1" marL="457200" rtl="0">
              <a:spcBef>
                <a:spcPts val="0"/>
              </a:spcBef>
              <a:buFont typeface="Arial"/>
              <a:buNone/>
              <a:defRPr/>
            </a:lvl2pPr>
            <a:lvl3pPr indent="0" lvl="2" marL="914400" rtl="0">
              <a:spcBef>
                <a:spcPts val="0"/>
              </a:spcBef>
              <a:buFont typeface="Arial"/>
              <a:buNone/>
              <a:defRPr/>
            </a:lvl3pPr>
            <a:lvl4pPr indent="0" lvl="3" marL="1371600" rtl="0">
              <a:spcBef>
                <a:spcPts val="0"/>
              </a:spcBef>
              <a:buFont typeface="Arial"/>
              <a:buNone/>
              <a:defRPr/>
            </a:lvl4pPr>
            <a:lvl5pPr indent="0" lvl="4" marL="1828800" rtl="0">
              <a:spcBef>
                <a:spcPts val="0"/>
              </a:spcBef>
              <a:buFont typeface="Arial"/>
              <a:buNone/>
              <a:defRPr/>
            </a:lvl5pPr>
            <a:lvl6pPr indent="0" lvl="5" marL="2286000" rtl="0">
              <a:spcBef>
                <a:spcPts val="0"/>
              </a:spcBef>
              <a:buFont typeface="Arial"/>
              <a:buNone/>
              <a:defRPr/>
            </a:lvl6pPr>
            <a:lvl7pPr indent="0" lvl="6" marL="2743200" rtl="0">
              <a:spcBef>
                <a:spcPts val="0"/>
              </a:spcBef>
              <a:buFont typeface="Arial"/>
              <a:buNone/>
              <a:defRPr/>
            </a:lvl7pPr>
            <a:lvl8pPr indent="0" lvl="7" marL="3200400" rtl="0">
              <a:spcBef>
                <a:spcPts val="0"/>
              </a:spcBef>
              <a:buFont typeface="Arial"/>
              <a:buNone/>
              <a:defRPr/>
            </a:lvl8pPr>
            <a:lvl9pPr indent="0" lvl="8" marL="3657600" rtl="0">
              <a:spcBef>
                <a:spcPts val="0"/>
              </a:spcBef>
              <a:buFont typeface="Arial"/>
              <a:buNone/>
              <a:defRPr/>
            </a:lvl9pPr>
          </a:lstStyle>
          <a:p/>
        </p:txBody>
      </p:sp>
      <p:sp>
        <p:nvSpPr>
          <p:cNvPr id="104" name="Shape 104"/>
          <p:cNvSpPr txBox="1"/>
          <p:nvPr>
            <p:ph idx="2" type="body"/>
          </p:nvPr>
        </p:nvSpPr>
        <p:spPr>
          <a:xfrm>
            <a:off x="788400" y="1573200"/>
            <a:ext cx="3456000" cy="2664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5" name="Shape 105"/>
          <p:cNvSpPr txBox="1"/>
          <p:nvPr>
            <p:ph idx="3" type="body"/>
          </p:nvPr>
        </p:nvSpPr>
        <p:spPr>
          <a:xfrm>
            <a:off x="4428000" y="4359600"/>
            <a:ext cx="3456000" cy="639900"/>
          </a:xfrm>
          <a:prstGeom prst="rect">
            <a:avLst/>
          </a:prstGeom>
          <a:noFill/>
          <a:ln>
            <a:noFill/>
          </a:ln>
        </p:spPr>
        <p:txBody>
          <a:bodyPr anchorCtr="0" anchor="t" bIns="91425" lIns="91425" rIns="91425" tIns="91425"/>
          <a:lstStyle>
            <a:lvl1pPr indent="0" lvl="0" marL="0" rtl="0">
              <a:spcBef>
                <a:spcPts val="0"/>
              </a:spcBef>
              <a:buFont typeface="Arial"/>
              <a:buNone/>
              <a:defRPr/>
            </a:lvl1pPr>
            <a:lvl2pPr indent="0" lvl="1" marL="457200" rtl="0">
              <a:spcBef>
                <a:spcPts val="0"/>
              </a:spcBef>
              <a:buFont typeface="Arial"/>
              <a:buNone/>
              <a:defRPr/>
            </a:lvl2pPr>
            <a:lvl3pPr indent="0" lvl="2" marL="914400" rtl="0">
              <a:spcBef>
                <a:spcPts val="0"/>
              </a:spcBef>
              <a:buFont typeface="Arial"/>
              <a:buNone/>
              <a:defRPr/>
            </a:lvl3pPr>
            <a:lvl4pPr indent="0" lvl="3" marL="1371600" rtl="0">
              <a:spcBef>
                <a:spcPts val="0"/>
              </a:spcBef>
              <a:buFont typeface="Arial"/>
              <a:buNone/>
              <a:defRPr/>
            </a:lvl4pPr>
            <a:lvl5pPr indent="0" lvl="4" marL="1828800" rtl="0">
              <a:spcBef>
                <a:spcPts val="0"/>
              </a:spcBef>
              <a:buFont typeface="Arial"/>
              <a:buNone/>
              <a:defRPr/>
            </a:lvl5pPr>
            <a:lvl6pPr indent="0" lvl="5" marL="2286000" rtl="0">
              <a:spcBef>
                <a:spcPts val="0"/>
              </a:spcBef>
              <a:buFont typeface="Arial"/>
              <a:buNone/>
              <a:defRPr/>
            </a:lvl6pPr>
            <a:lvl7pPr indent="0" lvl="6" marL="2743200" rtl="0">
              <a:spcBef>
                <a:spcPts val="0"/>
              </a:spcBef>
              <a:buFont typeface="Arial"/>
              <a:buNone/>
              <a:defRPr/>
            </a:lvl7pPr>
            <a:lvl8pPr indent="0" lvl="7" marL="3200400" rtl="0">
              <a:spcBef>
                <a:spcPts val="0"/>
              </a:spcBef>
              <a:buFont typeface="Arial"/>
              <a:buNone/>
              <a:defRPr/>
            </a:lvl8pPr>
            <a:lvl9pPr indent="0" lvl="8" marL="3657600" rtl="0">
              <a:spcBef>
                <a:spcPts val="0"/>
              </a:spcBef>
              <a:buFont typeface="Arial"/>
              <a:buNone/>
              <a:defRPr/>
            </a:lvl9pPr>
          </a:lstStyle>
          <a:p/>
        </p:txBody>
      </p:sp>
      <p:sp>
        <p:nvSpPr>
          <p:cNvPr id="106" name="Shape 106"/>
          <p:cNvSpPr txBox="1"/>
          <p:nvPr>
            <p:ph idx="4" type="body"/>
          </p:nvPr>
        </p:nvSpPr>
        <p:spPr>
          <a:xfrm>
            <a:off x="4428000" y="1573200"/>
            <a:ext cx="3456000" cy="26640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7" name="Shape 107"/>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08" name="Shape 108"/>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09" name="Shape 109"/>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Alleen titel">
    <p:spTree>
      <p:nvGrpSpPr>
        <p:cNvPr id="110" name="Shape 110"/>
        <p:cNvGrpSpPr/>
        <p:nvPr/>
      </p:nvGrpSpPr>
      <p:grpSpPr>
        <a:xfrm>
          <a:off x="0" y="0"/>
          <a:ext cx="0" cy="0"/>
          <a:chOff x="0" y="0"/>
          <a:chExt cx="0" cy="0"/>
        </a:xfrm>
      </p:grpSpPr>
      <p:sp>
        <p:nvSpPr>
          <p:cNvPr id="111" name="Shape 111"/>
          <p:cNvSpPr txBox="1"/>
          <p:nvPr>
            <p:ph type="title"/>
          </p:nvPr>
        </p:nvSpPr>
        <p:spPr>
          <a:xfrm>
            <a:off x="781200" y="403200"/>
            <a:ext cx="7200000" cy="957600"/>
          </a:xfrm>
          <a:prstGeom prst="rect">
            <a:avLst/>
          </a:prstGeom>
          <a:noFill/>
          <a:ln>
            <a:noFill/>
          </a:ln>
        </p:spPr>
        <p:txBody>
          <a:bodyPr anchorCtr="0" anchor="t" bIns="91425" lIns="91425" rIns="91425" tIns="91425"/>
          <a:lstStyle>
            <a:lvl1pPr lvl="0" rtl="0" algn="l">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2" name="Shape 112"/>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13" name="Shape 113"/>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14" name="Shape 114"/>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Leeg">
    <p:spTree>
      <p:nvGrpSpPr>
        <p:cNvPr id="115" name="Shape 115"/>
        <p:cNvGrpSpPr/>
        <p:nvPr/>
      </p:nvGrpSpPr>
      <p:grpSpPr>
        <a:xfrm>
          <a:off x="0" y="0"/>
          <a:ext cx="0" cy="0"/>
          <a:chOff x="0" y="0"/>
          <a:chExt cx="0" cy="0"/>
        </a:xfrm>
      </p:grpSpPr>
      <p:sp>
        <p:nvSpPr>
          <p:cNvPr id="116" name="Shape 116"/>
          <p:cNvSpPr txBox="1"/>
          <p:nvPr>
            <p:ph idx="10" type="dt"/>
          </p:nvPr>
        </p:nvSpPr>
        <p:spPr>
          <a:xfrm>
            <a:off x="6357950" y="6328800"/>
            <a:ext cx="7740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17" name="Shape 117"/>
          <p:cNvSpPr txBox="1"/>
          <p:nvPr>
            <p:ph idx="11" type="ftr"/>
          </p:nvPr>
        </p:nvSpPr>
        <p:spPr>
          <a:xfrm>
            <a:off x="1571604" y="6328800"/>
            <a:ext cx="4500600" cy="180000"/>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18" name="Shape 118"/>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Voorloopdia">
    <p:bg>
      <p:bgPr>
        <a:solidFill>
          <a:schemeClr val="dk2"/>
        </a:solidFill>
      </p:bgPr>
    </p:bg>
    <p:spTree>
      <p:nvGrpSpPr>
        <p:cNvPr id="119" name="Shape 119"/>
        <p:cNvGrpSpPr/>
        <p:nvPr/>
      </p:nvGrpSpPr>
      <p:grpSpPr>
        <a:xfrm>
          <a:off x="0" y="0"/>
          <a:ext cx="0" cy="0"/>
          <a:chOff x="0" y="0"/>
          <a:chExt cx="0" cy="0"/>
        </a:xfrm>
      </p:grpSpPr>
      <p:pic>
        <p:nvPicPr>
          <p:cNvPr id="120" name="Shape 120"/>
          <p:cNvPicPr preferRelativeResize="0"/>
          <p:nvPr/>
        </p:nvPicPr>
        <p:blipFill rotWithShape="1">
          <a:blip r:embed="rId2">
            <a:alphaModFix/>
          </a:blip>
          <a:srcRect b="0" l="0" r="0" t="0"/>
          <a:stretch/>
        </p:blipFill>
        <p:spPr>
          <a:xfrm>
            <a:off x="146259" y="232827"/>
            <a:ext cx="3816300" cy="5502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Afsluiting">
    <p:bg>
      <p:bgPr>
        <a:solidFill>
          <a:schemeClr val="lt1"/>
        </a:solidFill>
      </p:bgPr>
    </p:bg>
    <p:spTree>
      <p:nvGrpSpPr>
        <p:cNvPr id="128" name="Shape 128"/>
        <p:cNvGrpSpPr/>
        <p:nvPr/>
      </p:nvGrpSpPr>
      <p:grpSpPr>
        <a:xfrm>
          <a:off x="0" y="0"/>
          <a:ext cx="0" cy="0"/>
          <a:chOff x="0" y="0"/>
          <a:chExt cx="0" cy="0"/>
        </a:xfrm>
      </p:grpSpPr>
      <p:sp>
        <p:nvSpPr>
          <p:cNvPr id="129" name="Shape 129"/>
          <p:cNvSpPr txBox="1"/>
          <p:nvPr>
            <p:ph type="title"/>
          </p:nvPr>
        </p:nvSpPr>
        <p:spPr>
          <a:xfrm>
            <a:off x="331200" y="2815200"/>
            <a:ext cx="6048000" cy="13860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lt1"/>
              </a:buClr>
              <a:buFont typeface="Arial"/>
              <a:buNone/>
              <a:defRPr b="1" i="0" sz="5000" u="none" cap="none" strike="noStrike">
                <a:solidFill>
                  <a:schemeClr val="lt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pic>
        <p:nvPicPr>
          <p:cNvPr id="130" name="Shape 130"/>
          <p:cNvPicPr preferRelativeResize="0"/>
          <p:nvPr/>
        </p:nvPicPr>
        <p:blipFill rotWithShape="1">
          <a:blip r:embed="rId2">
            <a:alphaModFix/>
          </a:blip>
          <a:srcRect b="39013" l="0" r="0" t="0"/>
          <a:stretch/>
        </p:blipFill>
        <p:spPr>
          <a:xfrm>
            <a:off x="284400" y="284400"/>
            <a:ext cx="2595600" cy="2358000"/>
          </a:xfrm>
          <a:prstGeom prst="rect">
            <a:avLst/>
          </a:prstGeom>
          <a:noFill/>
          <a:ln>
            <a:noFill/>
          </a:ln>
        </p:spPr>
      </p:pic>
      <p:pic>
        <p:nvPicPr>
          <p:cNvPr id="131" name="Shape 131"/>
          <p:cNvPicPr preferRelativeResize="0"/>
          <p:nvPr/>
        </p:nvPicPr>
        <p:blipFill rotWithShape="1">
          <a:blip r:embed="rId3">
            <a:alphaModFix/>
          </a:blip>
          <a:srcRect b="11" l="0" r="0" t="62545"/>
          <a:stretch/>
        </p:blipFill>
        <p:spPr>
          <a:xfrm>
            <a:off x="204451" y="5157351"/>
            <a:ext cx="2667600" cy="1440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eldia">
    <p:spTree>
      <p:nvGrpSpPr>
        <p:cNvPr id="132" name="Shape 132"/>
        <p:cNvGrpSpPr/>
        <p:nvPr/>
      </p:nvGrpSpPr>
      <p:grpSpPr>
        <a:xfrm>
          <a:off x="0" y="0"/>
          <a:ext cx="0" cy="0"/>
          <a:chOff x="0" y="0"/>
          <a:chExt cx="0" cy="0"/>
        </a:xfrm>
      </p:grpSpPr>
      <p:sp>
        <p:nvSpPr>
          <p:cNvPr id="133" name="Shape 133"/>
          <p:cNvSpPr txBox="1"/>
          <p:nvPr>
            <p:ph type="ctrTitle"/>
          </p:nvPr>
        </p:nvSpPr>
        <p:spPr>
          <a:xfrm>
            <a:off x="774000" y="442800"/>
            <a:ext cx="6048000" cy="21240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2"/>
              </a:buClr>
              <a:buFont typeface="Arial"/>
              <a:buNone/>
              <a:defRPr b="1" i="0" sz="5000" u="none" cap="none" strike="noStrike">
                <a:solidFill>
                  <a:schemeClr val="dk2"/>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34" name="Shape 134"/>
          <p:cNvSpPr txBox="1"/>
          <p:nvPr>
            <p:ph idx="1" type="subTitle"/>
          </p:nvPr>
        </p:nvSpPr>
        <p:spPr>
          <a:xfrm>
            <a:off x="759600" y="2656800"/>
            <a:ext cx="6048000" cy="986400"/>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1200"/>
              </a:spcAft>
              <a:buClr>
                <a:schemeClr val="dk2"/>
              </a:buClr>
              <a:buFont typeface="Arial"/>
              <a:buNone/>
              <a:defRPr b="0" i="0" sz="3200" u="none" cap="none" strike="noStrike">
                <a:solidFill>
                  <a:schemeClr val="dk2"/>
                </a:solidFill>
                <a:latin typeface="Arial"/>
                <a:ea typeface="Arial"/>
                <a:cs typeface="Arial"/>
                <a:sym typeface="Arial"/>
              </a:defRPr>
            </a:lvl1pPr>
            <a:lvl2pPr indent="0" lvl="1" marL="457200" marR="0" rtl="0" algn="ctr">
              <a:lnSpc>
                <a:spcPct val="90000"/>
              </a:lnSpc>
              <a:spcBef>
                <a:spcPts val="0"/>
              </a:spcBef>
              <a:spcAft>
                <a:spcPts val="1200"/>
              </a:spcAft>
              <a:buClr>
                <a:srgbClr val="888888"/>
              </a:buClr>
              <a:buFont typeface="Arial"/>
              <a:buNone/>
              <a:defRPr b="0" i="0" sz="2400" u="none" cap="none" strike="noStrike">
                <a:solidFill>
                  <a:srgbClr val="888888"/>
                </a:solidFill>
                <a:latin typeface="Arial"/>
                <a:ea typeface="Arial"/>
                <a:cs typeface="Arial"/>
                <a:sym typeface="Arial"/>
              </a:defRPr>
            </a:lvl2pPr>
            <a:lvl3pPr indent="0" lvl="2" marL="914400" marR="0" rtl="0" algn="ctr">
              <a:lnSpc>
                <a:spcPct val="90000"/>
              </a:lnSpc>
              <a:spcBef>
                <a:spcPts val="0"/>
              </a:spcBef>
              <a:spcAft>
                <a:spcPts val="1200"/>
              </a:spcAft>
              <a:buClr>
                <a:srgbClr val="888888"/>
              </a:buClr>
              <a:buFont typeface="Arial"/>
              <a:buNone/>
              <a:defRPr b="0" i="0" sz="2400" u="none" cap="none" strike="noStrike">
                <a:solidFill>
                  <a:srgbClr val="888888"/>
                </a:solidFill>
                <a:latin typeface="Arial"/>
                <a:ea typeface="Arial"/>
                <a:cs typeface="Arial"/>
                <a:sym typeface="Arial"/>
              </a:defRPr>
            </a:lvl3pPr>
            <a:lvl4pPr indent="0" lvl="3" marL="1371600" marR="0" rtl="0" algn="ctr">
              <a:lnSpc>
                <a:spcPct val="90000"/>
              </a:lnSpc>
              <a:spcBef>
                <a:spcPts val="0"/>
              </a:spcBef>
              <a:spcAft>
                <a:spcPts val="1200"/>
              </a:spcAft>
              <a:buClr>
                <a:srgbClr val="888888"/>
              </a:buClr>
              <a:buFont typeface="Arial"/>
              <a:buNone/>
              <a:defRPr b="0" i="0" sz="2400" u="none" cap="none" strike="noStrike">
                <a:solidFill>
                  <a:srgbClr val="888888"/>
                </a:solidFill>
                <a:latin typeface="Arial"/>
                <a:ea typeface="Arial"/>
                <a:cs typeface="Arial"/>
                <a:sym typeface="Arial"/>
              </a:defRPr>
            </a:lvl4pPr>
            <a:lvl5pPr indent="0" lvl="4" marL="1828800" marR="0" rtl="0" algn="ctr">
              <a:lnSpc>
                <a:spcPct val="90000"/>
              </a:lnSpc>
              <a:spcBef>
                <a:spcPts val="0"/>
              </a:spcBef>
              <a:spcAft>
                <a:spcPts val="1200"/>
              </a:spcAft>
              <a:buClr>
                <a:srgbClr val="888888"/>
              </a:buClr>
              <a:buFont typeface="Arial"/>
              <a:buNone/>
              <a:defRPr b="0" i="0" sz="2400" u="none" cap="none" strike="noStrike">
                <a:solidFill>
                  <a:srgbClr val="888888"/>
                </a:solidFill>
                <a:latin typeface="Arial"/>
                <a:ea typeface="Arial"/>
                <a:cs typeface="Arial"/>
                <a:sym typeface="Arial"/>
              </a:defRPr>
            </a:lvl5pPr>
            <a:lvl6pPr indent="0" lvl="5" marL="2286000" marR="0" rtl="0" algn="ctr">
              <a:spcBef>
                <a:spcPts val="400"/>
              </a:spcBef>
              <a:buClr>
                <a:srgbClr val="888888"/>
              </a:buClr>
              <a:buFont typeface="Arial"/>
              <a:buNone/>
              <a:defRPr b="0" i="0" sz="2000" u="none" cap="none" strike="noStrike">
                <a:solidFill>
                  <a:srgbClr val="888888"/>
                </a:solidFill>
                <a:latin typeface="Arial"/>
                <a:ea typeface="Arial"/>
                <a:cs typeface="Arial"/>
                <a:sym typeface="Arial"/>
              </a:defRPr>
            </a:lvl6pPr>
            <a:lvl7pPr indent="0" lvl="6" marL="2743200" marR="0" rtl="0" algn="ctr">
              <a:spcBef>
                <a:spcPts val="400"/>
              </a:spcBef>
              <a:buClr>
                <a:srgbClr val="888888"/>
              </a:buClr>
              <a:buFont typeface="Arial"/>
              <a:buNone/>
              <a:defRPr b="0" i="0" sz="2000" u="none" cap="none" strike="noStrike">
                <a:solidFill>
                  <a:srgbClr val="888888"/>
                </a:solidFill>
                <a:latin typeface="Arial"/>
                <a:ea typeface="Arial"/>
                <a:cs typeface="Arial"/>
                <a:sym typeface="Arial"/>
              </a:defRPr>
            </a:lvl7pPr>
            <a:lvl8pPr indent="0" lvl="7" marL="3200400" marR="0" rtl="0" algn="ctr">
              <a:spcBef>
                <a:spcPts val="400"/>
              </a:spcBef>
              <a:buClr>
                <a:srgbClr val="888888"/>
              </a:buClr>
              <a:buFont typeface="Arial"/>
              <a:buNone/>
              <a:defRPr b="0" i="0" sz="2000" u="none" cap="none" strike="noStrike">
                <a:solidFill>
                  <a:srgbClr val="888888"/>
                </a:solidFill>
                <a:latin typeface="Arial"/>
                <a:ea typeface="Arial"/>
                <a:cs typeface="Arial"/>
                <a:sym typeface="Arial"/>
              </a:defRPr>
            </a:lvl8pPr>
            <a:lvl9pPr indent="0" lvl="8" marL="3657600" marR="0" rtl="0" algn="ctr">
              <a:spcBef>
                <a:spcPts val="400"/>
              </a:spcBef>
              <a:buClr>
                <a:srgbClr val="888888"/>
              </a:buClr>
              <a:buFont typeface="Arial"/>
              <a:buNone/>
              <a:defRPr b="0" i="0" sz="2000" u="none" cap="none" strike="noStrike">
                <a:solidFill>
                  <a:srgbClr val="888888"/>
                </a:solidFill>
                <a:latin typeface="Arial"/>
                <a:ea typeface="Arial"/>
                <a:cs typeface="Arial"/>
                <a:sym typeface="Arial"/>
              </a:defRPr>
            </a:lvl9pPr>
          </a:lstStyle>
          <a:p/>
        </p:txBody>
      </p:sp>
      <p:sp>
        <p:nvSpPr>
          <p:cNvPr id="135" name="Shape 135"/>
          <p:cNvSpPr txBox="1"/>
          <p:nvPr>
            <p:ph idx="2" type="body"/>
          </p:nvPr>
        </p:nvSpPr>
        <p:spPr>
          <a:xfrm>
            <a:off x="777600" y="3888000"/>
            <a:ext cx="6048000" cy="216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2"/>
              </a:buClr>
              <a:buFont typeface="Arial"/>
              <a:buNone/>
              <a:defRPr b="0" i="0" sz="1800" u="none" cap="none" strike="noStrike">
                <a:solidFill>
                  <a:schemeClr val="dk2"/>
                </a:solidFill>
                <a:latin typeface="Arial"/>
                <a:ea typeface="Arial"/>
                <a:cs typeface="Arial"/>
                <a:sym typeface="Arial"/>
              </a:defRPr>
            </a:lvl1pPr>
            <a:lvl2pPr indent="-87299" lvl="1" marL="201599" marR="0" rtl="0" algn="l">
              <a:lnSpc>
                <a:spcPct val="90000"/>
              </a:lnSpc>
              <a:spcBef>
                <a:spcPts val="0"/>
              </a:spcBef>
              <a:spcAft>
                <a:spcPts val="1200"/>
              </a:spcAft>
              <a:buClr>
                <a:schemeClr val="dk2"/>
              </a:buClr>
              <a:buSzPct val="100000"/>
              <a:buFont typeface="Arial"/>
              <a:buChar char="•"/>
              <a:defRPr b="0" i="0" sz="1800" u="none" cap="none" strike="noStrike">
                <a:solidFill>
                  <a:schemeClr val="dk2"/>
                </a:solidFill>
                <a:latin typeface="Arial"/>
                <a:ea typeface="Arial"/>
                <a:cs typeface="Arial"/>
                <a:sym typeface="Arial"/>
              </a:defRPr>
            </a:lvl2pPr>
            <a:lvl3pPr indent="-87299" lvl="2" marL="201599" marR="0" rtl="0" algn="l">
              <a:lnSpc>
                <a:spcPct val="90000"/>
              </a:lnSpc>
              <a:spcBef>
                <a:spcPts val="0"/>
              </a:spcBef>
              <a:spcAft>
                <a:spcPts val="1200"/>
              </a:spcAft>
              <a:buClr>
                <a:schemeClr val="dk2"/>
              </a:buClr>
              <a:buSzPct val="100000"/>
              <a:buFont typeface="Arial"/>
              <a:buChar char="•"/>
              <a:defRPr b="0" i="0" sz="1800" u="none" cap="none" strike="noStrike">
                <a:solidFill>
                  <a:schemeClr val="dk2"/>
                </a:solidFill>
                <a:latin typeface="Arial"/>
                <a:ea typeface="Arial"/>
                <a:cs typeface="Arial"/>
                <a:sym typeface="Arial"/>
              </a:defRPr>
            </a:lvl3pPr>
            <a:lvl4pPr indent="-87299" lvl="3" marL="201599" marR="0" rtl="0" algn="l">
              <a:lnSpc>
                <a:spcPct val="90000"/>
              </a:lnSpc>
              <a:spcBef>
                <a:spcPts val="0"/>
              </a:spcBef>
              <a:spcAft>
                <a:spcPts val="1200"/>
              </a:spcAft>
              <a:buClr>
                <a:schemeClr val="dk2"/>
              </a:buClr>
              <a:buSzPct val="100000"/>
              <a:buFont typeface="Arial"/>
              <a:buChar char="•"/>
              <a:defRPr b="0" i="0" sz="1800" u="none" cap="none" strike="noStrike">
                <a:solidFill>
                  <a:schemeClr val="dk2"/>
                </a:solidFill>
                <a:latin typeface="Arial"/>
                <a:ea typeface="Arial"/>
                <a:cs typeface="Arial"/>
                <a:sym typeface="Arial"/>
              </a:defRPr>
            </a:lvl4pPr>
            <a:lvl5pPr indent="-87299" lvl="4" marL="201599" marR="0" rtl="0" algn="l">
              <a:lnSpc>
                <a:spcPct val="90000"/>
              </a:lnSpc>
              <a:spcBef>
                <a:spcPts val="0"/>
              </a:spcBef>
              <a:spcAft>
                <a:spcPts val="1200"/>
              </a:spcAft>
              <a:buClr>
                <a:schemeClr val="dk2"/>
              </a:buClr>
              <a:buSzPct val="100000"/>
              <a:buFont typeface="Arial"/>
              <a:buChar char="•"/>
              <a:defRPr b="0" i="0" sz="1800" u="none" cap="none" strike="noStrike">
                <a:solidFill>
                  <a:schemeClr val="dk2"/>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el en object">
    <p:spTree>
      <p:nvGrpSpPr>
        <p:cNvPr id="136" name="Shape 136"/>
        <p:cNvGrpSpPr/>
        <p:nvPr/>
      </p:nvGrpSpPr>
      <p:grpSpPr>
        <a:xfrm>
          <a:off x="0" y="0"/>
          <a:ext cx="0" cy="0"/>
          <a:chOff x="0" y="0"/>
          <a:chExt cx="0" cy="0"/>
        </a:xfrm>
      </p:grpSpPr>
      <p:sp>
        <p:nvSpPr>
          <p:cNvPr id="137" name="Shape 137"/>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38" name="Shape 138"/>
          <p:cNvSpPr txBox="1"/>
          <p:nvPr>
            <p:ph idx="1" type="body"/>
          </p:nvPr>
        </p:nvSpPr>
        <p:spPr>
          <a:xfrm>
            <a:off x="770400" y="1512000"/>
            <a:ext cx="7210800" cy="4752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49199" lvl="1"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49199" lvl="2"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49199" lvl="3"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4pPr>
            <a:lvl5pPr indent="-49199" lvl="4"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39" name="Shape 139"/>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40" name="Shape 140"/>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41" name="Shape 141"/>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ck background">
    <p:bg>
      <p:bgPr>
        <a:solidFill>
          <a:schemeClr val="lt1"/>
        </a:solidFill>
      </p:bgPr>
    </p:bg>
    <p:spTree>
      <p:nvGrpSpPr>
        <p:cNvPr id="142" name="Shape 142"/>
        <p:cNvGrpSpPr/>
        <p:nvPr/>
      </p:nvGrpSpPr>
      <p:grpSpPr>
        <a:xfrm>
          <a:off x="0" y="0"/>
          <a:ext cx="0" cy="0"/>
          <a:chOff x="0" y="0"/>
          <a:chExt cx="0" cy="0"/>
        </a:xfrm>
      </p:grpSpPr>
      <p:sp>
        <p:nvSpPr>
          <p:cNvPr id="143" name="Shape 143"/>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44" name="Shape 144"/>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lt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45" name="Shape 145"/>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lt1"/>
                </a:solidFill>
                <a:latin typeface="Arial"/>
                <a:ea typeface="Arial"/>
                <a:cs typeface="Arial"/>
                <a:sym typeface="Arial"/>
              </a:rPr>
              <a:t>‹#›</a:t>
            </a:fld>
          </a:p>
        </p:txBody>
      </p:sp>
      <p:sp>
        <p:nvSpPr>
          <p:cNvPr id="146" name="Shape 146"/>
          <p:cNvSpPr/>
          <p:nvPr>
            <p:ph idx="2" type="pic"/>
          </p:nvPr>
        </p:nvSpPr>
        <p:spPr>
          <a:xfrm>
            <a:off x="788400" y="908720"/>
            <a:ext cx="7100400" cy="47529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49199" lvl="1"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49199" lvl="2"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49199" lvl="3"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4pPr>
            <a:lvl5pPr indent="-49199" lvl="4"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pic>
        <p:nvPicPr>
          <p:cNvPr id="147" name="Shape 147"/>
          <p:cNvPicPr preferRelativeResize="0"/>
          <p:nvPr/>
        </p:nvPicPr>
        <p:blipFill rotWithShape="1">
          <a:blip r:embed="rId2">
            <a:alphaModFix/>
          </a:blip>
          <a:srcRect b="0" l="0" r="0" t="0"/>
          <a:stretch/>
        </p:blipFill>
        <p:spPr>
          <a:xfrm>
            <a:off x="171198" y="5772012"/>
            <a:ext cx="780300" cy="703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Voorloopdia">
    <p:bg>
      <p:bgPr>
        <a:solidFill>
          <a:schemeClr val="lt1"/>
        </a:solidFill>
      </p:bgPr>
    </p:bg>
    <p:spTree>
      <p:nvGrpSpPr>
        <p:cNvPr id="148" name="Shape 148"/>
        <p:cNvGrpSpPr/>
        <p:nvPr/>
      </p:nvGrpSpPr>
      <p:grpSpPr>
        <a:xfrm>
          <a:off x="0" y="0"/>
          <a:ext cx="0" cy="0"/>
          <a:chOff x="0" y="0"/>
          <a:chExt cx="0" cy="0"/>
        </a:xfrm>
      </p:grpSpPr>
      <p:pic>
        <p:nvPicPr>
          <p:cNvPr id="149" name="Shape 149"/>
          <p:cNvPicPr preferRelativeResize="0"/>
          <p:nvPr/>
        </p:nvPicPr>
        <p:blipFill rotWithShape="1">
          <a:blip r:embed="rId2">
            <a:alphaModFix/>
          </a:blip>
          <a:srcRect b="0" l="0" r="0" t="0"/>
          <a:stretch/>
        </p:blipFill>
        <p:spPr>
          <a:xfrm>
            <a:off x="146259" y="232827"/>
            <a:ext cx="3816300" cy="5502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ck and blue">
    <p:spTree>
      <p:nvGrpSpPr>
        <p:cNvPr id="150" name="Shape 150"/>
        <p:cNvGrpSpPr/>
        <p:nvPr/>
      </p:nvGrpSpPr>
      <p:grpSpPr>
        <a:xfrm>
          <a:off x="0" y="0"/>
          <a:ext cx="0" cy="0"/>
          <a:chOff x="0" y="0"/>
          <a:chExt cx="0" cy="0"/>
        </a:xfrm>
      </p:grpSpPr>
      <p:sp>
        <p:nvSpPr>
          <p:cNvPr id="151" name="Shape 151"/>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52" name="Shape 152"/>
          <p:cNvSpPr txBox="1"/>
          <p:nvPr>
            <p:ph idx="1" type="body"/>
          </p:nvPr>
        </p:nvSpPr>
        <p:spPr>
          <a:xfrm>
            <a:off x="770400" y="1512000"/>
            <a:ext cx="7210800" cy="2016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49199" lvl="1"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49199" lvl="2"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49199" lvl="3"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4pPr>
            <a:lvl5pPr indent="-49199" lvl="4"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53" name="Shape 153"/>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54" name="Shape 154"/>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55" name="Shape 155"/>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
        <p:nvSpPr>
          <p:cNvPr id="156" name="Shape 156"/>
          <p:cNvSpPr txBox="1"/>
          <p:nvPr>
            <p:ph idx="2" type="body"/>
          </p:nvPr>
        </p:nvSpPr>
        <p:spPr>
          <a:xfrm>
            <a:off x="770400" y="3780000"/>
            <a:ext cx="3492000" cy="1440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accent3"/>
              </a:buClr>
              <a:buFont typeface="Arial"/>
              <a:buNone/>
              <a:defRPr b="0" i="0" sz="2400" u="none" cap="none" strike="noStrike">
                <a:solidFill>
                  <a:schemeClr val="accent3"/>
                </a:solidFill>
                <a:latin typeface="Arial"/>
                <a:ea typeface="Arial"/>
                <a:cs typeface="Arial"/>
                <a:sym typeface="Arial"/>
              </a:defRPr>
            </a:lvl1pPr>
            <a:lvl2pPr indent="-49199" lvl="1"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2pPr>
            <a:lvl3pPr indent="-49199" lvl="2"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3pPr>
            <a:lvl4pPr indent="-49199" lvl="3"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4pPr>
            <a:lvl5pPr indent="-49199" lvl="4"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57" name="Shape 157"/>
          <p:cNvSpPr txBox="1"/>
          <p:nvPr>
            <p:ph idx="3" type="body"/>
          </p:nvPr>
        </p:nvSpPr>
        <p:spPr>
          <a:xfrm>
            <a:off x="4453200" y="3780000"/>
            <a:ext cx="3492000" cy="1440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accent3"/>
              </a:buClr>
              <a:buFont typeface="Arial"/>
              <a:buNone/>
              <a:defRPr b="0" i="0" sz="2400" u="none" cap="none" strike="noStrike">
                <a:solidFill>
                  <a:schemeClr val="accent3"/>
                </a:solidFill>
                <a:latin typeface="Arial"/>
                <a:ea typeface="Arial"/>
                <a:cs typeface="Arial"/>
                <a:sym typeface="Arial"/>
              </a:defRPr>
            </a:lvl1pPr>
            <a:lvl2pPr indent="-49199" lvl="1"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2pPr>
            <a:lvl3pPr indent="-49199" lvl="2"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3pPr>
            <a:lvl4pPr indent="-49199" lvl="3"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4pPr>
            <a:lvl5pPr indent="-49199" lvl="4" marL="201599" marR="0" rtl="0" algn="l">
              <a:lnSpc>
                <a:spcPct val="90000"/>
              </a:lnSpc>
              <a:spcBef>
                <a:spcPts val="0"/>
              </a:spcBef>
              <a:spcAft>
                <a:spcPts val="1200"/>
              </a:spcAft>
              <a:buClr>
                <a:schemeClr val="accent3"/>
              </a:buClr>
              <a:buSzPct val="100000"/>
              <a:buFont typeface="Arial"/>
              <a:buChar char="•"/>
              <a:defRPr b="0" i="0" sz="2400" u="none" cap="none" strike="noStrike">
                <a:solidFill>
                  <a:schemeClr val="accent3"/>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Graphs">
    <p:spTree>
      <p:nvGrpSpPr>
        <p:cNvPr id="158" name="Shape 158"/>
        <p:cNvGrpSpPr/>
        <p:nvPr/>
      </p:nvGrpSpPr>
      <p:grpSpPr>
        <a:xfrm>
          <a:off x="0" y="0"/>
          <a:ext cx="0" cy="0"/>
          <a:chOff x="0" y="0"/>
          <a:chExt cx="0" cy="0"/>
        </a:xfrm>
      </p:grpSpPr>
      <p:sp>
        <p:nvSpPr>
          <p:cNvPr id="159" name="Shape 159"/>
          <p:cNvSpPr txBox="1"/>
          <p:nvPr>
            <p:ph type="title"/>
          </p:nvPr>
        </p:nvSpPr>
        <p:spPr>
          <a:xfrm>
            <a:off x="781200" y="403200"/>
            <a:ext cx="7148400" cy="525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60" name="Shape 160"/>
          <p:cNvSpPr txBox="1"/>
          <p:nvPr>
            <p:ph idx="1" type="body"/>
          </p:nvPr>
        </p:nvSpPr>
        <p:spPr>
          <a:xfrm>
            <a:off x="788400" y="928670"/>
            <a:ext cx="7141200" cy="428700"/>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0" lvl="1" marL="457200" marR="0" rtl="0" algn="l">
              <a:lnSpc>
                <a:spcPct val="90000"/>
              </a:lnSpc>
              <a:spcBef>
                <a:spcPts val="0"/>
              </a:spcBef>
              <a:spcAft>
                <a:spcPts val="120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lnSpc>
                <a:spcPct val="90000"/>
              </a:lnSpc>
              <a:spcBef>
                <a:spcPts val="0"/>
              </a:spcBef>
              <a:spcAft>
                <a:spcPts val="120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lnSpc>
                <a:spcPct val="90000"/>
              </a:lnSpc>
              <a:spcBef>
                <a:spcPts val="0"/>
              </a:spcBef>
              <a:spcAft>
                <a:spcPts val="120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lnSpc>
                <a:spcPct val="90000"/>
              </a:lnSpc>
              <a:spcBef>
                <a:spcPts val="0"/>
              </a:spcBef>
              <a:spcAft>
                <a:spcPts val="120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61" name="Shape 161"/>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62" name="Shape 162"/>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63" name="Shape 163"/>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
        <p:nvSpPr>
          <p:cNvPr id="164" name="Shape 164"/>
          <p:cNvSpPr/>
          <p:nvPr>
            <p:ph idx="2" type="chart"/>
          </p:nvPr>
        </p:nvSpPr>
        <p:spPr>
          <a:xfrm>
            <a:off x="770400" y="1571612"/>
            <a:ext cx="3456000" cy="35721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49199" lvl="1"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49199" lvl="2"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49199" lvl="3"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4pPr>
            <a:lvl5pPr indent="-49199" lvl="4"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65" name="Shape 165"/>
          <p:cNvSpPr/>
          <p:nvPr>
            <p:ph idx="3" type="chart"/>
          </p:nvPr>
        </p:nvSpPr>
        <p:spPr>
          <a:xfrm>
            <a:off x="4464000" y="1571612"/>
            <a:ext cx="3456000" cy="35721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49199" lvl="1"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49199" lvl="2"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49199" lvl="3"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4pPr>
            <a:lvl5pPr indent="-49199" lvl="4"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Inhoud van twee">
    <p:spTree>
      <p:nvGrpSpPr>
        <p:cNvPr id="166" name="Shape 166"/>
        <p:cNvGrpSpPr/>
        <p:nvPr/>
      </p:nvGrpSpPr>
      <p:grpSpPr>
        <a:xfrm>
          <a:off x="0" y="0"/>
          <a:ext cx="0" cy="0"/>
          <a:chOff x="0" y="0"/>
          <a:chExt cx="0" cy="0"/>
        </a:xfrm>
      </p:grpSpPr>
      <p:sp>
        <p:nvSpPr>
          <p:cNvPr id="167" name="Shape 167"/>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68" name="Shape 168"/>
          <p:cNvSpPr txBox="1"/>
          <p:nvPr>
            <p:ph idx="1" type="body"/>
          </p:nvPr>
        </p:nvSpPr>
        <p:spPr>
          <a:xfrm>
            <a:off x="788400" y="1573200"/>
            <a:ext cx="3456000" cy="4716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1800" u="none" cap="none" strike="noStrike">
                <a:solidFill>
                  <a:schemeClr val="dk1"/>
                </a:solidFill>
                <a:latin typeface="Arial"/>
                <a:ea typeface="Arial"/>
                <a:cs typeface="Arial"/>
                <a:sym typeface="Arial"/>
              </a:defRPr>
            </a:lvl1pPr>
            <a:lvl2pPr indent="-87299" lvl="1"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2pPr>
            <a:lvl3pPr indent="-87299" lvl="2"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87299" lvl="3"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87299" lvl="4"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69" name="Shape 169"/>
          <p:cNvSpPr txBox="1"/>
          <p:nvPr>
            <p:ph idx="2" type="body"/>
          </p:nvPr>
        </p:nvSpPr>
        <p:spPr>
          <a:xfrm>
            <a:off x="4428000" y="1573200"/>
            <a:ext cx="3456000" cy="4716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1800" u="none" cap="none" strike="noStrike">
                <a:solidFill>
                  <a:schemeClr val="dk1"/>
                </a:solidFill>
                <a:latin typeface="Arial"/>
                <a:ea typeface="Arial"/>
                <a:cs typeface="Arial"/>
                <a:sym typeface="Arial"/>
              </a:defRPr>
            </a:lvl1pPr>
            <a:lvl2pPr indent="-87299" lvl="1"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2pPr>
            <a:lvl3pPr indent="-87299" lvl="2"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87299" lvl="3"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87299" lvl="4"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70" name="Shape 170"/>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71" name="Shape 171"/>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72" name="Shape 172"/>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Vergelijking">
    <p:spTree>
      <p:nvGrpSpPr>
        <p:cNvPr id="173" name="Shape 173"/>
        <p:cNvGrpSpPr/>
        <p:nvPr/>
      </p:nvGrpSpPr>
      <p:grpSpPr>
        <a:xfrm>
          <a:off x="0" y="0"/>
          <a:ext cx="0" cy="0"/>
          <a:chOff x="0" y="0"/>
          <a:chExt cx="0" cy="0"/>
        </a:xfrm>
      </p:grpSpPr>
      <p:sp>
        <p:nvSpPr>
          <p:cNvPr id="174" name="Shape 174"/>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75" name="Shape 175"/>
          <p:cNvSpPr txBox="1"/>
          <p:nvPr>
            <p:ph idx="1" type="body"/>
          </p:nvPr>
        </p:nvSpPr>
        <p:spPr>
          <a:xfrm>
            <a:off x="788400" y="4359600"/>
            <a:ext cx="3456000" cy="639900"/>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120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457200" marR="0" rtl="0" algn="l">
              <a:lnSpc>
                <a:spcPct val="90000"/>
              </a:lnSpc>
              <a:spcBef>
                <a:spcPts val="0"/>
              </a:spcBef>
              <a:spcAft>
                <a:spcPts val="120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lnSpc>
                <a:spcPct val="90000"/>
              </a:lnSpc>
              <a:spcBef>
                <a:spcPts val="0"/>
              </a:spcBef>
              <a:spcAft>
                <a:spcPts val="120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lnSpc>
                <a:spcPct val="90000"/>
              </a:lnSpc>
              <a:spcBef>
                <a:spcPts val="0"/>
              </a:spcBef>
              <a:spcAft>
                <a:spcPts val="120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lnSpc>
                <a:spcPct val="90000"/>
              </a:lnSpc>
              <a:spcBef>
                <a:spcPts val="0"/>
              </a:spcBef>
              <a:spcAft>
                <a:spcPts val="120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76" name="Shape 176"/>
          <p:cNvSpPr txBox="1"/>
          <p:nvPr>
            <p:ph idx="2" type="body"/>
          </p:nvPr>
        </p:nvSpPr>
        <p:spPr>
          <a:xfrm>
            <a:off x="788400" y="1573200"/>
            <a:ext cx="3456000" cy="2664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74599" lvl="1" marL="201599" marR="0" rtl="0" algn="l">
              <a:lnSpc>
                <a:spcPct val="90000"/>
              </a:lnSpc>
              <a:spcBef>
                <a:spcPts val="0"/>
              </a:spcBef>
              <a:spcAft>
                <a:spcPts val="120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87299" lvl="2"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99999" lvl="3" marL="201599" marR="0" rtl="0" algn="l">
              <a:lnSpc>
                <a:spcPct val="90000"/>
              </a:lnSpc>
              <a:spcBef>
                <a:spcPts val="0"/>
              </a:spcBef>
              <a:spcAft>
                <a:spcPts val="120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99999" lvl="4" marL="201599" marR="0" rtl="0" algn="l">
              <a:lnSpc>
                <a:spcPct val="90000"/>
              </a:lnSpc>
              <a:spcBef>
                <a:spcPts val="0"/>
              </a:spcBef>
              <a:spcAft>
                <a:spcPts val="120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177" name="Shape 177"/>
          <p:cNvSpPr txBox="1"/>
          <p:nvPr>
            <p:ph idx="3" type="body"/>
          </p:nvPr>
        </p:nvSpPr>
        <p:spPr>
          <a:xfrm>
            <a:off x="4428000" y="4359600"/>
            <a:ext cx="3456000" cy="639900"/>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120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457200" marR="0" rtl="0" algn="l">
              <a:lnSpc>
                <a:spcPct val="90000"/>
              </a:lnSpc>
              <a:spcBef>
                <a:spcPts val="0"/>
              </a:spcBef>
              <a:spcAft>
                <a:spcPts val="120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lnSpc>
                <a:spcPct val="90000"/>
              </a:lnSpc>
              <a:spcBef>
                <a:spcPts val="0"/>
              </a:spcBef>
              <a:spcAft>
                <a:spcPts val="120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lnSpc>
                <a:spcPct val="90000"/>
              </a:lnSpc>
              <a:spcBef>
                <a:spcPts val="0"/>
              </a:spcBef>
              <a:spcAft>
                <a:spcPts val="120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lnSpc>
                <a:spcPct val="90000"/>
              </a:lnSpc>
              <a:spcBef>
                <a:spcPts val="0"/>
              </a:spcBef>
              <a:spcAft>
                <a:spcPts val="120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78" name="Shape 178"/>
          <p:cNvSpPr txBox="1"/>
          <p:nvPr>
            <p:ph idx="4" type="body"/>
          </p:nvPr>
        </p:nvSpPr>
        <p:spPr>
          <a:xfrm>
            <a:off x="4428000" y="1573200"/>
            <a:ext cx="3456000" cy="2664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74599" lvl="1" marL="201599" marR="0" rtl="0" algn="l">
              <a:lnSpc>
                <a:spcPct val="90000"/>
              </a:lnSpc>
              <a:spcBef>
                <a:spcPts val="0"/>
              </a:spcBef>
              <a:spcAft>
                <a:spcPts val="120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87299" lvl="2" marL="201599" marR="0" rtl="0" algn="l">
              <a:lnSpc>
                <a:spcPct val="90000"/>
              </a:lnSpc>
              <a:spcBef>
                <a:spcPts val="0"/>
              </a:spcBef>
              <a:spcAft>
                <a:spcPts val="120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99999" lvl="3" marL="201599" marR="0" rtl="0" algn="l">
              <a:lnSpc>
                <a:spcPct val="90000"/>
              </a:lnSpc>
              <a:spcBef>
                <a:spcPts val="0"/>
              </a:spcBef>
              <a:spcAft>
                <a:spcPts val="120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99999" lvl="4" marL="201599" marR="0" rtl="0" algn="l">
              <a:lnSpc>
                <a:spcPct val="90000"/>
              </a:lnSpc>
              <a:spcBef>
                <a:spcPts val="0"/>
              </a:spcBef>
              <a:spcAft>
                <a:spcPts val="120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179" name="Shape 179"/>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80" name="Shape 180"/>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81" name="Shape 181"/>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Alleen titel">
    <p:spTree>
      <p:nvGrpSpPr>
        <p:cNvPr id="182" name="Shape 182"/>
        <p:cNvGrpSpPr/>
        <p:nvPr/>
      </p:nvGrpSpPr>
      <p:grpSpPr>
        <a:xfrm>
          <a:off x="0" y="0"/>
          <a:ext cx="0" cy="0"/>
          <a:chOff x="0" y="0"/>
          <a:chExt cx="0" cy="0"/>
        </a:xfrm>
      </p:grpSpPr>
      <p:sp>
        <p:nvSpPr>
          <p:cNvPr id="183" name="Shape 183"/>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84" name="Shape 184"/>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85" name="Shape 185"/>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86" name="Shape 186"/>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Leeg">
    <p:spTree>
      <p:nvGrpSpPr>
        <p:cNvPr id="187" name="Shape 187"/>
        <p:cNvGrpSpPr/>
        <p:nvPr/>
      </p:nvGrpSpPr>
      <p:grpSpPr>
        <a:xfrm>
          <a:off x="0" y="0"/>
          <a:ext cx="0" cy="0"/>
          <a:chOff x="0" y="0"/>
          <a:chExt cx="0" cy="0"/>
        </a:xfrm>
      </p:grpSpPr>
      <p:sp>
        <p:nvSpPr>
          <p:cNvPr id="188" name="Shape 188"/>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89" name="Shape 189"/>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90" name="Shape 190"/>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5640766"/>
            <a:ext cx="5998800" cy="8067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nl"/>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00.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3.xml"/><Relationship Id="rId12" Type="http://schemas.openxmlformats.org/officeDocument/2006/relationships/slideLayout" Target="../slideLayouts/slideLayout34.xml"/><Relationship Id="rId1" Type="http://schemas.openxmlformats.org/officeDocument/2006/relationships/image" Target="../media/image05.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6"/>
            <a:ext cx="8520600" cy="7635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6217622"/>
            <a:ext cx="548700" cy="5247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nl"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52" name="Shape 52"/>
          <p:cNvSpPr txBox="1"/>
          <p:nvPr>
            <p:ph idx="1" type="body"/>
          </p:nvPr>
        </p:nvSpPr>
        <p:spPr>
          <a:xfrm>
            <a:off x="770400" y="1512000"/>
            <a:ext cx="7210800" cy="4716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a:lvl1pPr>
            <a:lvl2pPr indent="-31750" lvl="1" marL="361950" marR="0" rtl="0" algn="l">
              <a:lnSpc>
                <a:spcPct val="90000"/>
              </a:lnSpc>
              <a:spcBef>
                <a:spcPts val="0"/>
              </a:spcBef>
              <a:spcAft>
                <a:spcPts val="1200"/>
              </a:spcAft>
              <a:buClr>
                <a:schemeClr val="dk1"/>
              </a:buClr>
              <a:buFont typeface="Arial"/>
              <a:buChar char="•"/>
              <a:defRPr/>
            </a:lvl2pPr>
            <a:lvl3pPr indent="-49199" lvl="2" marL="201599" marR="0" rtl="0" algn="l">
              <a:lnSpc>
                <a:spcPct val="90000"/>
              </a:lnSpc>
              <a:spcBef>
                <a:spcPts val="0"/>
              </a:spcBef>
              <a:spcAft>
                <a:spcPts val="1200"/>
              </a:spcAft>
              <a:buClr>
                <a:schemeClr val="dk1"/>
              </a:buClr>
              <a:buFont typeface="Arial"/>
              <a:buChar char="•"/>
              <a:defRPr/>
            </a:lvl3pPr>
            <a:lvl4pPr indent="-49199" lvl="3" marL="201599" marR="0" rtl="0" algn="l">
              <a:lnSpc>
                <a:spcPct val="90000"/>
              </a:lnSpc>
              <a:spcBef>
                <a:spcPts val="0"/>
              </a:spcBef>
              <a:spcAft>
                <a:spcPts val="1200"/>
              </a:spcAft>
              <a:buClr>
                <a:schemeClr val="dk1"/>
              </a:buClr>
              <a:buFont typeface="Arial"/>
              <a:buChar char="•"/>
              <a:defRPr/>
            </a:lvl4pPr>
            <a:lvl5pPr indent="-49199" lvl="4" marL="201599" marR="0" rtl="0" algn="l">
              <a:lnSpc>
                <a:spcPct val="90000"/>
              </a:lnSpc>
              <a:spcBef>
                <a:spcPts val="0"/>
              </a:spcBef>
              <a:spcAft>
                <a:spcPts val="1200"/>
              </a:spcAft>
              <a:buClr>
                <a:schemeClr val="dk1"/>
              </a:buClr>
              <a:buFont typeface="Arial"/>
              <a:buChar char="•"/>
              <a:defRPr/>
            </a:lvl5pPr>
            <a:lvl6pPr indent="-101600" lvl="5" marL="2514600" marR="0" rtl="0" algn="l">
              <a:spcBef>
                <a:spcPts val="400"/>
              </a:spcBef>
              <a:buClr>
                <a:schemeClr val="dk1"/>
              </a:buClr>
              <a:buFont typeface="Arial"/>
              <a:buChar char="•"/>
              <a:defRPr/>
            </a:lvl6pPr>
            <a:lvl7pPr indent="-101600" lvl="6" marL="2971800" marR="0" rtl="0" algn="l">
              <a:spcBef>
                <a:spcPts val="400"/>
              </a:spcBef>
              <a:buClr>
                <a:schemeClr val="dk1"/>
              </a:buClr>
              <a:buFont typeface="Arial"/>
              <a:buChar char="•"/>
              <a:defRPr/>
            </a:lvl7pPr>
            <a:lvl8pPr indent="-101600" lvl="7" marL="3429000" marR="0" rtl="0" algn="l">
              <a:spcBef>
                <a:spcPts val="400"/>
              </a:spcBef>
              <a:buClr>
                <a:schemeClr val="dk1"/>
              </a:buClr>
              <a:buFont typeface="Arial"/>
              <a:buChar char="•"/>
              <a:defRPr/>
            </a:lvl8pPr>
            <a:lvl9pPr indent="-101600" lvl="8" marL="3886200" marR="0" rtl="0" algn="l">
              <a:spcBef>
                <a:spcPts val="400"/>
              </a:spcBef>
              <a:buClr>
                <a:schemeClr val="dk1"/>
              </a:buClr>
              <a:buFont typeface="Arial"/>
              <a:buChar char="•"/>
              <a:defRPr/>
            </a:lvl9pPr>
          </a:lstStyle>
          <a:p/>
        </p:txBody>
      </p:sp>
      <p:sp>
        <p:nvSpPr>
          <p:cNvPr id="53" name="Shape 53"/>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pic>
        <p:nvPicPr>
          <p:cNvPr descr="Enkel logo naturalis.png" id="54" name="Shape 54"/>
          <p:cNvPicPr preferRelativeResize="0"/>
          <p:nvPr/>
        </p:nvPicPr>
        <p:blipFill rotWithShape="1">
          <a:blip r:embed="rId1">
            <a:alphaModFix/>
          </a:blip>
          <a:srcRect b="0" l="0" r="0" t="0"/>
          <a:stretch/>
        </p:blipFill>
        <p:spPr>
          <a:xfrm>
            <a:off x="176400" y="5771583"/>
            <a:ext cx="307200" cy="702000"/>
          </a:xfrm>
          <a:prstGeom prst="rect">
            <a:avLst/>
          </a:prstGeom>
          <a:noFill/>
          <a:ln>
            <a:noFill/>
          </a:ln>
        </p:spPr>
      </p:pic>
      <p:sp>
        <p:nvSpPr>
          <p:cNvPr id="55" name="Shape 55"/>
          <p:cNvSpPr txBox="1"/>
          <p:nvPr/>
        </p:nvSpPr>
        <p:spPr>
          <a:xfrm>
            <a:off x="7174657" y="6328800"/>
            <a:ext cx="500100" cy="180000"/>
          </a:xfrm>
          <a:prstGeom prst="rect">
            <a:avLst/>
          </a:prstGeom>
          <a:noFill/>
          <a:ln>
            <a:noFill/>
          </a:ln>
        </p:spPr>
        <p:txBody>
          <a:bodyPr anchorCtr="0" anchor="b" bIns="0" lIns="0" rIns="0" tIns="0">
            <a:noAutofit/>
          </a:bodyPr>
          <a:lstStyle/>
          <a:p>
            <a:pPr indent="0" lvl="0" marL="0" marR="0" rtl="0" algn="r">
              <a:spcBef>
                <a:spcPts val="0"/>
              </a:spcBef>
              <a:buSzPct val="25000"/>
              <a:buNone/>
            </a:pPr>
            <a:r>
              <a:rPr b="0" i="0" lang="nl" sz="1050" u="none" cap="none" strike="noStrike">
                <a:solidFill>
                  <a:schemeClr val="dk2"/>
                </a:solidFill>
                <a:latin typeface="Arial"/>
                <a:ea typeface="Arial"/>
                <a:cs typeface="Arial"/>
                <a:sym typeface="Arial"/>
              </a:rPr>
              <a:t>pagina</a:t>
            </a: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21" name="Shape 121"/>
        <p:cNvGrpSpPr/>
        <p:nvPr/>
      </p:nvGrpSpPr>
      <p:grpSpPr>
        <a:xfrm>
          <a:off x="0" y="0"/>
          <a:ext cx="0" cy="0"/>
          <a:chOff x="0" y="0"/>
          <a:chExt cx="0" cy="0"/>
        </a:xfrm>
      </p:grpSpPr>
      <p:sp>
        <p:nvSpPr>
          <p:cNvPr id="122" name="Shape 122"/>
          <p:cNvSpPr txBox="1"/>
          <p:nvPr>
            <p:ph type="title"/>
          </p:nvPr>
        </p:nvSpPr>
        <p:spPr>
          <a:xfrm>
            <a:off x="781200" y="403200"/>
            <a:ext cx="7200000" cy="95760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123" name="Shape 123"/>
          <p:cNvSpPr txBox="1"/>
          <p:nvPr>
            <p:ph idx="1" type="body"/>
          </p:nvPr>
        </p:nvSpPr>
        <p:spPr>
          <a:xfrm>
            <a:off x="770400" y="1512000"/>
            <a:ext cx="7210800" cy="4716000"/>
          </a:xfrm>
          <a:prstGeom prst="rect">
            <a:avLst/>
          </a:prstGeom>
          <a:noFill/>
          <a:ln>
            <a:noFill/>
          </a:ln>
        </p:spPr>
        <p:txBody>
          <a:bodyPr anchorCtr="0" anchor="t" bIns="91425" lIns="91425" rIns="91425" tIns="91425"/>
          <a:lstStyle>
            <a:lvl1pPr indent="-201599" lvl="0" marL="201599" marR="0" rtl="0" algn="l">
              <a:lnSpc>
                <a:spcPct val="90000"/>
              </a:lnSpc>
              <a:spcBef>
                <a:spcPts val="0"/>
              </a:spcBef>
              <a:spcAft>
                <a:spcPts val="1200"/>
              </a:spcAft>
              <a:buClr>
                <a:schemeClr val="dk1"/>
              </a:buClr>
              <a:buFont typeface="Arial"/>
              <a:buNone/>
              <a:defRPr b="0" i="0" sz="2400" u="none" cap="none" strike="noStrike">
                <a:solidFill>
                  <a:schemeClr val="dk1"/>
                </a:solidFill>
                <a:latin typeface="Arial"/>
                <a:ea typeface="Arial"/>
                <a:cs typeface="Arial"/>
                <a:sym typeface="Arial"/>
              </a:defRPr>
            </a:lvl1pPr>
            <a:lvl2pPr indent="-49199" lvl="1"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49199" lvl="2"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49199" lvl="3"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4pPr>
            <a:lvl5pPr indent="-49199" lvl="4" marL="201599" marR="0" rtl="0" algn="l">
              <a:lnSpc>
                <a:spcPct val="90000"/>
              </a:lnSpc>
              <a:spcBef>
                <a:spcPts val="0"/>
              </a:spcBef>
              <a:spcAft>
                <a:spcPts val="1200"/>
              </a:spcAft>
              <a:buClr>
                <a:schemeClr val="dk1"/>
              </a:buClr>
              <a:buSzPct val="100000"/>
              <a:buFont typeface="Arial"/>
              <a:buChar char="•"/>
              <a:defRPr b="0" i="0" sz="2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24" name="Shape 124"/>
          <p:cNvSpPr txBox="1"/>
          <p:nvPr>
            <p:ph idx="10" type="dt"/>
          </p:nvPr>
        </p:nvSpPr>
        <p:spPr>
          <a:xfrm>
            <a:off x="6357950" y="6328800"/>
            <a:ext cx="774000" cy="180000"/>
          </a:xfrm>
          <a:prstGeom prst="rect">
            <a:avLst/>
          </a:prstGeom>
          <a:noFill/>
          <a:ln>
            <a:noFill/>
          </a:ln>
        </p:spPr>
        <p:txBody>
          <a:bodyPr anchorCtr="0" anchor="b" bIns="91425" lIns="91425" rIns="91425" tIns="91425"/>
          <a:lstStyle>
            <a:lvl1pPr indent="0" lvl="0" marL="0" marR="0" rtl="0" algn="l">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25" name="Shape 125"/>
          <p:cNvSpPr txBox="1"/>
          <p:nvPr>
            <p:ph idx="11" type="ftr"/>
          </p:nvPr>
        </p:nvSpPr>
        <p:spPr>
          <a:xfrm>
            <a:off x="1571604" y="6328800"/>
            <a:ext cx="4500600" cy="180000"/>
          </a:xfrm>
          <a:prstGeom prst="rect">
            <a:avLst/>
          </a:prstGeom>
          <a:noFill/>
          <a:ln>
            <a:noFill/>
          </a:ln>
        </p:spPr>
        <p:txBody>
          <a:bodyPr anchorCtr="0" anchor="b" bIns="91425" lIns="91425" rIns="91425" tIns="91425"/>
          <a:lstStyle>
            <a:lvl1pPr indent="0" lvl="0" marL="0" marR="0" rtl="0" algn="r">
              <a:spcBef>
                <a:spcPts val="0"/>
              </a:spcBef>
              <a:buNone/>
              <a:defRPr b="0" i="0" sz="1050" u="none" cap="none" strike="noStrike">
                <a:solidFill>
                  <a:schemeClr val="dk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26" name="Shape 126"/>
          <p:cNvSpPr txBox="1"/>
          <p:nvPr>
            <p:ph idx="12" type="sldNum"/>
          </p:nvPr>
        </p:nvSpPr>
        <p:spPr>
          <a:xfrm>
            <a:off x="7715271" y="6328800"/>
            <a:ext cx="399000" cy="180000"/>
          </a:xfrm>
          <a:prstGeom prst="rect">
            <a:avLst/>
          </a:prstGeom>
          <a:noFill/>
          <a:ln>
            <a:noFill/>
          </a:ln>
        </p:spPr>
        <p:txBody>
          <a:bodyPr anchorCtr="0" anchor="b" bIns="0" lIns="0" rIns="0" tIns="0">
            <a:noAutofit/>
          </a:bodyPr>
          <a:lstStyle/>
          <a:p>
            <a:pPr indent="0" lvl="0" marL="0" marR="0" rtl="0" algn="l">
              <a:spcBef>
                <a:spcPts val="0"/>
              </a:spcBef>
              <a:buSzPct val="25000"/>
              <a:buNone/>
            </a:pPr>
            <a:fld id="{00000000-1234-1234-1234-123412341234}" type="slidenum">
              <a:rPr b="0" i="0" lang="nl" sz="1050" u="none" cap="none" strike="noStrike">
                <a:solidFill>
                  <a:schemeClr val="dk2"/>
                </a:solidFill>
                <a:latin typeface="Arial"/>
                <a:ea typeface="Arial"/>
                <a:cs typeface="Arial"/>
                <a:sym typeface="Arial"/>
              </a:rPr>
              <a:t>‹#›</a:t>
            </a:fld>
          </a:p>
        </p:txBody>
      </p:sp>
      <p:pic>
        <p:nvPicPr>
          <p:cNvPr descr="Enkel logo naturalis.png" id="127" name="Shape 127"/>
          <p:cNvPicPr preferRelativeResize="0"/>
          <p:nvPr/>
        </p:nvPicPr>
        <p:blipFill rotWithShape="1">
          <a:blip r:embed="rId1">
            <a:alphaModFix/>
          </a:blip>
          <a:srcRect b="0" l="0" r="0" t="0"/>
          <a:stretch/>
        </p:blipFill>
        <p:spPr>
          <a:xfrm>
            <a:off x="176400" y="5771583"/>
            <a:ext cx="307200" cy="702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26.png"/><Relationship Id="rId7"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41.jpg"/><Relationship Id="rId5" Type="http://schemas.openxmlformats.org/officeDocument/2006/relationships/image" Target="../media/image32.jpg"/><Relationship Id="rId6"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43.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42.jpg"/><Relationship Id="rId4" Type="http://schemas.openxmlformats.org/officeDocument/2006/relationships/image" Target="../media/image12.jpg"/><Relationship Id="rId5" Type="http://schemas.openxmlformats.org/officeDocument/2006/relationships/image" Target="../media/image11.png"/><Relationship Id="rId6" Type="http://schemas.openxmlformats.org/officeDocument/2006/relationships/image" Target="../media/image14.jp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17.jpg"/><Relationship Id="rId5" Type="http://schemas.openxmlformats.org/officeDocument/2006/relationships/image" Target="../media/image24.jpg"/><Relationship Id="rId6"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195" name="Shape 195"/>
        <p:cNvGrpSpPr/>
        <p:nvPr/>
      </p:nvGrpSpPr>
      <p:grpSpPr>
        <a:xfrm>
          <a:off x="0" y="0"/>
          <a:ext cx="0" cy="0"/>
          <a:chOff x="0" y="0"/>
          <a:chExt cx="0" cy="0"/>
        </a:xfrm>
      </p:grpSpPr>
      <p:sp>
        <p:nvSpPr>
          <p:cNvPr id="196" name="Shape 196"/>
          <p:cNvSpPr txBox="1"/>
          <p:nvPr/>
        </p:nvSpPr>
        <p:spPr>
          <a:xfrm>
            <a:off x="181925" y="2902900"/>
            <a:ext cx="7452600" cy="537600"/>
          </a:xfrm>
          <a:prstGeom prst="rect">
            <a:avLst/>
          </a:prstGeom>
          <a:solidFill>
            <a:srgbClr val="000000"/>
          </a:solidFill>
          <a:ln>
            <a:noFill/>
          </a:ln>
        </p:spPr>
        <p:txBody>
          <a:bodyPr anchorCtr="0" anchor="t" bIns="91425" lIns="91425" rIns="91425" tIns="91425">
            <a:noAutofit/>
          </a:bodyPr>
          <a:lstStyle/>
          <a:p>
            <a:pPr lvl="0" rtl="0">
              <a:spcBef>
                <a:spcPts val="0"/>
              </a:spcBef>
              <a:buNone/>
            </a:pPr>
            <a:r>
              <a:rPr lang="nl" sz="4800">
                <a:solidFill>
                  <a:schemeClr val="lt1"/>
                </a:solidFill>
              </a:rPr>
              <a:t>Oog in oog met T. rex</a:t>
            </a:r>
          </a:p>
        </p:txBody>
      </p:sp>
      <p:pic>
        <p:nvPicPr>
          <p:cNvPr id="197" name="Shape 197"/>
          <p:cNvPicPr preferRelativeResize="0"/>
          <p:nvPr/>
        </p:nvPicPr>
        <p:blipFill rotWithShape="1">
          <a:blip r:embed="rId3">
            <a:alphaModFix/>
          </a:blip>
          <a:srcRect b="50047" l="17383" r="72602" t="0"/>
          <a:stretch/>
        </p:blipFill>
        <p:spPr>
          <a:xfrm>
            <a:off x="6823675" y="1041625"/>
            <a:ext cx="2320324" cy="3939225"/>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x="0" y="0"/>
          <a:ext cx="0" cy="0"/>
          <a:chOff x="0" y="0"/>
          <a:chExt cx="0" cy="0"/>
        </a:xfrm>
      </p:grpSpPr>
      <p:pic>
        <p:nvPicPr>
          <p:cNvPr id="291" name="Shape 291"/>
          <p:cNvPicPr preferRelativeResize="0"/>
          <p:nvPr/>
        </p:nvPicPr>
        <p:blipFill>
          <a:blip r:embed="rId3">
            <a:alphaModFix/>
          </a:blip>
          <a:stretch>
            <a:fillRect/>
          </a:stretch>
        </p:blipFill>
        <p:spPr>
          <a:xfrm>
            <a:off x="1119124" y="1473949"/>
            <a:ext cx="6886425" cy="4379774"/>
          </a:xfrm>
          <a:prstGeom prst="rect">
            <a:avLst/>
          </a:prstGeom>
          <a:noFill/>
          <a:ln>
            <a:noFill/>
          </a:ln>
        </p:spPr>
      </p:pic>
      <p:sp>
        <p:nvSpPr>
          <p:cNvPr id="292" name="Shape 292"/>
          <p:cNvSpPr txBox="1"/>
          <p:nvPr/>
        </p:nvSpPr>
        <p:spPr>
          <a:xfrm>
            <a:off x="164825" y="124550"/>
            <a:ext cx="8350200" cy="9222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FFFFFF"/>
              </a:buClr>
              <a:buSzPct val="25000"/>
              <a:buFont typeface="Calibri"/>
              <a:buNone/>
            </a:pPr>
            <a:r>
              <a:rPr b="1" lang="nl" sz="3600"/>
              <a:t> </a:t>
            </a:r>
            <a:r>
              <a:rPr b="1" lang="nl" sz="3600"/>
              <a:t>Verwonderwereld</a:t>
            </a:r>
          </a:p>
        </p:txBody>
      </p:sp>
      <p:pic>
        <p:nvPicPr>
          <p:cNvPr id="293" name="Shape 293"/>
          <p:cNvPicPr preferRelativeResize="0"/>
          <p:nvPr/>
        </p:nvPicPr>
        <p:blipFill>
          <a:blip r:embed="rId4">
            <a:alphaModFix/>
          </a:blip>
          <a:stretch>
            <a:fillRect/>
          </a:stretch>
        </p:blipFill>
        <p:spPr>
          <a:xfrm>
            <a:off x="5651700" y="870500"/>
            <a:ext cx="2933700" cy="1943100"/>
          </a:xfrm>
          <a:prstGeom prst="rect">
            <a:avLst/>
          </a:prstGeom>
          <a:noFill/>
          <a:ln>
            <a:noFill/>
          </a:ln>
        </p:spPr>
      </p:pic>
      <p:sp>
        <p:nvSpPr>
          <p:cNvPr id="294" name="Shape 294"/>
          <p:cNvSpPr/>
          <p:nvPr/>
        </p:nvSpPr>
        <p:spPr>
          <a:xfrm>
            <a:off x="151425" y="563630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x="0" y="0"/>
          <a:ext cx="0" cy="0"/>
          <a:chOff x="0" y="0"/>
          <a:chExt cx="0" cy="0"/>
        </a:xfrm>
      </p:grpSpPr>
      <p:sp>
        <p:nvSpPr>
          <p:cNvPr id="299" name="Shape 299"/>
          <p:cNvSpPr txBox="1"/>
          <p:nvPr>
            <p:ph type="title"/>
          </p:nvPr>
        </p:nvSpPr>
        <p:spPr>
          <a:xfrm>
            <a:off x="781200" y="403200"/>
            <a:ext cx="7200000" cy="957600"/>
          </a:xfrm>
          <a:prstGeom prst="rect">
            <a:avLst/>
          </a:prstGeom>
        </p:spPr>
        <p:txBody>
          <a:bodyPr anchorCtr="0" anchor="t" bIns="91425" lIns="91425" rIns="91425" tIns="91425">
            <a:noAutofit/>
          </a:bodyPr>
          <a:lstStyle/>
          <a:p>
            <a:pPr lvl="0" rtl="0">
              <a:spcBef>
                <a:spcPts val="0"/>
              </a:spcBef>
              <a:buNone/>
            </a:pPr>
            <a:r>
              <a:t/>
            </a:r>
            <a:endParaRPr/>
          </a:p>
        </p:txBody>
      </p:sp>
      <p:sp>
        <p:nvSpPr>
          <p:cNvPr id="300" name="Shape 300"/>
          <p:cNvSpPr txBox="1"/>
          <p:nvPr>
            <p:ph idx="1" type="body"/>
          </p:nvPr>
        </p:nvSpPr>
        <p:spPr>
          <a:xfrm>
            <a:off x="770400" y="1512000"/>
            <a:ext cx="7210800" cy="4752000"/>
          </a:xfrm>
          <a:prstGeom prst="rect">
            <a:avLst/>
          </a:prstGeom>
        </p:spPr>
        <p:txBody>
          <a:bodyPr anchorCtr="0" anchor="t" bIns="91425" lIns="91425" rIns="91425" tIns="91425">
            <a:noAutofit/>
          </a:bodyPr>
          <a:lstStyle/>
          <a:p>
            <a:pPr lvl="0" rtl="0">
              <a:spcBef>
                <a:spcPts val="0"/>
              </a:spcBef>
              <a:buNone/>
            </a:pPr>
            <a:r>
              <a:rPr lang="nl"/>
              <a:t>surfen door verwonderwereld! </a:t>
            </a:r>
          </a:p>
          <a:p>
            <a:pPr lvl="0" rtl="0">
              <a:spcBef>
                <a:spcPts val="0"/>
              </a:spcBef>
              <a:buNone/>
            </a:pPr>
            <a:r>
              <a:t/>
            </a:r>
            <a:endParaRPr/>
          </a:p>
        </p:txBody>
      </p:sp>
      <p:pic>
        <p:nvPicPr>
          <p:cNvPr id="301" name="Shape 301"/>
          <p:cNvPicPr preferRelativeResize="0"/>
          <p:nvPr/>
        </p:nvPicPr>
        <p:blipFill>
          <a:blip r:embed="rId3">
            <a:alphaModFix/>
          </a:blip>
          <a:stretch>
            <a:fillRect/>
          </a:stretch>
        </p:blipFill>
        <p:spPr>
          <a:xfrm>
            <a:off x="417600" y="358553"/>
            <a:ext cx="4615299" cy="2472800"/>
          </a:xfrm>
          <a:prstGeom prst="rect">
            <a:avLst/>
          </a:prstGeom>
          <a:noFill/>
          <a:ln>
            <a:noFill/>
          </a:ln>
        </p:spPr>
      </p:pic>
      <p:pic>
        <p:nvPicPr>
          <p:cNvPr id="302" name="Shape 302"/>
          <p:cNvPicPr preferRelativeResize="0"/>
          <p:nvPr/>
        </p:nvPicPr>
        <p:blipFill>
          <a:blip r:embed="rId4">
            <a:alphaModFix/>
          </a:blip>
          <a:stretch>
            <a:fillRect/>
          </a:stretch>
        </p:blipFill>
        <p:spPr>
          <a:xfrm>
            <a:off x="727948" y="3034599"/>
            <a:ext cx="2835299" cy="3023874"/>
          </a:xfrm>
          <a:prstGeom prst="rect">
            <a:avLst/>
          </a:prstGeom>
          <a:noFill/>
          <a:ln>
            <a:noFill/>
          </a:ln>
        </p:spPr>
      </p:pic>
      <p:pic>
        <p:nvPicPr>
          <p:cNvPr id="303" name="Shape 303"/>
          <p:cNvPicPr preferRelativeResize="0"/>
          <p:nvPr/>
        </p:nvPicPr>
        <p:blipFill>
          <a:blip r:embed="rId5">
            <a:alphaModFix/>
          </a:blip>
          <a:stretch>
            <a:fillRect/>
          </a:stretch>
        </p:blipFill>
        <p:spPr>
          <a:xfrm>
            <a:off x="6012800" y="259874"/>
            <a:ext cx="2835299" cy="3085683"/>
          </a:xfrm>
          <a:prstGeom prst="rect">
            <a:avLst/>
          </a:prstGeom>
          <a:noFill/>
          <a:ln>
            <a:noFill/>
          </a:ln>
        </p:spPr>
      </p:pic>
      <p:pic>
        <p:nvPicPr>
          <p:cNvPr id="304" name="Shape 304"/>
          <p:cNvPicPr preferRelativeResize="0"/>
          <p:nvPr/>
        </p:nvPicPr>
        <p:blipFill>
          <a:blip r:embed="rId6">
            <a:alphaModFix/>
          </a:blip>
          <a:stretch>
            <a:fillRect/>
          </a:stretch>
        </p:blipFill>
        <p:spPr>
          <a:xfrm>
            <a:off x="3992256" y="3534275"/>
            <a:ext cx="2690313" cy="3023875"/>
          </a:xfrm>
          <a:prstGeom prst="rect">
            <a:avLst/>
          </a:prstGeom>
          <a:noFill/>
          <a:ln>
            <a:noFill/>
          </a:ln>
        </p:spPr>
      </p:pic>
      <p:pic>
        <p:nvPicPr>
          <p:cNvPr id="305" name="Shape 305"/>
          <p:cNvPicPr preferRelativeResize="0"/>
          <p:nvPr/>
        </p:nvPicPr>
        <p:blipFill>
          <a:blip r:embed="rId7">
            <a:alphaModFix/>
          </a:blip>
          <a:stretch>
            <a:fillRect/>
          </a:stretch>
        </p:blipFill>
        <p:spPr>
          <a:xfrm>
            <a:off x="7230421" y="4057360"/>
            <a:ext cx="1382950" cy="19776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pic>
        <p:nvPicPr>
          <p:cNvPr descr="DSCF2462.JPG" id="310" name="Shape 310"/>
          <p:cNvPicPr preferRelativeResize="0"/>
          <p:nvPr/>
        </p:nvPicPr>
        <p:blipFill>
          <a:blip r:embed="rId3">
            <a:alphaModFix/>
          </a:blip>
          <a:stretch>
            <a:fillRect/>
          </a:stretch>
        </p:blipFill>
        <p:spPr>
          <a:xfrm>
            <a:off x="4179650" y="1129443"/>
            <a:ext cx="3146501" cy="2300931"/>
          </a:xfrm>
          <a:prstGeom prst="rect">
            <a:avLst/>
          </a:prstGeom>
          <a:noFill/>
          <a:ln>
            <a:noFill/>
          </a:ln>
        </p:spPr>
      </p:pic>
      <p:sp>
        <p:nvSpPr>
          <p:cNvPr id="311" name="Shape 311"/>
          <p:cNvSpPr/>
          <p:nvPr/>
        </p:nvSpPr>
        <p:spPr>
          <a:xfrm>
            <a:off x="151425" y="563630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Doe de dino.jpg" id="312" name="Shape 312"/>
          <p:cNvPicPr preferRelativeResize="0"/>
          <p:nvPr/>
        </p:nvPicPr>
        <p:blipFill>
          <a:blip r:embed="rId4">
            <a:alphaModFix/>
          </a:blip>
          <a:stretch>
            <a:fillRect/>
          </a:stretch>
        </p:blipFill>
        <p:spPr>
          <a:xfrm>
            <a:off x="4799150" y="3571475"/>
            <a:ext cx="3352275" cy="2239499"/>
          </a:xfrm>
          <a:prstGeom prst="rect">
            <a:avLst/>
          </a:prstGeom>
          <a:noFill/>
          <a:ln>
            <a:noFill/>
          </a:ln>
        </p:spPr>
      </p:pic>
      <p:sp>
        <p:nvSpPr>
          <p:cNvPr id="313" name="Shape 313"/>
          <p:cNvSpPr txBox="1"/>
          <p:nvPr>
            <p:ph type="title"/>
          </p:nvPr>
        </p:nvSpPr>
        <p:spPr>
          <a:xfrm>
            <a:off x="722175" y="335975"/>
            <a:ext cx="7200000" cy="957600"/>
          </a:xfrm>
          <a:prstGeom prst="rect">
            <a:avLst/>
          </a:prstGeom>
        </p:spPr>
        <p:txBody>
          <a:bodyPr anchorCtr="0" anchor="t" bIns="91425" lIns="91425" rIns="91425" tIns="91425">
            <a:noAutofit/>
          </a:bodyPr>
          <a:lstStyle/>
          <a:p>
            <a:pPr lvl="0">
              <a:spcBef>
                <a:spcPts val="0"/>
              </a:spcBef>
              <a:buNone/>
            </a:pPr>
            <a:r>
              <a:rPr lang="nl" sz="3600">
                <a:solidFill>
                  <a:schemeClr val="dk2"/>
                </a:solidFill>
              </a:rPr>
              <a:t>BO Groep 1 t/m 4</a:t>
            </a:r>
          </a:p>
        </p:txBody>
      </p:sp>
      <p:pic>
        <p:nvPicPr>
          <p:cNvPr descr="DSCF3490.JPG" id="314" name="Shape 314"/>
          <p:cNvPicPr preferRelativeResize="0"/>
          <p:nvPr/>
        </p:nvPicPr>
        <p:blipFill>
          <a:blip r:embed="rId5">
            <a:alphaModFix/>
          </a:blip>
          <a:stretch>
            <a:fillRect/>
          </a:stretch>
        </p:blipFill>
        <p:spPr>
          <a:xfrm>
            <a:off x="1151850" y="1293575"/>
            <a:ext cx="2849075" cy="2136798"/>
          </a:xfrm>
          <a:prstGeom prst="rect">
            <a:avLst/>
          </a:prstGeom>
          <a:noFill/>
          <a:ln>
            <a:noFill/>
          </a:ln>
        </p:spPr>
      </p:pic>
      <p:pic>
        <p:nvPicPr>
          <p:cNvPr descr="IMG_0025.JPG" id="315" name="Shape 315"/>
          <p:cNvPicPr preferRelativeResize="0"/>
          <p:nvPr/>
        </p:nvPicPr>
        <p:blipFill>
          <a:blip r:embed="rId6">
            <a:alphaModFix/>
          </a:blip>
          <a:stretch>
            <a:fillRect/>
          </a:stretch>
        </p:blipFill>
        <p:spPr>
          <a:xfrm>
            <a:off x="532338" y="3611025"/>
            <a:ext cx="4088099" cy="2724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nvSpPr>
        <p:spPr>
          <a:xfrm>
            <a:off x="609050" y="281450"/>
            <a:ext cx="7845600" cy="571500"/>
          </a:xfrm>
          <a:prstGeom prst="rect">
            <a:avLst/>
          </a:prstGeom>
          <a:noFill/>
          <a:ln>
            <a:noFill/>
          </a:ln>
        </p:spPr>
        <p:txBody>
          <a:bodyPr anchorCtr="0" anchor="b" bIns="91425" lIns="91425" rIns="91425" tIns="91425">
            <a:noAutofit/>
          </a:bodyPr>
          <a:lstStyle/>
          <a:p>
            <a:pPr lvl="0" rtl="0">
              <a:lnSpc>
                <a:spcPct val="90000"/>
              </a:lnSpc>
              <a:spcBef>
                <a:spcPts val="0"/>
              </a:spcBef>
              <a:buNone/>
            </a:pPr>
            <a:r>
              <a:rPr b="1" lang="nl" sz="3600">
                <a:solidFill>
                  <a:schemeClr val="dk2"/>
                </a:solidFill>
              </a:rPr>
              <a:t>BO Groep 5 t/m 8</a:t>
            </a:r>
          </a:p>
        </p:txBody>
      </p:sp>
      <p:sp>
        <p:nvSpPr>
          <p:cNvPr id="321" name="Shape 321"/>
          <p:cNvSpPr/>
          <p:nvPr/>
        </p:nvSpPr>
        <p:spPr>
          <a:xfrm>
            <a:off x="151425" y="563630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DSCF3435.JPG" id="322" name="Shape 322"/>
          <p:cNvPicPr preferRelativeResize="0"/>
          <p:nvPr/>
        </p:nvPicPr>
        <p:blipFill>
          <a:blip r:embed="rId3">
            <a:alphaModFix/>
          </a:blip>
          <a:stretch>
            <a:fillRect/>
          </a:stretch>
        </p:blipFill>
        <p:spPr>
          <a:xfrm>
            <a:off x="4707874" y="3625949"/>
            <a:ext cx="3507077" cy="2630300"/>
          </a:xfrm>
          <a:prstGeom prst="rect">
            <a:avLst/>
          </a:prstGeom>
          <a:noFill/>
          <a:ln>
            <a:noFill/>
          </a:ln>
        </p:spPr>
      </p:pic>
      <p:pic>
        <p:nvPicPr>
          <p:cNvPr id="323" name="Shape 323"/>
          <p:cNvPicPr preferRelativeResize="0"/>
          <p:nvPr/>
        </p:nvPicPr>
        <p:blipFill>
          <a:blip r:embed="rId4">
            <a:alphaModFix/>
          </a:blip>
          <a:stretch>
            <a:fillRect/>
          </a:stretch>
        </p:blipFill>
        <p:spPr>
          <a:xfrm>
            <a:off x="1581000" y="4108150"/>
            <a:ext cx="2972125" cy="1984775"/>
          </a:xfrm>
          <a:prstGeom prst="rect">
            <a:avLst/>
          </a:prstGeom>
          <a:noFill/>
          <a:ln>
            <a:noFill/>
          </a:ln>
        </p:spPr>
      </p:pic>
      <p:pic>
        <p:nvPicPr>
          <p:cNvPr id="324" name="Shape 324"/>
          <p:cNvPicPr preferRelativeResize="0"/>
          <p:nvPr/>
        </p:nvPicPr>
        <p:blipFill rotWithShape="1">
          <a:blip r:embed="rId5">
            <a:alphaModFix/>
          </a:blip>
          <a:srcRect b="34899" l="29279" r="28987" t="12731"/>
          <a:stretch/>
        </p:blipFill>
        <p:spPr>
          <a:xfrm>
            <a:off x="4669174" y="776725"/>
            <a:ext cx="3816023" cy="2693649"/>
          </a:xfrm>
          <a:prstGeom prst="rect">
            <a:avLst/>
          </a:prstGeom>
          <a:noFill/>
          <a:ln>
            <a:noFill/>
          </a:ln>
        </p:spPr>
      </p:pic>
      <p:pic>
        <p:nvPicPr>
          <p:cNvPr descr="IMG_0052.JPG" id="325" name="Shape 325"/>
          <p:cNvPicPr preferRelativeResize="0"/>
          <p:nvPr/>
        </p:nvPicPr>
        <p:blipFill>
          <a:blip r:embed="rId6">
            <a:alphaModFix/>
          </a:blip>
          <a:stretch>
            <a:fillRect/>
          </a:stretch>
        </p:blipFill>
        <p:spPr>
          <a:xfrm>
            <a:off x="316100" y="1154104"/>
            <a:ext cx="4151352" cy="276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p:nvPr/>
        </p:nvSpPr>
        <p:spPr>
          <a:xfrm>
            <a:off x="151425" y="563630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31" name="Shape 331"/>
          <p:cNvPicPr preferRelativeResize="0"/>
          <p:nvPr/>
        </p:nvPicPr>
        <p:blipFill rotWithShape="1">
          <a:blip r:embed="rId3">
            <a:alphaModFix/>
          </a:blip>
          <a:srcRect b="8931" l="28557" r="28863" t="15373"/>
          <a:stretch/>
        </p:blipFill>
        <p:spPr>
          <a:xfrm>
            <a:off x="2176149" y="1508850"/>
            <a:ext cx="4496548" cy="4496550"/>
          </a:xfrm>
          <a:prstGeom prst="rect">
            <a:avLst/>
          </a:prstGeom>
          <a:noFill/>
          <a:ln>
            <a:noFill/>
          </a:ln>
        </p:spPr>
      </p:pic>
      <p:sp>
        <p:nvSpPr>
          <p:cNvPr id="332" name="Shape 332"/>
          <p:cNvSpPr txBox="1"/>
          <p:nvPr>
            <p:ph type="title"/>
          </p:nvPr>
        </p:nvSpPr>
        <p:spPr>
          <a:xfrm>
            <a:off x="781200" y="403200"/>
            <a:ext cx="7200000" cy="957600"/>
          </a:xfrm>
          <a:prstGeom prst="rect">
            <a:avLst/>
          </a:prstGeom>
        </p:spPr>
        <p:txBody>
          <a:bodyPr anchorCtr="0" anchor="t" bIns="91425" lIns="91425" rIns="91425" tIns="91425">
            <a:noAutofit/>
          </a:bodyPr>
          <a:lstStyle/>
          <a:p>
            <a:pPr lvl="0">
              <a:spcBef>
                <a:spcPts val="0"/>
              </a:spcBef>
              <a:buNone/>
            </a:pPr>
            <a:r>
              <a:rPr lang="nl" sz="3600"/>
              <a:t>Plattegrond</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336" name="Shape 336"/>
        <p:cNvGrpSpPr/>
        <p:nvPr/>
      </p:nvGrpSpPr>
      <p:grpSpPr>
        <a:xfrm>
          <a:off x="0" y="0"/>
          <a:ext cx="0" cy="0"/>
          <a:chOff x="0" y="0"/>
          <a:chExt cx="0" cy="0"/>
        </a:xfrm>
      </p:grpSpPr>
      <p:sp>
        <p:nvSpPr>
          <p:cNvPr id="337" name="Shape 337"/>
          <p:cNvSpPr txBox="1"/>
          <p:nvPr>
            <p:ph type="title"/>
          </p:nvPr>
        </p:nvSpPr>
        <p:spPr>
          <a:xfrm>
            <a:off x="203900" y="177150"/>
            <a:ext cx="7200000" cy="957600"/>
          </a:xfrm>
          <a:prstGeom prst="rect">
            <a:avLst/>
          </a:prstGeom>
        </p:spPr>
        <p:txBody>
          <a:bodyPr anchorCtr="0" anchor="t" bIns="91425" lIns="91425" rIns="91425" tIns="91425">
            <a:noAutofit/>
          </a:bodyPr>
          <a:lstStyle/>
          <a:p>
            <a:pPr lvl="0" rtl="0">
              <a:spcBef>
                <a:spcPts val="0"/>
              </a:spcBef>
              <a:buNone/>
            </a:pPr>
            <a:r>
              <a:t/>
            </a:r>
            <a:endParaRPr sz="2400">
              <a:solidFill>
                <a:srgbClr val="FF0000"/>
              </a:solidFill>
            </a:endParaRPr>
          </a:p>
          <a:p>
            <a:pPr lvl="0" rtl="0">
              <a:spcBef>
                <a:spcPts val="0"/>
              </a:spcBef>
              <a:buNone/>
            </a:pPr>
            <a:r>
              <a:t/>
            </a:r>
            <a:endParaRPr sz="1200">
              <a:solidFill>
                <a:srgbClr val="FF0000"/>
              </a:solidFill>
            </a:endParaRPr>
          </a:p>
          <a:p>
            <a:pPr lvl="0" rtl="0">
              <a:spcBef>
                <a:spcPts val="0"/>
              </a:spcBef>
              <a:buNone/>
            </a:pPr>
            <a:r>
              <a:t/>
            </a:r>
            <a:endParaRPr sz="2400"/>
          </a:p>
        </p:txBody>
      </p:sp>
      <p:sp>
        <p:nvSpPr>
          <p:cNvPr id="338" name="Shape 338"/>
          <p:cNvSpPr txBox="1"/>
          <p:nvPr>
            <p:ph idx="1" type="body"/>
          </p:nvPr>
        </p:nvSpPr>
        <p:spPr>
          <a:xfrm>
            <a:off x="770400" y="1512000"/>
            <a:ext cx="7210800" cy="4752000"/>
          </a:xfrm>
          <a:prstGeom prst="rect">
            <a:avLst/>
          </a:prstGeom>
        </p:spPr>
        <p:txBody>
          <a:bodyPr anchorCtr="0" anchor="t" bIns="91425" lIns="91425" rIns="91425" tIns="91425">
            <a:noAutofit/>
          </a:bodyPr>
          <a:lstStyle/>
          <a:p>
            <a:pPr lvl="0" rtl="0">
              <a:spcBef>
                <a:spcPts val="0"/>
              </a:spcBef>
              <a:buNone/>
            </a:pPr>
            <a:r>
              <a:t/>
            </a:r>
            <a:endParaRPr/>
          </a:p>
        </p:txBody>
      </p:sp>
      <p:sp>
        <p:nvSpPr>
          <p:cNvPr id="339" name="Shape 339"/>
          <p:cNvSpPr txBox="1"/>
          <p:nvPr/>
        </p:nvSpPr>
        <p:spPr>
          <a:xfrm>
            <a:off x="4800625" y="3270050"/>
            <a:ext cx="2971500" cy="1426800"/>
          </a:xfrm>
          <a:prstGeom prst="rect">
            <a:avLst/>
          </a:prstGeom>
          <a:noFill/>
          <a:ln>
            <a:noFill/>
          </a:ln>
        </p:spPr>
        <p:txBody>
          <a:bodyPr anchorCtr="0" anchor="t" bIns="91425" lIns="91425" rIns="91425" tIns="91425">
            <a:noAutofit/>
          </a:bodyPr>
          <a:lstStyle/>
          <a:p>
            <a:pPr lvl="0" rtl="0">
              <a:spcBef>
                <a:spcPts val="0"/>
              </a:spcBef>
              <a:buNone/>
            </a:pPr>
            <a:r>
              <a:t/>
            </a:r>
            <a:endParaRPr sz="3000">
              <a:solidFill>
                <a:srgbClr val="FFFFFF"/>
              </a:solidFill>
            </a:endParaRPr>
          </a:p>
        </p:txBody>
      </p:sp>
      <p:sp>
        <p:nvSpPr>
          <p:cNvPr id="340" name="Shape 340"/>
          <p:cNvSpPr/>
          <p:nvPr/>
        </p:nvSpPr>
        <p:spPr>
          <a:xfrm>
            <a:off x="146600" y="5670850"/>
            <a:ext cx="501900" cy="10431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41" name="Shape 341"/>
          <p:cNvPicPr preferRelativeResize="0"/>
          <p:nvPr/>
        </p:nvPicPr>
        <p:blipFill>
          <a:blip r:embed="rId3">
            <a:alphaModFix/>
          </a:blip>
          <a:stretch>
            <a:fillRect/>
          </a:stretch>
        </p:blipFill>
        <p:spPr>
          <a:xfrm>
            <a:off x="-112575" y="1059038"/>
            <a:ext cx="9369126" cy="4070374"/>
          </a:xfrm>
          <a:prstGeom prst="rect">
            <a:avLst/>
          </a:prstGeom>
          <a:noFill/>
          <a:ln>
            <a:noFill/>
          </a:ln>
        </p:spPr>
      </p:pic>
      <p:sp>
        <p:nvSpPr>
          <p:cNvPr id="342" name="Shape 342"/>
          <p:cNvSpPr txBox="1"/>
          <p:nvPr/>
        </p:nvSpPr>
        <p:spPr>
          <a:xfrm rot="-269068">
            <a:off x="518039" y="4741186"/>
            <a:ext cx="9315919" cy="1134480"/>
          </a:xfrm>
          <a:prstGeom prst="rect">
            <a:avLst/>
          </a:prstGeom>
          <a:noFill/>
          <a:ln>
            <a:noFill/>
          </a:ln>
        </p:spPr>
        <p:txBody>
          <a:bodyPr anchorCtr="0" anchor="t" bIns="91425" lIns="91425" rIns="91425" tIns="91425">
            <a:noAutofit/>
          </a:bodyPr>
          <a:lstStyle/>
          <a:p>
            <a:pPr lvl="0" rtl="0">
              <a:spcBef>
                <a:spcPts val="0"/>
              </a:spcBef>
              <a:buNone/>
            </a:pPr>
            <a:r>
              <a:rPr b="1" lang="nl" sz="3600">
                <a:solidFill>
                  <a:schemeClr val="dk2"/>
                </a:solidFill>
                <a:latin typeface="Calibri"/>
                <a:ea typeface="Calibri"/>
                <a:cs typeface="Calibri"/>
                <a:sym typeface="Calibri"/>
              </a:rPr>
              <a:t>Veel plezier met de workshop en het zaalprogramma!</a:t>
            </a:r>
          </a:p>
        </p:txBody>
      </p:sp>
      <p:sp>
        <p:nvSpPr>
          <p:cNvPr id="343" name="Shape 343"/>
          <p:cNvSpPr txBox="1"/>
          <p:nvPr/>
        </p:nvSpPr>
        <p:spPr>
          <a:xfrm>
            <a:off x="637050" y="1957350"/>
            <a:ext cx="2349000" cy="378300"/>
          </a:xfrm>
          <a:prstGeom prst="rect">
            <a:avLst/>
          </a:prstGeom>
          <a:solidFill>
            <a:srgbClr val="000000"/>
          </a:solid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x="0" y="0"/>
          <a:ext cx="0" cy="0"/>
          <a:chOff x="0" y="0"/>
          <a:chExt cx="0" cy="0"/>
        </a:xfrm>
      </p:grpSpPr>
      <p:sp>
        <p:nvSpPr>
          <p:cNvPr id="202" name="Shape 202"/>
          <p:cNvSpPr txBox="1"/>
          <p:nvPr>
            <p:ph idx="1" type="body"/>
          </p:nvPr>
        </p:nvSpPr>
        <p:spPr>
          <a:xfrm>
            <a:off x="311700" y="1536633"/>
            <a:ext cx="8520600" cy="4555200"/>
          </a:xfrm>
          <a:prstGeom prst="rect">
            <a:avLst/>
          </a:prstGeom>
        </p:spPr>
        <p:txBody>
          <a:bodyPr anchorCtr="0" anchor="t" bIns="91425" lIns="91425" rIns="91425" tIns="91425">
            <a:noAutofit/>
          </a:bodyPr>
          <a:lstStyle/>
          <a:p>
            <a:pPr lvl="0" rtl="0">
              <a:spcBef>
                <a:spcPts val="0"/>
              </a:spcBef>
              <a:buNone/>
            </a:pPr>
            <a:r>
              <a:t/>
            </a:r>
            <a:endParaRPr/>
          </a:p>
        </p:txBody>
      </p:sp>
      <p:sp>
        <p:nvSpPr>
          <p:cNvPr id="203" name="Shape 203"/>
          <p:cNvSpPr txBox="1"/>
          <p:nvPr/>
        </p:nvSpPr>
        <p:spPr>
          <a:xfrm>
            <a:off x="311700" y="200825"/>
            <a:ext cx="6310200" cy="850800"/>
          </a:xfrm>
          <a:prstGeom prst="rect">
            <a:avLst/>
          </a:prstGeom>
          <a:noFill/>
          <a:ln>
            <a:noFill/>
          </a:ln>
        </p:spPr>
        <p:txBody>
          <a:bodyPr anchorCtr="0" anchor="ctr" bIns="180000" lIns="180000" rIns="180000" tIns="180000">
            <a:noAutofit/>
          </a:bodyPr>
          <a:lstStyle/>
          <a:p>
            <a:pPr indent="0" lvl="0" marL="0" marR="0" rtl="0" algn="l">
              <a:lnSpc>
                <a:spcPct val="90000"/>
              </a:lnSpc>
              <a:spcBef>
                <a:spcPts val="0"/>
              </a:spcBef>
              <a:spcAft>
                <a:spcPts val="0"/>
              </a:spcAft>
              <a:buClr>
                <a:srgbClr val="000000"/>
              </a:buClr>
              <a:buSzPct val="25000"/>
              <a:buFont typeface="Arial"/>
              <a:buNone/>
            </a:pPr>
            <a:r>
              <a:rPr b="1" lang="nl" sz="3600"/>
              <a:t>Topstuk voor Educatie</a:t>
            </a:r>
          </a:p>
        </p:txBody>
      </p:sp>
      <p:pic>
        <p:nvPicPr>
          <p:cNvPr id="204" name="Shape 204"/>
          <p:cNvPicPr preferRelativeResize="0"/>
          <p:nvPr/>
        </p:nvPicPr>
        <p:blipFill>
          <a:blip r:embed="rId3">
            <a:alphaModFix/>
          </a:blip>
          <a:stretch>
            <a:fillRect/>
          </a:stretch>
        </p:blipFill>
        <p:spPr>
          <a:xfrm>
            <a:off x="508325" y="1161400"/>
            <a:ext cx="7981975" cy="53056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x="0" y="0"/>
          <a:ext cx="0" cy="0"/>
          <a:chOff x="0" y="0"/>
          <a:chExt cx="0" cy="0"/>
        </a:xfrm>
      </p:grpSpPr>
      <p:pic>
        <p:nvPicPr>
          <p:cNvPr id="209" name="Shape 209"/>
          <p:cNvPicPr preferRelativeResize="0"/>
          <p:nvPr/>
        </p:nvPicPr>
        <p:blipFill>
          <a:blip r:embed="rId3">
            <a:alphaModFix/>
          </a:blip>
          <a:stretch>
            <a:fillRect/>
          </a:stretch>
        </p:blipFill>
        <p:spPr>
          <a:xfrm rot="923021">
            <a:off x="728374" y="3576214"/>
            <a:ext cx="3670179" cy="2569097"/>
          </a:xfrm>
          <a:prstGeom prst="rect">
            <a:avLst/>
          </a:prstGeom>
          <a:noFill/>
          <a:ln>
            <a:noFill/>
          </a:ln>
        </p:spPr>
      </p:pic>
      <p:pic>
        <p:nvPicPr>
          <p:cNvPr id="210" name="Shape 210"/>
          <p:cNvPicPr preferRelativeResize="0"/>
          <p:nvPr/>
        </p:nvPicPr>
        <p:blipFill>
          <a:blip r:embed="rId4">
            <a:alphaModFix/>
          </a:blip>
          <a:stretch>
            <a:fillRect/>
          </a:stretch>
        </p:blipFill>
        <p:spPr>
          <a:xfrm>
            <a:off x="4757198" y="3927424"/>
            <a:ext cx="3058896" cy="2424162"/>
          </a:xfrm>
          <a:prstGeom prst="rect">
            <a:avLst/>
          </a:prstGeom>
          <a:noFill/>
          <a:ln>
            <a:noFill/>
          </a:ln>
        </p:spPr>
      </p:pic>
      <p:sp>
        <p:nvSpPr>
          <p:cNvPr id="211" name="Shape 211"/>
          <p:cNvSpPr txBox="1"/>
          <p:nvPr/>
        </p:nvSpPr>
        <p:spPr>
          <a:xfrm>
            <a:off x="361675" y="336425"/>
            <a:ext cx="7251300" cy="957600"/>
          </a:xfrm>
          <a:prstGeom prst="rect">
            <a:avLst/>
          </a:prstGeom>
          <a:noFill/>
          <a:ln>
            <a:noFill/>
          </a:ln>
        </p:spPr>
        <p:txBody>
          <a:bodyPr anchorCtr="0" anchor="t" bIns="0" lIns="0" rIns="0" tIns="0">
            <a:noAutofit/>
          </a:bodyPr>
          <a:lstStyle/>
          <a:p>
            <a:pPr indent="0" lvl="0" marL="0" marR="0" rtl="0" algn="l">
              <a:lnSpc>
                <a:spcPct val="90000"/>
              </a:lnSpc>
              <a:spcBef>
                <a:spcPts val="0"/>
              </a:spcBef>
              <a:buClr>
                <a:srgbClr val="E3004A"/>
              </a:buClr>
              <a:buSzPct val="25000"/>
              <a:buFont typeface="Arial"/>
              <a:buNone/>
            </a:pPr>
            <a:r>
              <a:rPr b="1" lang="nl" sz="3600">
                <a:solidFill>
                  <a:schemeClr val="dk2"/>
                </a:solidFill>
              </a:rPr>
              <a:t>Big Five</a:t>
            </a:r>
          </a:p>
        </p:txBody>
      </p:sp>
      <p:sp>
        <p:nvSpPr>
          <p:cNvPr id="212" name="Shape 212"/>
          <p:cNvSpPr/>
          <p:nvPr/>
        </p:nvSpPr>
        <p:spPr>
          <a:xfrm>
            <a:off x="7164288" y="6381328"/>
            <a:ext cx="936000" cy="216000"/>
          </a:xfrm>
          <a:prstGeom prst="rect">
            <a:avLst/>
          </a:prstGeom>
          <a:solidFill>
            <a:srgbClr val="FFFFFF"/>
          </a:solidFill>
          <a:ln cap="flat" cmpd="sng" w="25400">
            <a:solidFill>
              <a:srgbClr val="FFFFFF"/>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Arial"/>
              <a:ea typeface="Arial"/>
              <a:cs typeface="Arial"/>
              <a:sym typeface="Arial"/>
            </a:endParaRPr>
          </a:p>
        </p:txBody>
      </p:sp>
      <p:pic>
        <p:nvPicPr>
          <p:cNvPr id="213" name="Shape 213"/>
          <p:cNvPicPr preferRelativeResize="0"/>
          <p:nvPr/>
        </p:nvPicPr>
        <p:blipFill>
          <a:blip r:embed="rId5">
            <a:alphaModFix/>
          </a:blip>
          <a:stretch>
            <a:fillRect/>
          </a:stretch>
        </p:blipFill>
        <p:spPr>
          <a:xfrm>
            <a:off x="3039124" y="176174"/>
            <a:ext cx="3175799" cy="3152514"/>
          </a:xfrm>
          <a:prstGeom prst="rect">
            <a:avLst/>
          </a:prstGeom>
          <a:noFill/>
          <a:ln>
            <a:noFill/>
          </a:ln>
        </p:spPr>
      </p:pic>
      <p:pic>
        <p:nvPicPr>
          <p:cNvPr id="214" name="Shape 214"/>
          <p:cNvPicPr preferRelativeResize="0"/>
          <p:nvPr/>
        </p:nvPicPr>
        <p:blipFill>
          <a:blip r:embed="rId6">
            <a:alphaModFix/>
          </a:blip>
          <a:stretch>
            <a:fillRect/>
          </a:stretch>
        </p:blipFill>
        <p:spPr>
          <a:xfrm rot="570919">
            <a:off x="5607982" y="1783423"/>
            <a:ext cx="3790211" cy="1589352"/>
          </a:xfrm>
          <a:prstGeom prst="rect">
            <a:avLst/>
          </a:prstGeom>
          <a:noFill/>
          <a:ln>
            <a:noFill/>
          </a:ln>
        </p:spPr>
      </p:pic>
      <p:pic>
        <p:nvPicPr>
          <p:cNvPr id="215" name="Shape 215"/>
          <p:cNvPicPr preferRelativeResize="0"/>
          <p:nvPr/>
        </p:nvPicPr>
        <p:blipFill>
          <a:blip r:embed="rId7">
            <a:alphaModFix/>
          </a:blip>
          <a:stretch>
            <a:fillRect/>
          </a:stretch>
        </p:blipFill>
        <p:spPr>
          <a:xfrm>
            <a:off x="145628" y="1214825"/>
            <a:ext cx="3343500" cy="2567799"/>
          </a:xfrm>
          <a:prstGeom prst="rect">
            <a:avLst/>
          </a:prstGeom>
          <a:noFill/>
          <a:ln>
            <a:noFill/>
          </a:ln>
        </p:spPr>
      </p:pic>
      <p:sp>
        <p:nvSpPr>
          <p:cNvPr id="216" name="Shape 216"/>
          <p:cNvSpPr txBox="1"/>
          <p:nvPr/>
        </p:nvSpPr>
        <p:spPr>
          <a:xfrm>
            <a:off x="283375" y="3397575"/>
            <a:ext cx="2633700" cy="756300"/>
          </a:xfrm>
          <a:prstGeom prst="rect">
            <a:avLst/>
          </a:prstGeom>
          <a:noFill/>
          <a:ln>
            <a:noFill/>
          </a:ln>
        </p:spPr>
        <p:txBody>
          <a:bodyPr anchorCtr="0" anchor="t" bIns="91425" lIns="91425" rIns="91425" tIns="91425">
            <a:noAutofit/>
          </a:bodyPr>
          <a:lstStyle/>
          <a:p>
            <a:pPr lvl="0" rtl="0">
              <a:spcBef>
                <a:spcPts val="0"/>
              </a:spcBef>
              <a:buNone/>
            </a:pPr>
            <a:r>
              <a:rPr lang="nl" sz="2400"/>
              <a:t>verwonderend</a:t>
            </a:r>
          </a:p>
        </p:txBody>
      </p:sp>
      <p:sp>
        <p:nvSpPr>
          <p:cNvPr id="217" name="Shape 217"/>
          <p:cNvSpPr txBox="1"/>
          <p:nvPr/>
        </p:nvSpPr>
        <p:spPr>
          <a:xfrm>
            <a:off x="4097675" y="3123750"/>
            <a:ext cx="1648500" cy="610500"/>
          </a:xfrm>
          <a:prstGeom prst="rect">
            <a:avLst/>
          </a:prstGeom>
          <a:noFill/>
          <a:ln>
            <a:noFill/>
          </a:ln>
        </p:spPr>
        <p:txBody>
          <a:bodyPr anchorCtr="0" anchor="t" bIns="91425" lIns="91425" rIns="91425" tIns="91425">
            <a:noAutofit/>
          </a:bodyPr>
          <a:lstStyle/>
          <a:p>
            <a:pPr lvl="0" rtl="0">
              <a:spcBef>
                <a:spcPts val="0"/>
              </a:spcBef>
              <a:buNone/>
            </a:pPr>
            <a:r>
              <a:rPr lang="nl" sz="2400"/>
              <a:t>echt</a:t>
            </a:r>
          </a:p>
        </p:txBody>
      </p:sp>
      <p:sp>
        <p:nvSpPr>
          <p:cNvPr id="218" name="Shape 218"/>
          <p:cNvSpPr txBox="1"/>
          <p:nvPr/>
        </p:nvSpPr>
        <p:spPr>
          <a:xfrm>
            <a:off x="5833250" y="3241000"/>
            <a:ext cx="2190300" cy="610500"/>
          </a:xfrm>
          <a:prstGeom prst="rect">
            <a:avLst/>
          </a:prstGeom>
          <a:noFill/>
          <a:ln>
            <a:noFill/>
          </a:ln>
        </p:spPr>
        <p:txBody>
          <a:bodyPr anchorCtr="0" anchor="t" bIns="91425" lIns="91425" rIns="91425" tIns="91425">
            <a:noAutofit/>
          </a:bodyPr>
          <a:lstStyle/>
          <a:p>
            <a:pPr lvl="0" rtl="0">
              <a:spcBef>
                <a:spcPts val="0"/>
              </a:spcBef>
              <a:buNone/>
            </a:pPr>
            <a:r>
              <a:rPr lang="nl" sz="2400"/>
              <a:t>relevant</a:t>
            </a:r>
          </a:p>
        </p:txBody>
      </p:sp>
      <p:sp>
        <p:nvSpPr>
          <p:cNvPr id="219" name="Shape 219"/>
          <p:cNvSpPr txBox="1"/>
          <p:nvPr/>
        </p:nvSpPr>
        <p:spPr>
          <a:xfrm>
            <a:off x="1357837" y="5849075"/>
            <a:ext cx="2190300" cy="610500"/>
          </a:xfrm>
          <a:prstGeom prst="rect">
            <a:avLst/>
          </a:prstGeom>
          <a:noFill/>
          <a:ln>
            <a:noFill/>
          </a:ln>
        </p:spPr>
        <p:txBody>
          <a:bodyPr anchorCtr="0" anchor="t" bIns="91425" lIns="91425" rIns="91425" tIns="91425">
            <a:noAutofit/>
          </a:bodyPr>
          <a:lstStyle/>
          <a:p>
            <a:pPr lvl="0" rtl="0">
              <a:spcBef>
                <a:spcPts val="0"/>
              </a:spcBef>
              <a:buNone/>
            </a:pPr>
            <a:r>
              <a:rPr lang="nl" sz="2400"/>
              <a:t>onderzoekend</a:t>
            </a:r>
          </a:p>
        </p:txBody>
      </p:sp>
      <p:sp>
        <p:nvSpPr>
          <p:cNvPr id="220" name="Shape 220"/>
          <p:cNvSpPr txBox="1"/>
          <p:nvPr/>
        </p:nvSpPr>
        <p:spPr>
          <a:xfrm>
            <a:off x="5270750" y="6310470"/>
            <a:ext cx="2633700" cy="610500"/>
          </a:xfrm>
          <a:prstGeom prst="rect">
            <a:avLst/>
          </a:prstGeom>
          <a:noFill/>
          <a:ln>
            <a:noFill/>
          </a:ln>
        </p:spPr>
        <p:txBody>
          <a:bodyPr anchorCtr="0" anchor="t" bIns="91425" lIns="91425" rIns="91425" tIns="91425">
            <a:noAutofit/>
          </a:bodyPr>
          <a:lstStyle/>
          <a:p>
            <a:pPr lvl="0" rtl="0">
              <a:spcBef>
                <a:spcPts val="0"/>
              </a:spcBef>
              <a:buNone/>
            </a:pPr>
            <a:r>
              <a:rPr lang="nl" sz="2400"/>
              <a:t>wetenschapswijs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p:nvPr/>
        </p:nvSpPr>
        <p:spPr>
          <a:xfrm>
            <a:off x="4393250" y="4211537"/>
            <a:ext cx="3630300" cy="1408800"/>
          </a:xfrm>
          <a:prstGeom prst="cloudCallout">
            <a:avLst>
              <a:gd fmla="val -20833" name="adj1"/>
              <a:gd fmla="val 62500" name="adj2"/>
            </a:avLst>
          </a:prstGeom>
          <a:solidFill>
            <a:srgbClr val="D9D9D9"/>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26" name="Shape 226"/>
          <p:cNvSpPr txBox="1"/>
          <p:nvPr/>
        </p:nvSpPr>
        <p:spPr>
          <a:xfrm>
            <a:off x="361675" y="336425"/>
            <a:ext cx="7251300" cy="957600"/>
          </a:xfrm>
          <a:prstGeom prst="rect">
            <a:avLst/>
          </a:prstGeom>
          <a:noFill/>
          <a:ln>
            <a:noFill/>
          </a:ln>
        </p:spPr>
        <p:txBody>
          <a:bodyPr anchorCtr="0" anchor="t" bIns="0" lIns="0" rIns="0" tIns="0">
            <a:noAutofit/>
          </a:bodyPr>
          <a:lstStyle/>
          <a:p>
            <a:pPr indent="0" lvl="0" marL="0" marR="0" rtl="0" algn="l">
              <a:lnSpc>
                <a:spcPct val="90000"/>
              </a:lnSpc>
              <a:spcBef>
                <a:spcPts val="0"/>
              </a:spcBef>
              <a:buClr>
                <a:srgbClr val="E3004A"/>
              </a:buClr>
              <a:buSzPct val="25000"/>
              <a:buFont typeface="Arial"/>
              <a:buNone/>
            </a:pPr>
            <a:r>
              <a:rPr b="1" lang="nl" sz="3600">
                <a:solidFill>
                  <a:schemeClr val="dk2"/>
                </a:solidFill>
              </a:rPr>
              <a:t>Big Five</a:t>
            </a:r>
          </a:p>
        </p:txBody>
      </p:sp>
      <p:sp>
        <p:nvSpPr>
          <p:cNvPr id="227" name="Shape 227"/>
          <p:cNvSpPr/>
          <p:nvPr/>
        </p:nvSpPr>
        <p:spPr>
          <a:xfrm>
            <a:off x="7164288" y="6381328"/>
            <a:ext cx="936000" cy="216000"/>
          </a:xfrm>
          <a:prstGeom prst="rect">
            <a:avLst/>
          </a:prstGeom>
          <a:solidFill>
            <a:srgbClr val="FFFFFF"/>
          </a:solidFill>
          <a:ln cap="flat" cmpd="sng" w="25400">
            <a:solidFill>
              <a:srgbClr val="FFFFFF"/>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Arial"/>
              <a:ea typeface="Arial"/>
              <a:cs typeface="Arial"/>
              <a:sym typeface="Arial"/>
            </a:endParaRPr>
          </a:p>
        </p:txBody>
      </p:sp>
      <p:sp>
        <p:nvSpPr>
          <p:cNvPr id="228" name="Shape 228"/>
          <p:cNvSpPr txBox="1"/>
          <p:nvPr/>
        </p:nvSpPr>
        <p:spPr>
          <a:xfrm>
            <a:off x="4835725" y="4572320"/>
            <a:ext cx="2633700" cy="610500"/>
          </a:xfrm>
          <a:prstGeom prst="rect">
            <a:avLst/>
          </a:prstGeom>
          <a:noFill/>
          <a:ln>
            <a:noFill/>
          </a:ln>
        </p:spPr>
        <p:txBody>
          <a:bodyPr anchorCtr="0" anchor="t" bIns="91425" lIns="91425" rIns="91425" tIns="91425">
            <a:noAutofit/>
          </a:bodyPr>
          <a:lstStyle/>
          <a:p>
            <a:pPr lvl="0" rtl="0">
              <a:spcBef>
                <a:spcPts val="0"/>
              </a:spcBef>
              <a:buNone/>
            </a:pPr>
            <a:r>
              <a:rPr lang="nl" sz="2400">
                <a:solidFill>
                  <a:schemeClr val="dk2"/>
                </a:solidFill>
              </a:rPr>
              <a:t>wetenschapswijs</a:t>
            </a:r>
          </a:p>
        </p:txBody>
      </p:sp>
      <p:sp>
        <p:nvSpPr>
          <p:cNvPr id="229" name="Shape 229"/>
          <p:cNvSpPr txBox="1"/>
          <p:nvPr/>
        </p:nvSpPr>
        <p:spPr>
          <a:xfrm>
            <a:off x="3047775" y="3038600"/>
            <a:ext cx="1648500" cy="610500"/>
          </a:xfrm>
          <a:prstGeom prst="rect">
            <a:avLst/>
          </a:prstGeom>
          <a:noFill/>
          <a:ln>
            <a:noFill/>
          </a:ln>
        </p:spPr>
        <p:txBody>
          <a:bodyPr anchorCtr="0" anchor="t" bIns="91425" lIns="91425" rIns="91425" tIns="91425">
            <a:noAutofit/>
          </a:bodyPr>
          <a:lstStyle/>
          <a:p>
            <a:pPr lvl="0" rtl="0">
              <a:spcBef>
                <a:spcPts val="0"/>
              </a:spcBef>
              <a:buNone/>
            </a:pPr>
            <a:r>
              <a:rPr lang="nl" sz="2400"/>
              <a:t>echt</a:t>
            </a:r>
          </a:p>
        </p:txBody>
      </p:sp>
      <p:pic>
        <p:nvPicPr>
          <p:cNvPr descr="HILL CITY - Paleontoloog Anne Schulp van Naturalis. Naturalis en het Black Hills Institute in Hill City, South Dakota, Verenigde Staten, werken aan het opbouwen van Trix, de gigantische vleesetende dino Tyrannosaurus  rex. Zij werd in 2013 gevonden in Montana. Afgelopen tijd is zij geprepareerd, onderzocht en opgebouwd door experts in de VS. Naturalis was in de VS om de vorderingen te zien. Trix is bijna gereed om op reis te gaan naar Leiden. FOTO MARTEN VAN DIJL / NATURALIS" id="230" name="Shape 230"/>
          <p:cNvPicPr preferRelativeResize="0"/>
          <p:nvPr/>
        </p:nvPicPr>
        <p:blipFill>
          <a:blip r:embed="rId3">
            <a:alphaModFix/>
          </a:blip>
          <a:stretch>
            <a:fillRect/>
          </a:stretch>
        </p:blipFill>
        <p:spPr>
          <a:xfrm>
            <a:off x="3047770" y="1194987"/>
            <a:ext cx="2645806" cy="1785398"/>
          </a:xfrm>
          <a:prstGeom prst="rect">
            <a:avLst/>
          </a:prstGeom>
          <a:noFill/>
          <a:ln>
            <a:noFill/>
          </a:ln>
        </p:spPr>
      </p:pic>
      <p:sp>
        <p:nvSpPr>
          <p:cNvPr id="231" name="Shape 231"/>
          <p:cNvSpPr txBox="1"/>
          <p:nvPr/>
        </p:nvSpPr>
        <p:spPr>
          <a:xfrm>
            <a:off x="1067012" y="5887775"/>
            <a:ext cx="2190300" cy="610500"/>
          </a:xfrm>
          <a:prstGeom prst="rect">
            <a:avLst/>
          </a:prstGeom>
          <a:noFill/>
          <a:ln>
            <a:noFill/>
          </a:ln>
        </p:spPr>
        <p:txBody>
          <a:bodyPr anchorCtr="0" anchor="t" bIns="91425" lIns="91425" rIns="91425" tIns="91425">
            <a:noAutofit/>
          </a:bodyPr>
          <a:lstStyle/>
          <a:p>
            <a:pPr lvl="0" rtl="0">
              <a:spcBef>
                <a:spcPts val="0"/>
              </a:spcBef>
              <a:buNone/>
            </a:pPr>
            <a:r>
              <a:rPr lang="nl" sz="2400"/>
              <a:t>onderzoekend</a:t>
            </a:r>
          </a:p>
        </p:txBody>
      </p:sp>
      <p:pic>
        <p:nvPicPr>
          <p:cNvPr descr="DSCF2477.JPG" id="232" name="Shape 232"/>
          <p:cNvPicPr preferRelativeResize="0"/>
          <p:nvPr/>
        </p:nvPicPr>
        <p:blipFill>
          <a:blip r:embed="rId4">
            <a:alphaModFix/>
          </a:blip>
          <a:stretch>
            <a:fillRect/>
          </a:stretch>
        </p:blipFill>
        <p:spPr>
          <a:xfrm>
            <a:off x="1067012" y="4023262"/>
            <a:ext cx="2380518" cy="1785373"/>
          </a:xfrm>
          <a:prstGeom prst="rect">
            <a:avLst/>
          </a:prstGeom>
          <a:noFill/>
          <a:ln>
            <a:noFill/>
          </a:ln>
        </p:spPr>
      </p:pic>
      <p:sp>
        <p:nvSpPr>
          <p:cNvPr id="233" name="Shape 233"/>
          <p:cNvSpPr txBox="1"/>
          <p:nvPr/>
        </p:nvSpPr>
        <p:spPr>
          <a:xfrm>
            <a:off x="283375" y="3397575"/>
            <a:ext cx="2587500" cy="546600"/>
          </a:xfrm>
          <a:prstGeom prst="rect">
            <a:avLst/>
          </a:prstGeom>
          <a:noFill/>
          <a:ln>
            <a:noFill/>
          </a:ln>
        </p:spPr>
        <p:txBody>
          <a:bodyPr anchorCtr="0" anchor="t" bIns="91425" lIns="91425" rIns="91425" tIns="91425">
            <a:noAutofit/>
          </a:bodyPr>
          <a:lstStyle/>
          <a:p>
            <a:pPr lvl="0" rtl="0">
              <a:spcBef>
                <a:spcPts val="0"/>
              </a:spcBef>
              <a:buNone/>
            </a:pPr>
            <a:r>
              <a:rPr lang="nl" sz="2400"/>
              <a:t>verwonderend</a:t>
            </a:r>
          </a:p>
        </p:txBody>
      </p:sp>
      <p:pic>
        <p:nvPicPr>
          <p:cNvPr id="234" name="Shape 234"/>
          <p:cNvPicPr preferRelativeResize="0"/>
          <p:nvPr/>
        </p:nvPicPr>
        <p:blipFill>
          <a:blip r:embed="rId5">
            <a:alphaModFix/>
          </a:blip>
          <a:stretch>
            <a:fillRect/>
          </a:stretch>
        </p:blipFill>
        <p:spPr>
          <a:xfrm>
            <a:off x="0" y="1616075"/>
            <a:ext cx="2645800" cy="1781501"/>
          </a:xfrm>
          <a:prstGeom prst="rect">
            <a:avLst/>
          </a:prstGeom>
          <a:noFill/>
          <a:ln>
            <a:noFill/>
          </a:ln>
        </p:spPr>
      </p:pic>
      <p:sp>
        <p:nvSpPr>
          <p:cNvPr id="235" name="Shape 235"/>
          <p:cNvSpPr txBox="1"/>
          <p:nvPr/>
        </p:nvSpPr>
        <p:spPr>
          <a:xfrm>
            <a:off x="6228000" y="3240975"/>
            <a:ext cx="2190300" cy="610500"/>
          </a:xfrm>
          <a:prstGeom prst="rect">
            <a:avLst/>
          </a:prstGeom>
          <a:noFill/>
          <a:ln>
            <a:noFill/>
          </a:ln>
        </p:spPr>
        <p:txBody>
          <a:bodyPr anchorCtr="0" anchor="t" bIns="91425" lIns="91425" rIns="91425" tIns="91425">
            <a:noAutofit/>
          </a:bodyPr>
          <a:lstStyle/>
          <a:p>
            <a:pPr lvl="0" rtl="0">
              <a:spcBef>
                <a:spcPts val="0"/>
              </a:spcBef>
              <a:buNone/>
            </a:pPr>
            <a:r>
              <a:rPr lang="nl" sz="2400"/>
              <a:t>relevant</a:t>
            </a:r>
          </a:p>
        </p:txBody>
      </p:sp>
      <p:pic>
        <p:nvPicPr>
          <p:cNvPr descr="Jurassic-World | Miguel Angel ..." id="236" name="Shape 236"/>
          <p:cNvPicPr preferRelativeResize="0"/>
          <p:nvPr/>
        </p:nvPicPr>
        <p:blipFill>
          <a:blip r:embed="rId6">
            <a:alphaModFix/>
          </a:blip>
          <a:stretch>
            <a:fillRect/>
          </a:stretch>
        </p:blipFill>
        <p:spPr>
          <a:xfrm>
            <a:off x="6171400" y="1742087"/>
            <a:ext cx="2504532" cy="1408799"/>
          </a:xfrm>
          <a:prstGeom prst="rect">
            <a:avLst/>
          </a:prstGeom>
          <a:noFill/>
          <a:ln>
            <a:noFill/>
          </a:ln>
        </p:spPr>
      </p:pic>
      <p:pic>
        <p:nvPicPr>
          <p:cNvPr id="237" name="Shape 237"/>
          <p:cNvPicPr preferRelativeResize="0"/>
          <p:nvPr/>
        </p:nvPicPr>
        <p:blipFill>
          <a:blip r:embed="rId7">
            <a:alphaModFix/>
          </a:blip>
          <a:stretch>
            <a:fillRect/>
          </a:stretch>
        </p:blipFill>
        <p:spPr>
          <a:xfrm>
            <a:off x="6423675" y="395750"/>
            <a:ext cx="1881125" cy="125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nvSpPr>
        <p:spPr>
          <a:xfrm>
            <a:off x="345725" y="4169500"/>
            <a:ext cx="8334600" cy="2524800"/>
          </a:xfrm>
          <a:prstGeom prst="rect">
            <a:avLst/>
          </a:prstGeom>
          <a:noFill/>
          <a:ln>
            <a:noFill/>
          </a:ln>
        </p:spPr>
        <p:txBody>
          <a:bodyPr anchorCtr="0" anchor="t" bIns="180000" lIns="180000" rIns="180000" tIns="180000">
            <a:noAutofit/>
          </a:bodyPr>
          <a:lstStyle/>
          <a:p>
            <a:pPr indent="0" lvl="0" marL="0" marR="0" rtl="0" algn="l">
              <a:lnSpc>
                <a:spcPct val="100000"/>
              </a:lnSpc>
              <a:spcBef>
                <a:spcPts val="0"/>
              </a:spcBef>
              <a:spcAft>
                <a:spcPts val="0"/>
              </a:spcAft>
              <a:buClr>
                <a:srgbClr val="FFFFFF"/>
              </a:buClr>
              <a:buSzPct val="25000"/>
              <a:buFont typeface="Arial"/>
              <a:buNone/>
            </a:pPr>
            <a:r>
              <a:rPr lang="nl" sz="3000">
                <a:solidFill>
                  <a:srgbClr val="FFFFFF"/>
                </a:solidFill>
              </a:rPr>
              <a:t>Wij ontdekken samen de rijkdom van de natuur. Wat je ook weet en wat je ook voelt, er is altijd meer om enthousiast over te zijn, meer om te leren en meer om te onderzoeken.</a:t>
            </a:r>
          </a:p>
        </p:txBody>
      </p:sp>
      <p:sp>
        <p:nvSpPr>
          <p:cNvPr id="243" name="Shape 243"/>
          <p:cNvSpPr txBox="1"/>
          <p:nvPr/>
        </p:nvSpPr>
        <p:spPr>
          <a:xfrm>
            <a:off x="345725" y="171300"/>
            <a:ext cx="6310200" cy="850800"/>
          </a:xfrm>
          <a:prstGeom prst="rect">
            <a:avLst/>
          </a:prstGeom>
          <a:noFill/>
          <a:ln>
            <a:noFill/>
          </a:ln>
        </p:spPr>
        <p:txBody>
          <a:bodyPr anchorCtr="0" anchor="ctr" bIns="180000" lIns="180000" rIns="180000" tIns="180000">
            <a:noAutofit/>
          </a:bodyPr>
          <a:lstStyle/>
          <a:p>
            <a:pPr indent="0" lvl="0" marL="0" marR="0" rtl="0" algn="l">
              <a:lnSpc>
                <a:spcPct val="90000"/>
              </a:lnSpc>
              <a:spcBef>
                <a:spcPts val="0"/>
              </a:spcBef>
              <a:spcAft>
                <a:spcPts val="0"/>
              </a:spcAft>
              <a:buClr>
                <a:srgbClr val="000000"/>
              </a:buClr>
              <a:buSzPct val="25000"/>
              <a:buFont typeface="Arial"/>
              <a:buNone/>
            </a:pPr>
            <a:r>
              <a:rPr b="1" lang="nl" sz="3600"/>
              <a:t>Missie educatie</a:t>
            </a:r>
          </a:p>
        </p:txBody>
      </p:sp>
      <p:pic>
        <p:nvPicPr>
          <p:cNvPr descr="_DSC2879.jpg" id="244" name="Shape 244"/>
          <p:cNvPicPr preferRelativeResize="0"/>
          <p:nvPr/>
        </p:nvPicPr>
        <p:blipFill>
          <a:blip r:embed="rId3">
            <a:alphaModFix/>
          </a:blip>
          <a:stretch>
            <a:fillRect/>
          </a:stretch>
        </p:blipFill>
        <p:spPr>
          <a:xfrm>
            <a:off x="353812" y="908624"/>
            <a:ext cx="8436372" cy="5631124"/>
          </a:xfrm>
          <a:prstGeom prst="rect">
            <a:avLst/>
          </a:prstGeom>
          <a:noFill/>
          <a:ln>
            <a:noFill/>
          </a:ln>
        </p:spPr>
      </p:pic>
      <p:sp>
        <p:nvSpPr>
          <p:cNvPr id="245" name="Shape 245"/>
          <p:cNvSpPr txBox="1"/>
          <p:nvPr/>
        </p:nvSpPr>
        <p:spPr>
          <a:xfrm>
            <a:off x="404700" y="4102000"/>
            <a:ext cx="8334600" cy="2592300"/>
          </a:xfrm>
          <a:prstGeom prst="rect">
            <a:avLst/>
          </a:prstGeom>
          <a:noFill/>
          <a:ln>
            <a:noFill/>
          </a:ln>
        </p:spPr>
        <p:txBody>
          <a:bodyPr anchorCtr="0" anchor="t" bIns="180000" lIns="180000" rIns="180000" tIns="180000">
            <a:noAutofit/>
          </a:bodyPr>
          <a:lstStyle/>
          <a:p>
            <a:pPr indent="0" lvl="0" marL="0" marR="0" rtl="0" algn="l">
              <a:lnSpc>
                <a:spcPct val="100000"/>
              </a:lnSpc>
              <a:spcBef>
                <a:spcPts val="0"/>
              </a:spcBef>
              <a:spcAft>
                <a:spcPts val="0"/>
              </a:spcAft>
              <a:buClr>
                <a:srgbClr val="FFFFFF"/>
              </a:buClr>
              <a:buFont typeface="Arial"/>
              <a:buNone/>
            </a:pPr>
            <a:r>
              <a:t/>
            </a:r>
            <a:endParaRPr sz="3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9" name="Shape 249"/>
        <p:cNvGrpSpPr/>
        <p:nvPr/>
      </p:nvGrpSpPr>
      <p:grpSpPr>
        <a:xfrm>
          <a:off x="0" y="0"/>
          <a:ext cx="0" cy="0"/>
          <a:chOff x="0" y="0"/>
          <a:chExt cx="0" cy="0"/>
        </a:xfrm>
      </p:grpSpPr>
      <p:sp>
        <p:nvSpPr>
          <p:cNvPr id="250" name="Shape 250"/>
          <p:cNvSpPr txBox="1"/>
          <p:nvPr/>
        </p:nvSpPr>
        <p:spPr>
          <a:xfrm>
            <a:off x="351543" y="397838"/>
            <a:ext cx="7200000" cy="957600"/>
          </a:xfrm>
          <a:prstGeom prst="rect">
            <a:avLst/>
          </a:prstGeom>
          <a:noFill/>
          <a:ln>
            <a:noFill/>
          </a:ln>
        </p:spPr>
        <p:txBody>
          <a:bodyPr anchorCtr="0" anchor="t" bIns="0" lIns="0" rIns="0" tIns="0">
            <a:noAutofit/>
          </a:bodyPr>
          <a:lstStyle/>
          <a:p>
            <a:pPr indent="0" lvl="0" marL="0" marR="0" rtl="0" algn="l">
              <a:lnSpc>
                <a:spcPct val="90000"/>
              </a:lnSpc>
              <a:spcBef>
                <a:spcPts val="0"/>
              </a:spcBef>
              <a:buClr>
                <a:srgbClr val="E3004A"/>
              </a:buClr>
              <a:buSzPct val="25000"/>
              <a:buFont typeface="Arial"/>
              <a:buNone/>
            </a:pPr>
            <a:r>
              <a:rPr b="1" lang="nl" sz="3600"/>
              <a:t>Leerlijn</a:t>
            </a:r>
          </a:p>
        </p:txBody>
      </p:sp>
      <p:graphicFrame>
        <p:nvGraphicFramePr>
          <p:cNvPr id="251" name="Shape 251"/>
          <p:cNvGraphicFramePr/>
          <p:nvPr/>
        </p:nvGraphicFramePr>
        <p:xfrm>
          <a:off x="856712" y="1221095"/>
          <a:ext cx="3000000" cy="3000000"/>
        </p:xfrm>
        <a:graphic>
          <a:graphicData uri="http://schemas.openxmlformats.org/drawingml/2006/table">
            <a:tbl>
              <a:tblPr>
                <a:noFill/>
                <a:tableStyleId>{BC916A92-69CB-4E88-94DA-6646BC7E279F}</a:tableStyleId>
              </a:tblPr>
              <a:tblGrid>
                <a:gridCol w="2056800"/>
                <a:gridCol w="1404500"/>
                <a:gridCol w="1548200"/>
                <a:gridCol w="1262450"/>
                <a:gridCol w="1406575"/>
              </a:tblGrid>
              <a:tr h="319100">
                <a:tc>
                  <a:txBody>
                    <a:bodyPr>
                      <a:noAutofit/>
                    </a:bodyPr>
                    <a:lstStyle/>
                    <a:p>
                      <a:pPr lvl="0" rtl="0" algn="ctr">
                        <a:lnSpc>
                          <a:spcPct val="115000"/>
                        </a:lnSpc>
                        <a:spcBef>
                          <a:spcPts val="0"/>
                        </a:spcBef>
                        <a:buNone/>
                      </a:pPr>
                      <a:r>
                        <a:rPr b="1" lang="nl" sz="1800">
                          <a:solidFill>
                            <a:srgbClr val="FFFFFF"/>
                          </a:solidFill>
                        </a:rPr>
                        <a:t>schoolgroep</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E3004A"/>
                    </a:solidFill>
                  </a:tcPr>
                </a:tc>
                <a:tc gridSpan="4">
                  <a:txBody>
                    <a:bodyPr>
                      <a:noAutofit/>
                    </a:bodyPr>
                    <a:lstStyle/>
                    <a:p>
                      <a:pPr lvl="0" rtl="0" algn="ctr">
                        <a:lnSpc>
                          <a:spcPct val="115000"/>
                        </a:lnSpc>
                        <a:spcBef>
                          <a:spcPts val="0"/>
                        </a:spcBef>
                        <a:buNone/>
                      </a:pPr>
                      <a:r>
                        <a:rPr b="1" lang="nl" sz="1800">
                          <a:solidFill>
                            <a:srgbClr val="FFFFFF"/>
                          </a:solidFill>
                        </a:rPr>
                        <a:t>perspectief</a:t>
                      </a: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E3004A"/>
                    </a:solidFill>
                  </a:tcPr>
                </a:tc>
                <a:tc hMerge="1"/>
                <a:tc hMerge="1"/>
                <a:tc hMerge="1"/>
              </a:tr>
              <a:tr h="603700">
                <a:tc>
                  <a:txBody>
                    <a:bodyPr>
                      <a:noAutofit/>
                    </a:bodyPr>
                    <a:lstStyle/>
                    <a:p>
                      <a:pPr lvl="0" rtl="0" algn="ctr">
                        <a:spcBef>
                          <a:spcPts val="0"/>
                        </a:spcBef>
                        <a:buNone/>
                      </a:pPr>
                      <a:r>
                        <a:t/>
                      </a:r>
                      <a:endParaRPr sz="1800"/>
                    </a:p>
                  </a:txBody>
                  <a:tcPr marT="19050" marB="19050" marR="28575" marL="28575" anchor="b">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solidFill>
                      <a:srgbClr val="FFFFFF"/>
                    </a:solidFill>
                  </a:tcPr>
                </a:tc>
                <a:tc>
                  <a:txBody>
                    <a:bodyPr>
                      <a:noAutofit/>
                    </a:bodyPr>
                    <a:lstStyle/>
                    <a:p>
                      <a:pPr lvl="0" rtl="0" algn="ctr">
                        <a:lnSpc>
                          <a:spcPct val="115000"/>
                        </a:lnSpc>
                        <a:spcBef>
                          <a:spcPts val="0"/>
                        </a:spcBef>
                        <a:buNone/>
                      </a:pPr>
                      <a:r>
                        <a:rPr b="1" lang="nl" sz="1800">
                          <a:solidFill>
                            <a:srgbClr val="FFFFFF"/>
                          </a:solidFill>
                        </a:rPr>
                        <a:t>patronen</a:t>
                      </a: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solidFill>
                      <a:srgbClr val="009EE0"/>
                    </a:solidFill>
                  </a:tcPr>
                </a:tc>
                <a:tc>
                  <a:txBody>
                    <a:bodyPr>
                      <a:noAutofit/>
                    </a:bodyPr>
                    <a:lstStyle/>
                    <a:p>
                      <a:pPr lvl="0" rtl="0" algn="ctr">
                        <a:lnSpc>
                          <a:spcPct val="115000"/>
                        </a:lnSpc>
                        <a:spcBef>
                          <a:spcPts val="0"/>
                        </a:spcBef>
                        <a:buNone/>
                      </a:pPr>
                      <a:r>
                        <a:rPr b="1" lang="nl" sz="1800">
                          <a:solidFill>
                            <a:srgbClr val="FFFFFF"/>
                          </a:solidFill>
                        </a:rPr>
                        <a:t>vorm&amp;functie</a:t>
                      </a: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solidFill>
                      <a:srgbClr val="009932"/>
                    </a:solidFill>
                  </a:tcPr>
                </a:tc>
                <a:tc>
                  <a:txBody>
                    <a:bodyPr>
                      <a:noAutofit/>
                    </a:bodyPr>
                    <a:lstStyle/>
                    <a:p>
                      <a:pPr lvl="0" rtl="0" algn="ctr">
                        <a:lnSpc>
                          <a:spcPct val="115000"/>
                        </a:lnSpc>
                        <a:spcBef>
                          <a:spcPts val="0"/>
                        </a:spcBef>
                        <a:buNone/>
                      </a:pPr>
                      <a:r>
                        <a:rPr b="1" lang="nl" sz="1800">
                          <a:solidFill>
                            <a:srgbClr val="FFFFFF"/>
                          </a:solidFill>
                        </a:rPr>
                        <a:t>ecologie</a:t>
                      </a: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solidFill>
                      <a:srgbClr val="3E2782"/>
                    </a:solidFill>
                  </a:tcPr>
                </a:tc>
                <a:tc>
                  <a:txBody>
                    <a:bodyPr>
                      <a:noAutofit/>
                    </a:bodyPr>
                    <a:lstStyle/>
                    <a:p>
                      <a:pPr lvl="0" rtl="0" algn="ctr">
                        <a:lnSpc>
                          <a:spcPct val="115000"/>
                        </a:lnSpc>
                        <a:spcBef>
                          <a:spcPts val="0"/>
                        </a:spcBef>
                        <a:buNone/>
                      </a:pPr>
                      <a:r>
                        <a:rPr b="1" lang="nl" sz="1800">
                          <a:solidFill>
                            <a:srgbClr val="FFFFFF"/>
                          </a:solidFill>
                        </a:rPr>
                        <a:t>evolutie</a:t>
                      </a: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solidFill>
                      <a:srgbClr val="F29400"/>
                    </a:solidFill>
                  </a:tcPr>
                </a:tc>
              </a:tr>
              <a:tr h="488300">
                <a:tc>
                  <a:txBody>
                    <a:bodyPr>
                      <a:noAutofit/>
                    </a:bodyPr>
                    <a:lstStyle/>
                    <a:p>
                      <a:pPr lvl="0" rtl="0">
                        <a:lnSpc>
                          <a:spcPct val="115000"/>
                        </a:lnSpc>
                        <a:spcBef>
                          <a:spcPts val="0"/>
                        </a:spcBef>
                        <a:buNone/>
                      </a:pPr>
                      <a:r>
                        <a:rPr lang="nl" sz="1800"/>
                        <a:t>groep 1-2</a:t>
                      </a:r>
                    </a:p>
                  </a:txBody>
                  <a:tcPr marT="19050" marB="19050" marR="28575" marL="28575">
                    <a:lnR cap="flat" cmpd="sng" w="9525">
                      <a:solidFill>
                        <a:srgbClr val="000000"/>
                      </a:solidFill>
                      <a:prstDash val="solid"/>
                      <a:round/>
                      <a:headEnd len="med" w="med" type="none"/>
                      <a:tailEnd len="med" w="med" type="none"/>
                    </a:lnR>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t/>
                      </a:r>
                      <a:endParaRPr b="1" sz="1800"/>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t/>
                      </a:r>
                      <a:endParaRPr b="1" sz="1800"/>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gn="ctr">
                        <a:spcBef>
                          <a:spcPts val="0"/>
                        </a:spcBef>
                        <a:buNone/>
                      </a:pPr>
                      <a:r>
                        <a:t/>
                      </a:r>
                      <a:endParaRPr b="1" sz="1800"/>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tcPr>
                </a:tc>
              </a:tr>
              <a:tr h="534725">
                <a:tc>
                  <a:txBody>
                    <a:bodyPr>
                      <a:noAutofit/>
                    </a:bodyPr>
                    <a:lstStyle/>
                    <a:p>
                      <a:pPr lvl="0" rtl="0">
                        <a:lnSpc>
                          <a:spcPct val="115000"/>
                        </a:lnSpc>
                        <a:spcBef>
                          <a:spcPts val="0"/>
                        </a:spcBef>
                        <a:buNone/>
                      </a:pPr>
                      <a:r>
                        <a:rPr lang="nl" sz="1800"/>
                        <a:t>groep 3-4</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932"/>
                    </a:solidFill>
                  </a:tcPr>
                </a:tc>
                <a:tc>
                  <a:txBody>
                    <a:bodyPr>
                      <a:noAutofit/>
                    </a:bodyPr>
                    <a:lstStyle/>
                    <a:p>
                      <a:pPr lvl="0" rtl="0" algn="ctr">
                        <a:spcBef>
                          <a:spcPts val="0"/>
                        </a:spcBef>
                        <a:buNone/>
                      </a:pPr>
                      <a:r>
                        <a:t/>
                      </a:r>
                      <a:endParaRPr b="1" sz="1800"/>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t/>
                      </a:r>
                      <a:endParaRPr b="1" sz="1800"/>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tcPr>
                </a:tc>
              </a:tr>
              <a:tr h="534725">
                <a:tc>
                  <a:txBody>
                    <a:bodyPr>
                      <a:noAutofit/>
                    </a:bodyPr>
                    <a:lstStyle/>
                    <a:p>
                      <a:pPr lvl="0" rtl="0">
                        <a:lnSpc>
                          <a:spcPct val="115000"/>
                        </a:lnSpc>
                        <a:spcBef>
                          <a:spcPts val="0"/>
                        </a:spcBef>
                        <a:buNone/>
                      </a:pPr>
                      <a:r>
                        <a:rPr lang="nl" sz="1800"/>
                        <a:t>groep 5-6</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93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3E2782"/>
                    </a:solidFill>
                  </a:tcPr>
                </a:tc>
                <a:tc>
                  <a:txBody>
                    <a:bodyPr>
                      <a:noAutofit/>
                    </a:bodyPr>
                    <a:lstStyle/>
                    <a:p>
                      <a:pPr lvl="0" rtl="0" algn="ctr">
                        <a:spcBef>
                          <a:spcPts val="0"/>
                        </a:spcBef>
                        <a:buNone/>
                      </a:pPr>
                      <a:r>
                        <a:t/>
                      </a:r>
                      <a:endParaRPr b="1" sz="1800"/>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B cap="flat" cmpd="sng" w="9525">
                      <a:solidFill>
                        <a:srgbClr val="000000"/>
                      </a:solidFill>
                      <a:prstDash val="solid"/>
                      <a:round/>
                      <a:headEnd len="med" w="med" type="none"/>
                      <a:tailEnd len="med" w="med" type="none"/>
                    </a:lnB>
                  </a:tcPr>
                </a:tc>
              </a:tr>
              <a:tr h="534725">
                <a:tc>
                  <a:txBody>
                    <a:bodyPr>
                      <a:noAutofit/>
                    </a:bodyPr>
                    <a:lstStyle/>
                    <a:p>
                      <a:pPr lvl="0" rtl="0">
                        <a:lnSpc>
                          <a:spcPct val="115000"/>
                        </a:lnSpc>
                        <a:spcBef>
                          <a:spcPts val="0"/>
                        </a:spcBef>
                        <a:buNone/>
                      </a:pPr>
                      <a:r>
                        <a:rPr lang="nl" sz="1800"/>
                        <a:t>groep 7-8</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93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3E278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29400"/>
                    </a:solidFill>
                  </a:tcPr>
                </a:tc>
              </a:tr>
              <a:tr h="603700">
                <a:tc>
                  <a:txBody>
                    <a:bodyPr>
                      <a:noAutofit/>
                    </a:bodyPr>
                    <a:lstStyle/>
                    <a:p>
                      <a:pPr lvl="0" rtl="0">
                        <a:lnSpc>
                          <a:spcPct val="115000"/>
                        </a:lnSpc>
                        <a:spcBef>
                          <a:spcPts val="0"/>
                        </a:spcBef>
                        <a:buNone/>
                      </a:pPr>
                      <a:r>
                        <a:rPr lang="nl" sz="1800"/>
                        <a:t>klas 1 HV,1-2 VMBO</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93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3E278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29400"/>
                    </a:solidFill>
                  </a:tcPr>
                </a:tc>
              </a:tr>
              <a:tr h="603700">
                <a:tc>
                  <a:txBody>
                    <a:bodyPr>
                      <a:noAutofit/>
                    </a:bodyPr>
                    <a:lstStyle/>
                    <a:p>
                      <a:pPr lvl="0" rtl="0">
                        <a:lnSpc>
                          <a:spcPct val="115000"/>
                        </a:lnSpc>
                        <a:spcBef>
                          <a:spcPts val="0"/>
                        </a:spcBef>
                        <a:buNone/>
                      </a:pPr>
                      <a:r>
                        <a:rPr lang="nl" sz="1800"/>
                        <a:t>klas 2-3 HV, 3-4 VMBO</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93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3E278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29400"/>
                    </a:solidFill>
                  </a:tcPr>
                </a:tc>
              </a:tr>
              <a:tr h="603700">
                <a:tc>
                  <a:txBody>
                    <a:bodyPr>
                      <a:noAutofit/>
                    </a:bodyPr>
                    <a:lstStyle/>
                    <a:p>
                      <a:pPr lvl="0" rtl="0">
                        <a:lnSpc>
                          <a:spcPct val="115000"/>
                        </a:lnSpc>
                        <a:spcBef>
                          <a:spcPts val="0"/>
                        </a:spcBef>
                        <a:buNone/>
                      </a:pPr>
                      <a:r>
                        <a:rPr lang="nl" sz="1800"/>
                        <a:t>klas 4-6 HV</a:t>
                      </a:r>
                    </a:p>
                  </a:txBody>
                  <a:tcPr marT="19050" marB="19050" marR="28575" marL="28575">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EE0"/>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993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3E2782"/>
                    </a:solidFill>
                  </a:tcPr>
                </a:tc>
                <a:tc>
                  <a:txBody>
                    <a:bodyPr>
                      <a:noAutofit/>
                    </a:bodyPr>
                    <a:lstStyle/>
                    <a:p>
                      <a:pPr lvl="0" rtl="0" algn="ctr">
                        <a:spcBef>
                          <a:spcPts val="0"/>
                        </a:spcBef>
                        <a:buNone/>
                      </a:pPr>
                      <a:r>
                        <a:rPr b="1" lang="nl" sz="1800">
                          <a:solidFill>
                            <a:srgbClr val="FFFFFF"/>
                          </a:solidFill>
                        </a:rPr>
                        <a:t>X</a:t>
                      </a:r>
                    </a:p>
                    <a:p>
                      <a:pPr lvl="0" rtl="0" algn="ctr">
                        <a:spcBef>
                          <a:spcPts val="0"/>
                        </a:spcBef>
                        <a:buNone/>
                      </a:pPr>
                      <a:r>
                        <a:t/>
                      </a:r>
                      <a:endParaRPr b="1" sz="1800">
                        <a:solidFill>
                          <a:srgbClr val="FFFFFF"/>
                        </a:solidFill>
                      </a:endParaRPr>
                    </a:p>
                  </a:txBody>
                  <a:tcPr marT="19050" marB="19050" marR="28575" marL="2857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29400"/>
                    </a:solidFill>
                  </a:tcPr>
                </a:tc>
              </a:tr>
            </a:tbl>
          </a:graphicData>
        </a:graphic>
      </p:graphicFrame>
      <p:sp>
        <p:nvSpPr>
          <p:cNvPr id="252" name="Shape 252"/>
          <p:cNvSpPr/>
          <p:nvPr/>
        </p:nvSpPr>
        <p:spPr>
          <a:xfrm>
            <a:off x="151425" y="563630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p:nvPr/>
        </p:nvSpPr>
        <p:spPr>
          <a:xfrm>
            <a:off x="146600" y="567085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IMG_0073.JPG" id="258" name="Shape 258"/>
          <p:cNvPicPr preferRelativeResize="0"/>
          <p:nvPr/>
        </p:nvPicPr>
        <p:blipFill>
          <a:blip r:embed="rId3">
            <a:alphaModFix/>
          </a:blip>
          <a:stretch>
            <a:fillRect/>
          </a:stretch>
        </p:blipFill>
        <p:spPr>
          <a:xfrm>
            <a:off x="538662" y="1121575"/>
            <a:ext cx="8154475" cy="5434976"/>
          </a:xfrm>
          <a:prstGeom prst="rect">
            <a:avLst/>
          </a:prstGeom>
          <a:noFill/>
          <a:ln>
            <a:noFill/>
          </a:ln>
        </p:spPr>
      </p:pic>
      <p:sp>
        <p:nvSpPr>
          <p:cNvPr id="259" name="Shape 259"/>
          <p:cNvSpPr txBox="1"/>
          <p:nvPr>
            <p:ph type="title"/>
          </p:nvPr>
        </p:nvSpPr>
        <p:spPr>
          <a:xfrm>
            <a:off x="728500" y="368075"/>
            <a:ext cx="7200000" cy="957600"/>
          </a:xfrm>
          <a:prstGeom prst="rect">
            <a:avLst/>
          </a:prstGeom>
        </p:spPr>
        <p:txBody>
          <a:bodyPr anchorCtr="0" anchor="t" bIns="91425" lIns="91425" rIns="91425" tIns="91425">
            <a:noAutofit/>
          </a:bodyPr>
          <a:lstStyle/>
          <a:p>
            <a:pPr lvl="0">
              <a:spcBef>
                <a:spcPts val="0"/>
              </a:spcBef>
              <a:buNone/>
            </a:pPr>
            <a:r>
              <a:rPr lang="nl" sz="3600"/>
              <a:t>Doelgroepen</a:t>
            </a:r>
          </a:p>
        </p:txBody>
      </p:sp>
      <p:sp>
        <p:nvSpPr>
          <p:cNvPr id="260" name="Shape 260"/>
          <p:cNvSpPr txBox="1"/>
          <p:nvPr/>
        </p:nvSpPr>
        <p:spPr>
          <a:xfrm>
            <a:off x="919400" y="3125662"/>
            <a:ext cx="2971500" cy="1426800"/>
          </a:xfrm>
          <a:prstGeom prst="rect">
            <a:avLst/>
          </a:prstGeom>
          <a:noFill/>
          <a:ln>
            <a:noFill/>
          </a:ln>
        </p:spPr>
        <p:txBody>
          <a:bodyPr anchorCtr="0" anchor="t" bIns="91425" lIns="91425" rIns="91425" tIns="91425">
            <a:noAutofit/>
          </a:bodyPr>
          <a:lstStyle/>
          <a:p>
            <a:pPr indent="-419100" lvl="0" marL="457200">
              <a:spcBef>
                <a:spcPts val="0"/>
              </a:spcBef>
              <a:buClr>
                <a:srgbClr val="FFFFFF"/>
              </a:buClr>
              <a:buSzPct val="100000"/>
              <a:buChar char="●"/>
            </a:pPr>
            <a:r>
              <a:rPr lang="nl" sz="3000">
                <a:solidFill>
                  <a:srgbClr val="FFFFFF"/>
                </a:solidFill>
              </a:rPr>
              <a:t>Onderwijs</a:t>
            </a:r>
          </a:p>
          <a:p>
            <a:pPr indent="-419100" lvl="0" marL="457200">
              <a:spcBef>
                <a:spcPts val="0"/>
              </a:spcBef>
              <a:buClr>
                <a:srgbClr val="FFFFFF"/>
              </a:buClr>
              <a:buSzPct val="100000"/>
              <a:buChar char="●"/>
            </a:pPr>
            <a:r>
              <a:rPr lang="nl" sz="3000">
                <a:solidFill>
                  <a:srgbClr val="FFFFFF"/>
                </a:solidFill>
              </a:rPr>
              <a:t>Families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pic>
        <p:nvPicPr>
          <p:cNvPr descr="DSCF3431.JPG" id="265" name="Shape 265"/>
          <p:cNvPicPr preferRelativeResize="0"/>
          <p:nvPr/>
        </p:nvPicPr>
        <p:blipFill>
          <a:blip r:embed="rId3">
            <a:alphaModFix/>
          </a:blip>
          <a:stretch>
            <a:fillRect/>
          </a:stretch>
        </p:blipFill>
        <p:spPr>
          <a:xfrm>
            <a:off x="4772650" y="3653425"/>
            <a:ext cx="3607198" cy="2705399"/>
          </a:xfrm>
          <a:prstGeom prst="rect">
            <a:avLst/>
          </a:prstGeom>
          <a:noFill/>
          <a:ln>
            <a:noFill/>
          </a:ln>
        </p:spPr>
      </p:pic>
      <p:pic>
        <p:nvPicPr>
          <p:cNvPr id="266" name="Shape 266"/>
          <p:cNvPicPr preferRelativeResize="0"/>
          <p:nvPr/>
        </p:nvPicPr>
        <p:blipFill rotWithShape="1">
          <a:blip r:embed="rId4">
            <a:alphaModFix/>
          </a:blip>
          <a:srcRect b="0" l="0" r="0" t="0"/>
          <a:stretch/>
        </p:blipFill>
        <p:spPr>
          <a:xfrm>
            <a:off x="848529" y="3914735"/>
            <a:ext cx="3816300" cy="2542500"/>
          </a:xfrm>
          <a:prstGeom prst="rect">
            <a:avLst/>
          </a:prstGeom>
          <a:noFill/>
          <a:ln>
            <a:noFill/>
          </a:ln>
        </p:spPr>
      </p:pic>
      <p:pic>
        <p:nvPicPr>
          <p:cNvPr id="267" name="Shape 267"/>
          <p:cNvPicPr preferRelativeResize="0"/>
          <p:nvPr/>
        </p:nvPicPr>
        <p:blipFill rotWithShape="1">
          <a:blip r:embed="rId5">
            <a:alphaModFix/>
          </a:blip>
          <a:srcRect b="0" l="0" r="0" t="0"/>
          <a:stretch/>
        </p:blipFill>
        <p:spPr>
          <a:xfrm>
            <a:off x="4432176" y="1032491"/>
            <a:ext cx="3816299" cy="2542499"/>
          </a:xfrm>
          <a:prstGeom prst="rect">
            <a:avLst/>
          </a:prstGeom>
          <a:noFill/>
          <a:ln>
            <a:noFill/>
          </a:ln>
        </p:spPr>
      </p:pic>
      <p:pic>
        <p:nvPicPr>
          <p:cNvPr id="268" name="Shape 268"/>
          <p:cNvPicPr preferRelativeResize="0"/>
          <p:nvPr/>
        </p:nvPicPr>
        <p:blipFill rotWithShape="1">
          <a:blip r:embed="rId6">
            <a:alphaModFix/>
          </a:blip>
          <a:srcRect b="0" l="0" r="0" t="0"/>
          <a:stretch/>
        </p:blipFill>
        <p:spPr>
          <a:xfrm>
            <a:off x="553254" y="1296016"/>
            <a:ext cx="3816300" cy="2542499"/>
          </a:xfrm>
          <a:prstGeom prst="rect">
            <a:avLst/>
          </a:prstGeom>
          <a:noFill/>
          <a:ln>
            <a:noFill/>
          </a:ln>
        </p:spPr>
      </p:pic>
      <p:sp>
        <p:nvSpPr>
          <p:cNvPr id="269" name="Shape 269"/>
          <p:cNvSpPr/>
          <p:nvPr/>
        </p:nvSpPr>
        <p:spPr>
          <a:xfrm>
            <a:off x="1866350" y="1548000"/>
            <a:ext cx="1190100" cy="6462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r>
              <a:rPr b="1" i="1" lang="nl" sz="3200">
                <a:solidFill>
                  <a:srgbClr val="FFFFFF"/>
                </a:solidFill>
                <a:latin typeface="Calibri"/>
                <a:ea typeface="Calibri"/>
                <a:cs typeface="Calibri"/>
                <a:sym typeface="Calibri"/>
              </a:rPr>
              <a:t>thuis</a:t>
            </a:r>
          </a:p>
        </p:txBody>
      </p:sp>
      <p:sp>
        <p:nvSpPr>
          <p:cNvPr id="270" name="Shape 270"/>
          <p:cNvSpPr/>
          <p:nvPr/>
        </p:nvSpPr>
        <p:spPr>
          <a:xfrm>
            <a:off x="5683175" y="1340775"/>
            <a:ext cx="1932000" cy="5847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Calibri"/>
              <a:buNone/>
            </a:pPr>
            <a:r>
              <a:rPr b="1" i="1" lang="nl" sz="3200" u="none" cap="none" strike="noStrike">
                <a:solidFill>
                  <a:srgbClr val="FFFFFF"/>
                </a:solidFill>
                <a:latin typeface="Calibri"/>
                <a:ea typeface="Calibri"/>
                <a:cs typeface="Calibri"/>
                <a:sym typeface="Calibri"/>
              </a:rPr>
              <a:t>school</a:t>
            </a:r>
          </a:p>
        </p:txBody>
      </p:sp>
      <p:sp>
        <p:nvSpPr>
          <p:cNvPr id="271" name="Shape 271"/>
          <p:cNvSpPr/>
          <p:nvPr/>
        </p:nvSpPr>
        <p:spPr>
          <a:xfrm>
            <a:off x="1045541" y="4528392"/>
            <a:ext cx="2267100" cy="5847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r>
              <a:rPr b="1" i="1" lang="nl" sz="3200">
                <a:solidFill>
                  <a:srgbClr val="FFFFFF"/>
                </a:solidFill>
                <a:latin typeface="Calibri"/>
                <a:ea typeface="Calibri"/>
                <a:cs typeface="Calibri"/>
                <a:sym typeface="Calibri"/>
              </a:rPr>
              <a:t>natuur</a:t>
            </a:r>
          </a:p>
        </p:txBody>
      </p:sp>
      <p:sp>
        <p:nvSpPr>
          <p:cNvPr id="272" name="Shape 272"/>
          <p:cNvSpPr/>
          <p:nvPr/>
        </p:nvSpPr>
        <p:spPr>
          <a:xfrm>
            <a:off x="5436123" y="4096575"/>
            <a:ext cx="2654400" cy="5847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FFFF"/>
              </a:buClr>
              <a:buSzPct val="25000"/>
              <a:buFont typeface="Calibri"/>
              <a:buNone/>
            </a:pPr>
            <a:r>
              <a:rPr b="1" i="1" lang="nl" sz="3200" u="none" cap="none" strike="noStrike">
                <a:solidFill>
                  <a:srgbClr val="FFFFFF"/>
                </a:solidFill>
                <a:latin typeface="Calibri"/>
                <a:ea typeface="Calibri"/>
                <a:cs typeface="Calibri"/>
                <a:sym typeface="Calibri"/>
              </a:rPr>
              <a:t>museum</a:t>
            </a:r>
          </a:p>
        </p:txBody>
      </p:sp>
      <p:cxnSp>
        <p:nvCxnSpPr>
          <p:cNvPr id="273" name="Shape 273"/>
          <p:cNvCxnSpPr/>
          <p:nvPr/>
        </p:nvCxnSpPr>
        <p:spPr>
          <a:xfrm flipH="1" rot="10800000">
            <a:off x="2915816" y="1844692"/>
            <a:ext cx="2952299" cy="148500"/>
          </a:xfrm>
          <a:prstGeom prst="straightConnector1">
            <a:avLst/>
          </a:prstGeom>
          <a:noFill/>
          <a:ln cap="flat" cmpd="sng" w="50800">
            <a:solidFill>
              <a:srgbClr val="E3004A"/>
            </a:solidFill>
            <a:prstDash val="solid"/>
            <a:round/>
            <a:headEnd len="med" w="med" type="none"/>
            <a:tailEnd len="med" w="med" type="none"/>
          </a:ln>
        </p:spPr>
      </p:cxnSp>
      <p:cxnSp>
        <p:nvCxnSpPr>
          <p:cNvPr id="274" name="Shape 274"/>
          <p:cNvCxnSpPr/>
          <p:nvPr/>
        </p:nvCxnSpPr>
        <p:spPr>
          <a:xfrm flipH="1" rot="10800000">
            <a:off x="6207625" y="1844650"/>
            <a:ext cx="308700" cy="2370000"/>
          </a:xfrm>
          <a:prstGeom prst="straightConnector1">
            <a:avLst/>
          </a:prstGeom>
          <a:noFill/>
          <a:ln cap="flat" cmpd="sng" w="50800">
            <a:solidFill>
              <a:srgbClr val="E3004A"/>
            </a:solidFill>
            <a:prstDash val="solid"/>
            <a:round/>
            <a:headEnd len="med" w="med" type="none"/>
            <a:tailEnd len="med" w="med" type="none"/>
          </a:ln>
        </p:spPr>
      </p:cxnSp>
      <p:cxnSp>
        <p:nvCxnSpPr>
          <p:cNvPr id="275" name="Shape 275"/>
          <p:cNvCxnSpPr/>
          <p:nvPr/>
        </p:nvCxnSpPr>
        <p:spPr>
          <a:xfrm flipH="1" rot="10800000">
            <a:off x="2915816" y="4369500"/>
            <a:ext cx="2520299" cy="360000"/>
          </a:xfrm>
          <a:prstGeom prst="straightConnector1">
            <a:avLst/>
          </a:prstGeom>
          <a:noFill/>
          <a:ln cap="flat" cmpd="sng" w="50800">
            <a:solidFill>
              <a:srgbClr val="E3004A"/>
            </a:solidFill>
            <a:prstDash val="solid"/>
            <a:round/>
            <a:headEnd len="med" w="med" type="none"/>
            <a:tailEnd len="med" w="med" type="none"/>
          </a:ln>
        </p:spPr>
      </p:cxnSp>
      <p:cxnSp>
        <p:nvCxnSpPr>
          <p:cNvPr id="276" name="Shape 276"/>
          <p:cNvCxnSpPr/>
          <p:nvPr/>
        </p:nvCxnSpPr>
        <p:spPr>
          <a:xfrm>
            <a:off x="2267742" y="2060848"/>
            <a:ext cx="144900" cy="2659800"/>
          </a:xfrm>
          <a:prstGeom prst="straightConnector1">
            <a:avLst/>
          </a:prstGeom>
          <a:noFill/>
          <a:ln cap="flat" cmpd="sng" w="50800">
            <a:solidFill>
              <a:srgbClr val="E3004A"/>
            </a:solidFill>
            <a:prstDash val="solid"/>
            <a:round/>
            <a:headEnd len="med" w="med" type="none"/>
            <a:tailEnd len="med" w="med" type="none"/>
          </a:ln>
        </p:spPr>
      </p:cxnSp>
      <p:cxnSp>
        <p:nvCxnSpPr>
          <p:cNvPr id="277" name="Shape 277"/>
          <p:cNvCxnSpPr/>
          <p:nvPr/>
        </p:nvCxnSpPr>
        <p:spPr>
          <a:xfrm>
            <a:off x="2548988" y="2060848"/>
            <a:ext cx="3294600" cy="2085000"/>
          </a:xfrm>
          <a:prstGeom prst="straightConnector1">
            <a:avLst/>
          </a:prstGeom>
          <a:noFill/>
          <a:ln cap="flat" cmpd="sng" w="50800">
            <a:solidFill>
              <a:srgbClr val="E3004A"/>
            </a:solidFill>
            <a:prstDash val="solid"/>
            <a:round/>
            <a:headEnd len="med" w="med" type="none"/>
            <a:tailEnd len="med" w="med" type="none"/>
          </a:ln>
        </p:spPr>
      </p:cxnSp>
      <p:cxnSp>
        <p:nvCxnSpPr>
          <p:cNvPr id="278" name="Shape 278"/>
          <p:cNvCxnSpPr/>
          <p:nvPr/>
        </p:nvCxnSpPr>
        <p:spPr>
          <a:xfrm flipH="1">
            <a:off x="2548975" y="1844824"/>
            <a:ext cx="3607200" cy="2884800"/>
          </a:xfrm>
          <a:prstGeom prst="straightConnector1">
            <a:avLst/>
          </a:prstGeom>
          <a:noFill/>
          <a:ln cap="flat" cmpd="sng" w="50800">
            <a:solidFill>
              <a:srgbClr val="E3004A"/>
            </a:solidFill>
            <a:prstDash val="solid"/>
            <a:round/>
            <a:headEnd len="med" w="med" type="none"/>
            <a:tailEnd len="med" w="med" type="none"/>
          </a:ln>
        </p:spPr>
      </p:cxnSp>
      <p:sp>
        <p:nvSpPr>
          <p:cNvPr id="279" name="Shape 279"/>
          <p:cNvSpPr txBox="1"/>
          <p:nvPr/>
        </p:nvSpPr>
        <p:spPr>
          <a:xfrm>
            <a:off x="260350" y="151850"/>
            <a:ext cx="8350200" cy="9222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rgbClr val="FFFFFF"/>
              </a:buClr>
              <a:buSzPct val="25000"/>
              <a:buFont typeface="Calibri"/>
              <a:buNone/>
            </a:pPr>
            <a:r>
              <a:rPr b="1" lang="nl" sz="3600"/>
              <a:t> </a:t>
            </a:r>
            <a:r>
              <a:rPr b="1" i="0" lang="nl" sz="3600" u="none" cap="none" strike="noStrike">
                <a:latin typeface="Arial"/>
                <a:ea typeface="Arial"/>
                <a:cs typeface="Arial"/>
                <a:sym typeface="Arial"/>
              </a:rPr>
              <a:t>Le</a:t>
            </a:r>
            <a:r>
              <a:rPr b="1" lang="nl" sz="3600"/>
              <a:t>eromgevingen</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sp>
        <p:nvSpPr>
          <p:cNvPr id="284" name="Shape 284"/>
          <p:cNvSpPr txBox="1"/>
          <p:nvPr/>
        </p:nvSpPr>
        <p:spPr>
          <a:xfrm>
            <a:off x="246275" y="295106"/>
            <a:ext cx="8229600" cy="569400"/>
          </a:xfrm>
          <a:prstGeom prst="rect">
            <a:avLst/>
          </a:prstGeom>
          <a:noFill/>
          <a:ln>
            <a:noFill/>
          </a:ln>
        </p:spPr>
        <p:txBody>
          <a:bodyPr anchorCtr="0" anchor="b" bIns="91425" lIns="91425" rIns="91425" tIns="91425">
            <a:noAutofit/>
          </a:bodyPr>
          <a:lstStyle/>
          <a:p>
            <a:pPr lvl="0" rtl="0">
              <a:lnSpc>
                <a:spcPct val="90000"/>
              </a:lnSpc>
              <a:spcBef>
                <a:spcPts val="0"/>
              </a:spcBef>
              <a:buNone/>
            </a:pPr>
            <a:r>
              <a:rPr b="1" lang="nl" sz="3600"/>
              <a:t> </a:t>
            </a:r>
            <a:r>
              <a:rPr b="1" lang="nl" sz="3600"/>
              <a:t>Online lessen</a:t>
            </a:r>
            <a:r>
              <a:rPr b="1" lang="nl" sz="3600">
                <a:solidFill>
                  <a:srgbClr val="E3004A"/>
                </a:solidFill>
              </a:rPr>
              <a:t> Dinolab</a:t>
            </a:r>
          </a:p>
        </p:txBody>
      </p:sp>
      <p:pic>
        <p:nvPicPr>
          <p:cNvPr id="285" name="Shape 285"/>
          <p:cNvPicPr preferRelativeResize="0"/>
          <p:nvPr/>
        </p:nvPicPr>
        <p:blipFill>
          <a:blip r:embed="rId3">
            <a:alphaModFix/>
          </a:blip>
          <a:stretch>
            <a:fillRect/>
          </a:stretch>
        </p:blipFill>
        <p:spPr>
          <a:xfrm>
            <a:off x="457200" y="926425"/>
            <a:ext cx="8229600" cy="5495497"/>
          </a:xfrm>
          <a:prstGeom prst="rect">
            <a:avLst/>
          </a:prstGeom>
          <a:noFill/>
          <a:ln>
            <a:noFill/>
          </a:ln>
        </p:spPr>
      </p:pic>
      <p:sp>
        <p:nvSpPr>
          <p:cNvPr id="286" name="Shape 286"/>
          <p:cNvSpPr/>
          <p:nvPr/>
        </p:nvSpPr>
        <p:spPr>
          <a:xfrm>
            <a:off x="151425" y="5636300"/>
            <a:ext cx="501900" cy="1043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aturalis corporate zonder voettekst">
  <a:themeElements>
    <a:clrScheme name="Naturalis">
      <a:dk1>
        <a:srgbClr val="000000"/>
      </a:dk1>
      <a:lt1>
        <a:srgbClr val="FFFFFF"/>
      </a:lt1>
      <a:dk2>
        <a:srgbClr val="E3004A"/>
      </a:dk2>
      <a:lt2>
        <a:srgbClr val="B2B1A8"/>
      </a:lt2>
      <a:accent1>
        <a:srgbClr val="3E2782"/>
      </a:accent1>
      <a:accent2>
        <a:srgbClr val="F29400"/>
      </a:accent2>
      <a:accent3>
        <a:srgbClr val="009EE0"/>
      </a:accent3>
      <a:accent4>
        <a:srgbClr val="542E08"/>
      </a:accent4>
      <a:accent5>
        <a:srgbClr val="FFED00"/>
      </a:accent5>
      <a:accent6>
        <a:srgbClr val="009932"/>
      </a:accent6>
      <a:hlink>
        <a:srgbClr val="3E278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aturalis corporate">
  <a:themeElements>
    <a:clrScheme name="Naturalis">
      <a:dk1>
        <a:srgbClr val="000000"/>
      </a:dk1>
      <a:lt1>
        <a:srgbClr val="FFFFFF"/>
      </a:lt1>
      <a:dk2>
        <a:srgbClr val="E3004A"/>
      </a:dk2>
      <a:lt2>
        <a:srgbClr val="B2B1A8"/>
      </a:lt2>
      <a:accent1>
        <a:srgbClr val="3E2782"/>
      </a:accent1>
      <a:accent2>
        <a:srgbClr val="F29400"/>
      </a:accent2>
      <a:accent3>
        <a:srgbClr val="009EE0"/>
      </a:accent3>
      <a:accent4>
        <a:srgbClr val="542E08"/>
      </a:accent4>
      <a:accent5>
        <a:srgbClr val="FFED00"/>
      </a:accent5>
      <a:accent6>
        <a:srgbClr val="009932"/>
      </a:accent6>
      <a:hlink>
        <a:srgbClr val="3E278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