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Default Extension="wmf" ContentType="image/x-wmf"/>
  <Override PartName="/ppt/slideLayouts/slideLayout26.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31" r:id="rId1"/>
    <p:sldMasterId id="2147483843" r:id="rId2"/>
    <p:sldMasterId id="2147483855" r:id="rId3"/>
  </p:sldMasterIdLst>
  <p:notesMasterIdLst>
    <p:notesMasterId r:id="rId39"/>
  </p:notesMasterIdLst>
  <p:handoutMasterIdLst>
    <p:handoutMasterId r:id="rId40"/>
  </p:handoutMasterIdLst>
  <p:sldIdLst>
    <p:sldId id="329" r:id="rId4"/>
    <p:sldId id="295" r:id="rId5"/>
    <p:sldId id="261" r:id="rId6"/>
    <p:sldId id="297" r:id="rId7"/>
    <p:sldId id="305" r:id="rId8"/>
    <p:sldId id="301" r:id="rId9"/>
    <p:sldId id="306" r:id="rId10"/>
    <p:sldId id="299" r:id="rId11"/>
    <p:sldId id="300" r:id="rId12"/>
    <p:sldId id="308" r:id="rId13"/>
    <p:sldId id="284" r:id="rId14"/>
    <p:sldId id="286" r:id="rId15"/>
    <p:sldId id="298" r:id="rId16"/>
    <p:sldId id="309" r:id="rId17"/>
    <p:sldId id="310" r:id="rId18"/>
    <p:sldId id="311" r:id="rId19"/>
    <p:sldId id="312" r:id="rId20"/>
    <p:sldId id="313" r:id="rId21"/>
    <p:sldId id="314" r:id="rId22"/>
    <p:sldId id="330" r:id="rId23"/>
    <p:sldId id="315" r:id="rId24"/>
    <p:sldId id="316" r:id="rId25"/>
    <p:sldId id="317" r:id="rId26"/>
    <p:sldId id="318" r:id="rId27"/>
    <p:sldId id="319" r:id="rId28"/>
    <p:sldId id="320" r:id="rId29"/>
    <p:sldId id="331" r:id="rId30"/>
    <p:sldId id="321" r:id="rId31"/>
    <p:sldId id="322" r:id="rId32"/>
    <p:sldId id="323" r:id="rId33"/>
    <p:sldId id="325" r:id="rId34"/>
    <p:sldId id="326" r:id="rId35"/>
    <p:sldId id="327" r:id="rId36"/>
    <p:sldId id="328" r:id="rId37"/>
    <p:sldId id="332" r:id="rId3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4147" autoAdjust="0"/>
  </p:normalViewPr>
  <p:slideViewPr>
    <p:cSldViewPr>
      <p:cViewPr varScale="1">
        <p:scale>
          <a:sx n="33" d="100"/>
          <a:sy n="33" d="100"/>
        </p:scale>
        <p:origin x="-1747" y="-7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nl-NL"/>
          </a:p>
        </p:txBody>
      </p:sp>
      <p:sp>
        <p:nvSpPr>
          <p:cNvPr id="3" name="Tijdelijke aanduiding voor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B06F68B-0DD5-4ACB-9DD4-18D9E2221E57}" type="datetimeFigureOut">
              <a:rPr lang="nl-NL"/>
              <a:pPr>
                <a:defRPr/>
              </a:pPr>
              <a:t>22-11-2015</a:t>
            </a:fld>
            <a:endParaRPr lang="nl-NL"/>
          </a:p>
        </p:txBody>
      </p:sp>
      <p:sp>
        <p:nvSpPr>
          <p:cNvPr id="4" name="Tijdelijke aanduiding voor voetteks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nl-NL"/>
          </a:p>
        </p:txBody>
      </p:sp>
      <p:sp>
        <p:nvSpPr>
          <p:cNvPr id="5" name="Tijdelijke aanduiding voor dia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573921B7-397D-46C3-9B04-57A7F2315D6B}" type="slidenum">
              <a:rPr lang="nl-NL"/>
              <a:pPr>
                <a:defRPr/>
              </a:pPr>
              <a:t>‹nr.›</a:t>
            </a:fld>
            <a:endParaRPr lang="nl-NL"/>
          </a:p>
        </p:txBody>
      </p:sp>
    </p:spTree>
    <p:extLst>
      <p:ext uri="{BB962C8B-B14F-4D97-AF65-F5344CB8AC3E}">
        <p14:creationId xmlns="" xmlns:p14="http://schemas.microsoft.com/office/powerpoint/2010/main" val="1276045192"/>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810580E9-B734-4A51-BB94-F68264B2B583}" type="datetimeFigureOut">
              <a:rPr lang="en-US"/>
              <a:pPr>
                <a:defRPr/>
              </a:pPr>
              <a:t>11/22/2015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B5FD655E-F4E0-4AE4-89A8-C577A45BA4F7}" type="slidenum">
              <a:rPr lang="en-US"/>
              <a:pPr>
                <a:defRPr/>
              </a:pPr>
              <a:t>‹nr.›</a:t>
            </a:fld>
            <a:endParaRPr lang="en-US" dirty="0"/>
          </a:p>
        </p:txBody>
      </p:sp>
    </p:spTree>
    <p:extLst>
      <p:ext uri="{BB962C8B-B14F-4D97-AF65-F5344CB8AC3E}">
        <p14:creationId xmlns="" xmlns:p14="http://schemas.microsoft.com/office/powerpoint/2010/main" val="3771250900"/>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jdelijke aanduiding voor dia-afbeelding 1"/>
          <p:cNvSpPr>
            <a:spLocks noGrp="1" noRot="1" noChangeAspect="1" noTextEdit="1"/>
          </p:cNvSpPr>
          <p:nvPr>
            <p:ph type="sldImg"/>
          </p:nvPr>
        </p:nvSpPr>
        <p:spPr bwMode="auto">
          <a:noFill/>
          <a:ln>
            <a:solidFill>
              <a:srgbClr val="000000"/>
            </a:solidFill>
            <a:miter lim="800000"/>
            <a:headEnd/>
            <a:tailEnd/>
          </a:ln>
        </p:spPr>
      </p:sp>
      <p:sp>
        <p:nvSpPr>
          <p:cNvPr id="28675"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endParaRPr lang="nl-NL"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5843" name="Tijdelijke aanduiding voor notities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nl-NL" dirty="0" err="1" smtClean="0"/>
              <a:t>Opmerking</a:t>
            </a:r>
            <a:r>
              <a:rPr lang="en-US" altLang="nl-NL" dirty="0" smtClean="0"/>
              <a:t>: in </a:t>
            </a:r>
            <a:r>
              <a:rPr lang="en-US" altLang="nl-NL" dirty="0" err="1" smtClean="0"/>
              <a:t>huidige</a:t>
            </a:r>
            <a:r>
              <a:rPr lang="en-US" altLang="nl-NL" dirty="0" smtClean="0"/>
              <a:t> </a:t>
            </a:r>
            <a:r>
              <a:rPr lang="en-US" altLang="nl-NL" dirty="0" err="1" smtClean="0"/>
              <a:t>kerndoelen</a:t>
            </a:r>
            <a:r>
              <a:rPr lang="en-US" altLang="nl-NL" dirty="0" smtClean="0"/>
              <a:t> BO </a:t>
            </a:r>
            <a:r>
              <a:rPr lang="en-US" altLang="nl-NL" dirty="0" err="1" smtClean="0"/>
              <a:t>staat</a:t>
            </a:r>
            <a:r>
              <a:rPr lang="en-US" altLang="nl-NL" dirty="0" smtClean="0"/>
              <a:t> </a:t>
            </a:r>
            <a:r>
              <a:rPr lang="en-US" altLang="nl-NL" dirty="0" err="1" smtClean="0"/>
              <a:t>niets</a:t>
            </a:r>
            <a:r>
              <a:rPr lang="en-US" altLang="nl-NL" dirty="0" smtClean="0"/>
              <a:t> over </a:t>
            </a:r>
            <a:r>
              <a:rPr lang="en-US" altLang="nl-NL" dirty="0" err="1" smtClean="0"/>
              <a:t>leven</a:t>
            </a:r>
            <a:r>
              <a:rPr lang="en-US" altLang="nl-NL" dirty="0" smtClean="0"/>
              <a:t> in het </a:t>
            </a:r>
            <a:r>
              <a:rPr lang="en-US" altLang="nl-NL" dirty="0" err="1" smtClean="0"/>
              <a:t>verleden</a:t>
            </a:r>
            <a:r>
              <a:rPr lang="en-US" altLang="nl-NL" dirty="0" smtClean="0"/>
              <a:t>, </a:t>
            </a:r>
            <a:r>
              <a:rPr lang="en-US" altLang="nl-NL" dirty="0" err="1" smtClean="0"/>
              <a:t>dan</a:t>
            </a:r>
            <a:r>
              <a:rPr lang="en-US" altLang="nl-NL" dirty="0" smtClean="0"/>
              <a:t> </a:t>
            </a:r>
            <a:r>
              <a:rPr lang="en-US" altLang="nl-NL" dirty="0" err="1" smtClean="0"/>
              <a:t>wel</a:t>
            </a:r>
            <a:r>
              <a:rPr lang="en-US" altLang="nl-NL" dirty="0" smtClean="0"/>
              <a:t> over </a:t>
            </a:r>
            <a:r>
              <a:rPr lang="en-US" altLang="nl-NL" dirty="0" err="1" smtClean="0"/>
              <a:t>fossielen</a:t>
            </a:r>
            <a:r>
              <a:rPr lang="en-US" altLang="nl-NL" dirty="0" smtClean="0"/>
              <a:t>. </a:t>
            </a:r>
            <a:r>
              <a:rPr lang="en-US" altLang="nl-NL" dirty="0" err="1" smtClean="0"/>
              <a:t>Maar</a:t>
            </a:r>
            <a:r>
              <a:rPr lang="en-US" altLang="nl-NL" dirty="0" smtClean="0"/>
              <a:t> </a:t>
            </a:r>
            <a:r>
              <a:rPr lang="en-US" altLang="nl-NL" dirty="0" err="1" smtClean="0"/>
              <a:t>wel</a:t>
            </a:r>
            <a:r>
              <a:rPr lang="en-US" altLang="nl-NL" dirty="0" smtClean="0"/>
              <a:t> over </a:t>
            </a:r>
            <a:r>
              <a:rPr lang="en-US" altLang="nl-NL" dirty="0" err="1" smtClean="0"/>
              <a:t>spieren</a:t>
            </a:r>
            <a:r>
              <a:rPr lang="en-US" altLang="nl-NL" dirty="0" smtClean="0"/>
              <a:t> en </a:t>
            </a:r>
            <a:r>
              <a:rPr lang="en-US" altLang="nl-NL" dirty="0" err="1" smtClean="0"/>
              <a:t>botten</a:t>
            </a:r>
            <a:r>
              <a:rPr lang="en-US" altLang="nl-NL" dirty="0" smtClean="0"/>
              <a:t>.</a:t>
            </a:r>
            <a:endParaRPr lang="nl-NL" altLang="nl-NL"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6867" name="Tijdelijke aanduiding voor notities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nl-NL" smtClean="0"/>
              <a:t>Anders is het in de leerlijn van Biologie Plus. Daarin wordt ruim aandacht besteed aan het verschijnsel fossiel, het ontstaan ervan, over de relatie tussen vorm, functie en de invloed van de omgeving.</a:t>
            </a:r>
            <a:endParaRPr lang="nl-NL" altLang="nl-NL"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dirty="0" smtClean="0"/>
              <a:t>Verwonderend: je kunt</a:t>
            </a:r>
            <a:r>
              <a:rPr lang="nl-NL" baseline="0" dirty="0" smtClean="0"/>
              <a:t> het verband laten zien tussen kip en </a:t>
            </a:r>
            <a:r>
              <a:rPr lang="nl-NL" baseline="0" dirty="0" err="1" smtClean="0"/>
              <a:t>dino’s</a:t>
            </a:r>
            <a:endParaRPr lang="nl-NL" baseline="0" dirty="0" smtClean="0"/>
          </a:p>
          <a:p>
            <a:r>
              <a:rPr lang="nl-NL" baseline="0" dirty="0" smtClean="0"/>
              <a:t>Echt: echte kip, echter kan het niet</a:t>
            </a:r>
          </a:p>
          <a:p>
            <a:r>
              <a:rPr lang="nl-NL" baseline="0" dirty="0" smtClean="0"/>
              <a:t>Onderzoekend: je ontdekt samen met kinderen de anatomie van de kip (mits je open vragen </a:t>
            </a:r>
            <a:r>
              <a:rPr lang="nl-NL" baseline="0" dirty="0" err="1" smtClean="0"/>
              <a:t>steld</a:t>
            </a:r>
            <a:r>
              <a:rPr lang="nl-NL" baseline="0" dirty="0" smtClean="0"/>
              <a:t>)</a:t>
            </a:r>
          </a:p>
          <a:p>
            <a:r>
              <a:rPr lang="nl-NL" baseline="0" dirty="0" smtClean="0"/>
              <a:t>Relevant: kinderen kennen kip als voedsel. Nu leggen ze het verband tussen vlees en dier</a:t>
            </a:r>
          </a:p>
          <a:p>
            <a:r>
              <a:rPr lang="nl-NL" baseline="0" dirty="0" smtClean="0"/>
              <a:t>Wetenschapswijs: je haalt bewijs </a:t>
            </a:r>
            <a:r>
              <a:rPr lang="nl-NL" baseline="0" dirty="0" smtClean="0"/>
              <a:t>uit echt materiaal, door goed te kijken en te beredeneren wat je ziet.</a:t>
            </a:r>
            <a:endParaRPr lang="nl-NL"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9939" name="Tijdelijke aanduiding voor notities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l-NL" altLang="nl-NL"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9939" name="Tijdelijke aanduiding voor notities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l-NL" altLang="nl-NL"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9939" name="Tijdelijke aanduiding voor notities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nl-NL" smtClean="0"/>
              <a:t>Opmerking: in huidige kerndoelen BO staat niets over leven in het verleden, dan wel over fossielen. Wel over het ontstaan van de huidige Nederlandse landschappen, waaruit je kunt afleiden dat Nederland er eerder anders heeft uitgezien. Er zijn wel verbanden te leggen naar het curriculum, maar dan eerder als verdieping of met een indirecte koppeling (zoals in het laatste geval).</a:t>
            </a:r>
            <a:endParaRPr lang="nl-NL" altLang="nl-NL"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9939" name="Tijdelijke aanduiding voor notities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l-NL" altLang="nl-NL"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9939" name="Tijdelijke aanduiding voor notities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l-NL" altLang="nl-NL"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9939" name="Tijdelijke aanduiding voor notities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nl-NL" smtClean="0"/>
              <a:t>Opmerking: in huidige kerndoelen BO staat niets over leven in het verleden, dan wel over fossielen. Wel over het ontstaan van de huidige Nederlandse landschappen, waaruit je kunt afleiden dat Nederland er eerder anders heeft uitgezien. Er zijn wel verbanden te leggen naar het curriculum, maar dan eerder als verdieping of met een indirecte koppeling (zoals in het laatste geval).</a:t>
            </a:r>
            <a:endParaRPr lang="nl-NL" altLang="nl-NL"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9939" name="Tijdelijke aanduiding voor notities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l-NL" altLang="nl-NL"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9699" name="Tijdelijke aanduiding voor notities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nl-NL" altLang="nl-NL" dirty="0" smtClean="0"/>
              <a:t>Waar gaat deze workshop over? </a:t>
            </a:r>
          </a:p>
          <a:p>
            <a:r>
              <a:rPr lang="nl-NL" altLang="nl-NL" dirty="0" smtClean="0"/>
              <a:t>Doel: laten zien dat je op eenvoudige wijze en op een zinvolle manier kunt werken met dierlijk materiaal</a:t>
            </a:r>
            <a:r>
              <a:rPr lang="nl-NL" altLang="nl-NL" baseline="0" dirty="0" smtClean="0"/>
              <a:t> in de klas</a:t>
            </a:r>
          </a:p>
          <a:p>
            <a:endParaRPr lang="nl-NL" altLang="nl-NL" baseline="0" dirty="0" smtClean="0"/>
          </a:p>
          <a:p>
            <a:r>
              <a:rPr lang="nl-NL" altLang="nl-NL" baseline="0" dirty="0" smtClean="0"/>
              <a:t>Voordeel: </a:t>
            </a:r>
          </a:p>
          <a:p>
            <a:r>
              <a:rPr lang="nl-NL" altLang="nl-NL" baseline="0" dirty="0" smtClean="0"/>
              <a:t>Echter kan het niet</a:t>
            </a:r>
          </a:p>
          <a:p>
            <a:r>
              <a:rPr lang="nl-NL" altLang="nl-NL" baseline="0" dirty="0" smtClean="0"/>
              <a:t>Objecten verwonderen</a:t>
            </a:r>
          </a:p>
          <a:p>
            <a:r>
              <a:rPr lang="nl-NL" altLang="nl-NL" baseline="0" dirty="0" smtClean="0"/>
              <a:t>Het staat dicht bij de kinderen (bijna iedereen heeft wel eens kip gegeten en </a:t>
            </a:r>
            <a:r>
              <a:rPr lang="nl-NL" altLang="nl-NL" baseline="0" dirty="0" err="1" smtClean="0"/>
              <a:t>dino’s</a:t>
            </a:r>
            <a:r>
              <a:rPr lang="nl-NL" altLang="nl-NL" baseline="0" dirty="0" smtClean="0"/>
              <a:t> spreken aan)</a:t>
            </a:r>
          </a:p>
          <a:p>
            <a:r>
              <a:rPr lang="nl-NL" altLang="nl-NL" baseline="0" dirty="0" smtClean="0"/>
              <a:t>Leren hoe wetenschap werkt</a:t>
            </a:r>
          </a:p>
          <a:p>
            <a:endParaRPr lang="nl-NL" altLang="nl-NL"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8131" name="Tijdelijke aanduiding voor notities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l-NL" altLang="nl-NL"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Aanleiding:</a:t>
            </a:r>
          </a:p>
          <a:p>
            <a:r>
              <a:rPr lang="nl-NL" dirty="0" smtClean="0"/>
              <a:t>1. Vondst </a:t>
            </a:r>
            <a:r>
              <a:rPr lang="nl-NL" dirty="0" smtClean="0"/>
              <a:t>T. </a:t>
            </a:r>
            <a:r>
              <a:rPr lang="nl-NL" dirty="0" err="1" smtClean="0"/>
              <a:t>rex</a:t>
            </a:r>
            <a:r>
              <a:rPr lang="nl-NL" dirty="0" smtClean="0"/>
              <a:t>; Naturalis </a:t>
            </a:r>
            <a:r>
              <a:rPr lang="nl-NL" dirty="0" smtClean="0"/>
              <a:t>zal in 2016 skelet tonen. Daarom educatieve producten gericht op T. </a:t>
            </a:r>
            <a:r>
              <a:rPr lang="nl-NL" dirty="0" err="1" smtClean="0"/>
              <a:t>rex</a:t>
            </a:r>
            <a:r>
              <a:rPr lang="nl-NL" dirty="0" smtClean="0"/>
              <a:t>,</a:t>
            </a:r>
            <a:r>
              <a:rPr lang="nl-NL" baseline="0" dirty="0" smtClean="0"/>
              <a:t> gek</a:t>
            </a:r>
            <a:r>
              <a:rPr lang="nl-NL" dirty="0" smtClean="0"/>
              <a:t>oppeld </a:t>
            </a:r>
            <a:r>
              <a:rPr lang="nl-NL" dirty="0" smtClean="0"/>
              <a:t>aan onderzoek paleontoloog Anne schulp </a:t>
            </a:r>
            <a:r>
              <a:rPr lang="nl-NL" dirty="0" smtClean="0"/>
              <a:t>(avondlezing)</a:t>
            </a:r>
            <a:endParaRPr lang="nl-NL" dirty="0" smtClean="0"/>
          </a:p>
          <a:p>
            <a:r>
              <a:rPr lang="nl-NL" dirty="0" smtClean="0"/>
              <a:t>2. Vraag </a:t>
            </a:r>
            <a:r>
              <a:rPr lang="nl-NL" dirty="0" smtClean="0"/>
              <a:t>van Karianne van </a:t>
            </a:r>
            <a:r>
              <a:rPr lang="nl-NL" dirty="0" err="1" smtClean="0"/>
              <a:t>Nibi</a:t>
            </a:r>
            <a:r>
              <a:rPr lang="nl-NL" dirty="0" smtClean="0"/>
              <a:t>: snijpracticum voor BO-leerkrachten</a:t>
            </a:r>
            <a:endParaRPr lang="nl-NL" dirty="0"/>
          </a:p>
        </p:txBody>
      </p:sp>
    </p:spTree>
    <p:extLst>
      <p:ext uri="{BB962C8B-B14F-4D97-AF65-F5344CB8AC3E}">
        <p14:creationId xmlns="" xmlns:p14="http://schemas.microsoft.com/office/powerpoint/2010/main" val="25398717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dirty="0" smtClean="0"/>
              <a:t>Dit bracht mij op een idee:</a:t>
            </a:r>
            <a:r>
              <a:rPr lang="nl-NL" baseline="0" dirty="0" smtClean="0"/>
              <a:t> de T. </a:t>
            </a:r>
            <a:r>
              <a:rPr lang="nl-NL" baseline="0" dirty="0" err="1" smtClean="0"/>
              <a:t>rex</a:t>
            </a:r>
            <a:r>
              <a:rPr lang="nl-NL" baseline="0" dirty="0" smtClean="0"/>
              <a:t> </a:t>
            </a:r>
            <a:r>
              <a:rPr lang="nl-NL" baseline="0" dirty="0" err="1" smtClean="0"/>
              <a:t>autopsy</a:t>
            </a:r>
            <a:r>
              <a:rPr lang="nl-NL" baseline="0" dirty="0" smtClean="0"/>
              <a:t> van </a:t>
            </a:r>
            <a:r>
              <a:rPr lang="nl-NL" baseline="0" dirty="0" err="1" smtClean="0"/>
              <a:t>national</a:t>
            </a:r>
            <a:r>
              <a:rPr lang="nl-NL" baseline="0" dirty="0" smtClean="0"/>
              <a:t> </a:t>
            </a:r>
            <a:r>
              <a:rPr lang="nl-NL" baseline="0" dirty="0" err="1" smtClean="0"/>
              <a:t>geographic</a:t>
            </a:r>
            <a:r>
              <a:rPr lang="nl-NL" baseline="0" dirty="0" smtClean="0"/>
              <a:t>. </a:t>
            </a:r>
            <a:r>
              <a:rPr lang="nl-NL" baseline="0" dirty="0" err="1" smtClean="0"/>
              <a:t>Dino’s</a:t>
            </a:r>
            <a:r>
              <a:rPr lang="nl-NL" baseline="0" dirty="0" smtClean="0"/>
              <a:t> zijn fascinerend voor kinderen. Maar wat weten we nu precies? Hoe zouden ze er uit hebben gezien? Wat nu als je dat echt kan laten zien?</a:t>
            </a:r>
          </a:p>
          <a:p>
            <a:r>
              <a:rPr lang="nl-NL" baseline="0" dirty="0" smtClean="0"/>
              <a:t>Daarbij kun je gebruik maken van manier waarop wetenschappers te werk gaan: als je uit gaat van dezelfde vorm dezelfde functie heeft (en dat zien we overal om ons </a:t>
            </a:r>
            <a:r>
              <a:rPr lang="nl-NL" baseline="0" dirty="0" smtClean="0"/>
              <a:t>heen -</a:t>
            </a:r>
            <a:r>
              <a:rPr lang="nl-NL" baseline="0" dirty="0" err="1" smtClean="0"/>
              <a:t>vb</a:t>
            </a:r>
            <a:r>
              <a:rPr lang="nl-NL" baseline="0" dirty="0" smtClean="0"/>
              <a:t> </a:t>
            </a:r>
            <a:r>
              <a:rPr lang="nl-NL" baseline="0" dirty="0" err="1" smtClean="0"/>
              <a:t>pinguin</a:t>
            </a:r>
            <a:r>
              <a:rPr lang="nl-NL" baseline="0" dirty="0" smtClean="0"/>
              <a:t>- </a:t>
            </a:r>
            <a:r>
              <a:rPr lang="nl-NL" baseline="0" dirty="0" smtClean="0"/>
              <a:t>en zeeleeuwvin). Kijk naar gelijke vormen en zo zie je wat de functie is. Geldt ook voor vormen in het verleden.</a:t>
            </a:r>
            <a:endParaRPr lang="nl-NL"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aseline="0" dirty="0" smtClean="0"/>
              <a:t>En dus kijken we naar dieren die het meeste lijken op </a:t>
            </a:r>
            <a:r>
              <a:rPr lang="nl-NL" baseline="0" dirty="0" err="1" smtClean="0"/>
              <a:t>dino’s</a:t>
            </a:r>
            <a:r>
              <a:rPr lang="nl-NL" baseline="0" dirty="0" smtClean="0"/>
              <a:t>: vogels, de </a:t>
            </a:r>
            <a:r>
              <a:rPr lang="nl-NL" baseline="0" dirty="0" smtClean="0"/>
              <a:t>naaste verwanten van T. </a:t>
            </a:r>
            <a:r>
              <a:rPr lang="nl-NL" baseline="0" dirty="0" err="1" smtClean="0"/>
              <a:t>rex</a:t>
            </a:r>
            <a:r>
              <a:rPr lang="nl-NL" baseline="0" dirty="0" smtClean="0"/>
              <a:t>. Bijvoorbeeld... </a:t>
            </a:r>
            <a:r>
              <a:rPr lang="nl-NL" baseline="0" dirty="0" smtClean="0"/>
              <a:t>de kip!</a:t>
            </a:r>
            <a:endParaRPr lang="nl-NL" dirty="0"/>
          </a:p>
        </p:txBody>
      </p:sp>
    </p:spTree>
    <p:extLst>
      <p:ext uri="{BB962C8B-B14F-4D97-AF65-F5344CB8AC3E}">
        <p14:creationId xmlns="" xmlns:p14="http://schemas.microsoft.com/office/powerpoint/2010/main" val="25398717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dirty="0" smtClean="0"/>
              <a:t>Ja, kip dus.</a:t>
            </a:r>
          </a:p>
          <a:p>
            <a:r>
              <a:rPr lang="nl-NL" baseline="0" dirty="0" smtClean="0"/>
              <a:t>Wil je </a:t>
            </a:r>
            <a:r>
              <a:rPr lang="nl-NL" baseline="0" dirty="0" err="1" smtClean="0"/>
              <a:t>dino’s</a:t>
            </a:r>
            <a:r>
              <a:rPr lang="nl-NL" baseline="0" dirty="0" smtClean="0"/>
              <a:t> snijden </a:t>
            </a:r>
            <a:r>
              <a:rPr lang="nl-NL" baseline="0" dirty="0" smtClean="0"/>
              <a:t>in de </a:t>
            </a:r>
            <a:r>
              <a:rPr lang="nl-NL" baseline="0" dirty="0" smtClean="0"/>
              <a:t>klas? Neem </a:t>
            </a:r>
            <a:r>
              <a:rPr lang="nl-NL" baseline="0" dirty="0" smtClean="0"/>
              <a:t>kip!</a:t>
            </a:r>
          </a:p>
          <a:p>
            <a:r>
              <a:rPr lang="nl-NL" dirty="0" smtClean="0"/>
              <a:t>Kip kan je overal krijgen, kinderen</a:t>
            </a:r>
            <a:r>
              <a:rPr lang="nl-NL" baseline="0" dirty="0" smtClean="0"/>
              <a:t> eten het. Je kunt het in de klas </a:t>
            </a:r>
            <a:r>
              <a:rPr lang="nl-NL" baseline="0" dirty="0" smtClean="0"/>
              <a:t>meenemen zonder al te veel gedoe en regelgeving.</a:t>
            </a:r>
          </a:p>
          <a:p>
            <a:r>
              <a:rPr lang="nl-NL" baseline="0" dirty="0" smtClean="0"/>
              <a:t>(pas wel op: rauwe kip alleen met latex of dunne plastic handschoenen, vanwege bacteriën die op het vlees kunnen zitten)</a:t>
            </a:r>
            <a:endParaRPr lang="nl-NL"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err="1" smtClean="0"/>
              <a:t>Vraag</a:t>
            </a:r>
            <a:r>
              <a:rPr lang="en-US" dirty="0" smtClean="0"/>
              <a:t>: </a:t>
            </a:r>
            <a:r>
              <a:rPr lang="en-US" dirty="0" err="1" smtClean="0"/>
              <a:t>Wat</a:t>
            </a:r>
            <a:r>
              <a:rPr lang="en-US" dirty="0" smtClean="0"/>
              <a:t> </a:t>
            </a:r>
            <a:r>
              <a:rPr lang="en-US" dirty="0" err="1" smtClean="0"/>
              <a:t>wordt</a:t>
            </a:r>
            <a:r>
              <a:rPr lang="en-US" dirty="0" smtClean="0"/>
              <a:t> </a:t>
            </a:r>
            <a:r>
              <a:rPr lang="en-US" dirty="0" err="1" smtClean="0"/>
              <a:t>er</a:t>
            </a:r>
            <a:r>
              <a:rPr lang="en-US" dirty="0" smtClean="0"/>
              <a:t> </a:t>
            </a:r>
            <a:r>
              <a:rPr lang="en-US" dirty="0" err="1" smtClean="0"/>
              <a:t>fossiel</a:t>
            </a:r>
            <a:r>
              <a:rPr lang="en-US" dirty="0" smtClean="0"/>
              <a:t>, </a:t>
            </a:r>
            <a:r>
              <a:rPr lang="en-US" dirty="0" err="1" smtClean="0"/>
              <a:t>wat</a:t>
            </a:r>
            <a:r>
              <a:rPr lang="en-US" dirty="0" smtClean="0"/>
              <a:t> </a:t>
            </a:r>
            <a:r>
              <a:rPr lang="en-US" dirty="0" err="1" smtClean="0"/>
              <a:t>niet</a:t>
            </a:r>
            <a:r>
              <a:rPr lang="en-US" dirty="0" smtClean="0"/>
              <a:t>? </a:t>
            </a:r>
            <a:r>
              <a:rPr lang="en-US" dirty="0" err="1" smtClean="0"/>
              <a:t>Waar</a:t>
            </a:r>
            <a:r>
              <a:rPr lang="en-US" dirty="0" smtClean="0"/>
              <a:t> </a:t>
            </a:r>
            <a:r>
              <a:rPr lang="en-US" dirty="0" err="1" smtClean="0"/>
              <a:t>hangt</a:t>
            </a:r>
            <a:r>
              <a:rPr lang="en-US" dirty="0" smtClean="0"/>
              <a:t> </a:t>
            </a:r>
            <a:r>
              <a:rPr lang="en-US" dirty="0" err="1" smtClean="0"/>
              <a:t>dat</a:t>
            </a:r>
            <a:r>
              <a:rPr lang="en-US" dirty="0" smtClean="0"/>
              <a:t> </a:t>
            </a:r>
            <a:r>
              <a:rPr lang="en-US" dirty="0" err="1" smtClean="0"/>
              <a:t>vanaf</a:t>
            </a:r>
            <a:r>
              <a:rPr lang="en-US" dirty="0" smtClean="0"/>
              <a:t>?</a:t>
            </a:r>
            <a:endParaRPr lang="en-US" dirty="0" smtClean="0"/>
          </a:p>
          <a:p>
            <a:r>
              <a:rPr lang="en-US" dirty="0" err="1" smtClean="0"/>
              <a:t>Antwoord</a:t>
            </a:r>
            <a:r>
              <a:rPr lang="en-US" dirty="0" smtClean="0"/>
              <a:t>: </a:t>
            </a:r>
            <a:r>
              <a:rPr lang="en-US" dirty="0" err="1" smtClean="0"/>
              <a:t>Resten</a:t>
            </a:r>
            <a:r>
              <a:rPr lang="en-US" dirty="0" smtClean="0"/>
              <a:t> </a:t>
            </a:r>
            <a:r>
              <a:rPr lang="en-US" dirty="0" smtClean="0"/>
              <a:t>van </a:t>
            </a:r>
            <a:r>
              <a:rPr lang="en-US" dirty="0" err="1" smtClean="0"/>
              <a:t>dieren</a:t>
            </a:r>
            <a:r>
              <a:rPr lang="en-US" dirty="0" smtClean="0"/>
              <a:t> die </a:t>
            </a:r>
            <a:r>
              <a:rPr lang="en-US" dirty="0" err="1" smtClean="0"/>
              <a:t>snel</a:t>
            </a:r>
            <a:r>
              <a:rPr lang="en-US" dirty="0" smtClean="0"/>
              <a:t> en permanent </a:t>
            </a:r>
            <a:r>
              <a:rPr lang="en-US" dirty="0" err="1" smtClean="0"/>
              <a:t>worden</a:t>
            </a:r>
            <a:r>
              <a:rPr lang="en-US" dirty="0" smtClean="0"/>
              <a:t> </a:t>
            </a:r>
            <a:r>
              <a:rPr lang="en-US" dirty="0" err="1" smtClean="0"/>
              <a:t>afgesloten</a:t>
            </a:r>
            <a:r>
              <a:rPr lang="en-US" dirty="0" smtClean="0"/>
              <a:t> van </a:t>
            </a:r>
            <a:r>
              <a:rPr lang="en-US" dirty="0" err="1" smtClean="0"/>
              <a:t>zuurstof</a:t>
            </a:r>
            <a:r>
              <a:rPr lang="en-US" dirty="0" smtClean="0"/>
              <a:t>, </a:t>
            </a:r>
            <a:r>
              <a:rPr lang="en-US" dirty="0" err="1" smtClean="0"/>
              <a:t>harde</a:t>
            </a:r>
            <a:r>
              <a:rPr lang="en-US" dirty="0" smtClean="0"/>
              <a:t> </a:t>
            </a:r>
            <a:r>
              <a:rPr lang="en-US" dirty="0" err="1" smtClean="0"/>
              <a:t>delen</a:t>
            </a:r>
            <a:r>
              <a:rPr lang="en-US" dirty="0" smtClean="0"/>
              <a:t>, </a:t>
            </a:r>
            <a:r>
              <a:rPr lang="en-US" dirty="0" err="1" smtClean="0"/>
              <a:t>soms</a:t>
            </a:r>
            <a:r>
              <a:rPr lang="en-US" dirty="0" smtClean="0"/>
              <a:t> </a:t>
            </a:r>
            <a:r>
              <a:rPr lang="en-US" dirty="0" err="1" smtClean="0"/>
              <a:t>holten</a:t>
            </a:r>
            <a:r>
              <a:rPr lang="en-US" dirty="0" smtClean="0"/>
              <a:t> die </a:t>
            </a:r>
            <a:r>
              <a:rPr lang="en-US" dirty="0" err="1" smtClean="0"/>
              <a:t>dieren</a:t>
            </a:r>
            <a:r>
              <a:rPr lang="en-US" dirty="0" smtClean="0"/>
              <a:t> </a:t>
            </a:r>
            <a:r>
              <a:rPr lang="en-US" dirty="0" err="1" smtClean="0"/>
              <a:t>achterlaten</a:t>
            </a:r>
            <a:r>
              <a:rPr lang="en-US" dirty="0" smtClean="0"/>
              <a:t> en die </a:t>
            </a:r>
            <a:r>
              <a:rPr lang="en-US" dirty="0" err="1" smtClean="0"/>
              <a:t>opgevuld</a:t>
            </a:r>
            <a:r>
              <a:rPr lang="en-US" dirty="0" smtClean="0"/>
              <a:t> </a:t>
            </a:r>
            <a:r>
              <a:rPr lang="en-US" dirty="0" err="1" smtClean="0"/>
              <a:t>raken</a:t>
            </a:r>
            <a:r>
              <a:rPr lang="en-US" dirty="0" smtClean="0"/>
              <a:t> met </a:t>
            </a:r>
            <a:r>
              <a:rPr lang="en-US" dirty="0" err="1" smtClean="0"/>
              <a:t>mineralen</a:t>
            </a:r>
            <a:r>
              <a:rPr lang="en-US" dirty="0" smtClean="0"/>
              <a:t> (</a:t>
            </a:r>
            <a:r>
              <a:rPr lang="en-US" dirty="0" err="1" smtClean="0"/>
              <a:t>afdrukken</a:t>
            </a:r>
            <a:r>
              <a:rPr lang="en-US" dirty="0" smtClean="0"/>
              <a:t>). </a:t>
            </a:r>
            <a:r>
              <a:rPr lang="en-US" dirty="0" err="1" smtClean="0"/>
              <a:t>Wat</a:t>
            </a:r>
            <a:r>
              <a:rPr lang="en-US" dirty="0" smtClean="0"/>
              <a:t> is </a:t>
            </a:r>
            <a:r>
              <a:rPr lang="en-US" dirty="0" err="1" smtClean="0"/>
              <a:t>fossiel</a:t>
            </a:r>
            <a:r>
              <a:rPr lang="en-US" dirty="0" smtClean="0"/>
              <a:t> in het </a:t>
            </a:r>
            <a:r>
              <a:rPr lang="en-US" dirty="0" err="1" smtClean="0"/>
              <a:t>bovenstaande</a:t>
            </a:r>
            <a:r>
              <a:rPr lang="en-US" dirty="0" smtClean="0"/>
              <a:t> </a:t>
            </a:r>
            <a:r>
              <a:rPr lang="en-US" dirty="0" err="1" smtClean="0"/>
              <a:t>plaatje</a:t>
            </a:r>
            <a:r>
              <a:rPr lang="en-US" dirty="0" smtClean="0"/>
              <a:t>?</a:t>
            </a:r>
            <a:endParaRPr lang="en-US" dirty="0" smtClean="0"/>
          </a:p>
        </p:txBody>
      </p:sp>
    </p:spTree>
    <p:extLst>
      <p:ext uri="{BB962C8B-B14F-4D97-AF65-F5344CB8AC3E}">
        <p14:creationId xmlns="" xmlns:p14="http://schemas.microsoft.com/office/powerpoint/2010/main" val="25398717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Dit</a:t>
            </a:r>
            <a:r>
              <a:rPr lang="nl-NL" baseline="0" dirty="0" smtClean="0"/>
              <a:t> plaatje illustreert hoe een fossiel zou kunnen ontstaan.</a:t>
            </a:r>
            <a:endParaRPr lang="nl-NL" dirty="0"/>
          </a:p>
        </p:txBody>
      </p:sp>
    </p:spTree>
    <p:extLst>
      <p:ext uri="{BB962C8B-B14F-4D97-AF65-F5344CB8AC3E}">
        <p14:creationId xmlns="" xmlns:p14="http://schemas.microsoft.com/office/powerpoint/2010/main" val="25398717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jdelijke aanduiding voor dia-afbeelding 1"/>
          <p:cNvSpPr>
            <a:spLocks noGrp="1" noRot="1" noChangeAspect="1" noTextEdit="1"/>
          </p:cNvSpPr>
          <p:nvPr>
            <p:ph type="sldImg"/>
          </p:nvPr>
        </p:nvSpPr>
        <p:spPr bwMode="auto">
          <a:noFill/>
          <a:ln>
            <a:solidFill>
              <a:srgbClr val="000000"/>
            </a:solidFill>
            <a:miter lim="800000"/>
            <a:headEnd/>
            <a:tailEnd/>
          </a:ln>
        </p:spPr>
      </p:sp>
      <p:sp>
        <p:nvSpPr>
          <p:cNvPr id="32771"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r>
              <a:rPr lang="nl-NL" dirty="0" smtClean="0"/>
              <a:t>Soms raken ook de weke</a:t>
            </a:r>
            <a:r>
              <a:rPr lang="nl-NL" baseline="0" dirty="0" smtClean="0"/>
              <a:t> delen van dieren ‘gevangen’ en krijg je net iets meer te zien van het verleden. Zoals veren van </a:t>
            </a:r>
            <a:r>
              <a:rPr lang="nl-NL" baseline="0" dirty="0" err="1" smtClean="0"/>
              <a:t>dino’s</a:t>
            </a:r>
            <a:r>
              <a:rPr lang="nl-NL" baseline="0" dirty="0" smtClean="0"/>
              <a:t>! Wetenschappers wisten al dat vogels en </a:t>
            </a:r>
            <a:r>
              <a:rPr lang="nl-NL" baseline="0" dirty="0" err="1" smtClean="0"/>
              <a:t>dino’s</a:t>
            </a:r>
            <a:r>
              <a:rPr lang="nl-NL" baseline="0" dirty="0" smtClean="0"/>
              <a:t> dicht  </a:t>
            </a:r>
            <a:r>
              <a:rPr lang="nl-NL" baseline="0" dirty="0" smtClean="0"/>
              <a:t>bij elkaar </a:t>
            </a:r>
            <a:r>
              <a:rPr lang="nl-NL" baseline="0" dirty="0" smtClean="0"/>
              <a:t>stonden, maar nu bleken </a:t>
            </a:r>
            <a:r>
              <a:rPr lang="nl-NL" baseline="0" dirty="0" err="1" smtClean="0"/>
              <a:t>dino’s</a:t>
            </a:r>
            <a:r>
              <a:rPr lang="nl-NL" baseline="0" dirty="0" smtClean="0"/>
              <a:t> ook nog veren te hebben gehad</a:t>
            </a:r>
            <a:r>
              <a:rPr lang="nl-NL" baseline="0" dirty="0" smtClean="0"/>
              <a:t>!</a:t>
            </a:r>
          </a:p>
          <a:p>
            <a:endParaRPr lang="nl-NL" baseline="0" dirty="0" smtClean="0"/>
          </a:p>
          <a:p>
            <a:r>
              <a:rPr lang="nl-NL" baseline="0" dirty="0" smtClean="0"/>
              <a:t>Dus dat brengt ons weer bij de kip. Zijn </a:t>
            </a:r>
            <a:r>
              <a:rPr lang="nl-NL" baseline="0" dirty="0" err="1" smtClean="0"/>
              <a:t>dino’s</a:t>
            </a:r>
            <a:r>
              <a:rPr lang="nl-NL" baseline="0" dirty="0" smtClean="0"/>
              <a:t> toch </a:t>
            </a:r>
            <a:r>
              <a:rPr lang="nl-NL" baseline="0" dirty="0" err="1" smtClean="0"/>
              <a:t>kippiger</a:t>
            </a:r>
            <a:r>
              <a:rPr lang="nl-NL" baseline="0" dirty="0" smtClean="0"/>
              <a:t> dan we dachten!</a:t>
            </a:r>
            <a:endParaRPr lang="nl-NL"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4.w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4.w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4.wmf"/><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4.wmf"/><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774000" y="442800"/>
            <a:ext cx="6048000" cy="2124000"/>
          </a:xfrm>
        </p:spPr>
        <p:txBody>
          <a:bodyPr>
            <a:normAutofit/>
          </a:bodyPr>
          <a:lstStyle>
            <a:lvl1pPr>
              <a:defRPr sz="5000">
                <a:solidFill>
                  <a:schemeClr val="tx2"/>
                </a:solidFill>
              </a:defRPr>
            </a:lvl1pPr>
          </a:lstStyle>
          <a:p>
            <a:r>
              <a:rPr lang="nl-NL" smtClean="0"/>
              <a:t>Klik om de stijl te bewerken</a:t>
            </a:r>
            <a:endParaRPr lang="en-US" dirty="0"/>
          </a:p>
        </p:txBody>
      </p:sp>
      <p:sp>
        <p:nvSpPr>
          <p:cNvPr id="3" name="Subtitle 2"/>
          <p:cNvSpPr>
            <a:spLocks noGrp="1"/>
          </p:cNvSpPr>
          <p:nvPr>
            <p:ph type="subTitle" idx="1"/>
          </p:nvPr>
        </p:nvSpPr>
        <p:spPr>
          <a:xfrm>
            <a:off x="759600" y="2656800"/>
            <a:ext cx="6048000" cy="986400"/>
          </a:xfrm>
        </p:spPr>
        <p:txBody>
          <a:bodyPr>
            <a:normAutofit/>
          </a:bodyPr>
          <a:lstStyle>
            <a:lvl1pPr marL="0" indent="0" algn="l">
              <a:buNone/>
              <a:defRPr sz="3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en-US" dirty="0"/>
          </a:p>
        </p:txBody>
      </p:sp>
      <p:sp>
        <p:nvSpPr>
          <p:cNvPr id="8" name="Text Placeholder 7"/>
          <p:cNvSpPr>
            <a:spLocks noGrp="1"/>
          </p:cNvSpPr>
          <p:nvPr>
            <p:ph type="body" sz="quarter" idx="13" hasCustomPrompt="1"/>
          </p:nvPr>
        </p:nvSpPr>
        <p:spPr>
          <a:xfrm>
            <a:off x="777600" y="3888000"/>
            <a:ext cx="6048000" cy="216000"/>
          </a:xfrm>
        </p:spPr>
        <p:txBody>
          <a:bodyPr wrap="none">
            <a:noAutofit/>
          </a:bodyPr>
          <a:lstStyle>
            <a:lvl1pPr>
              <a:defRPr sz="1800">
                <a:solidFill>
                  <a:schemeClr val="tx2"/>
                </a:solidFill>
              </a:defRPr>
            </a:lvl1pPr>
            <a:lvl2pPr>
              <a:defRPr sz="1800">
                <a:solidFill>
                  <a:schemeClr val="tx2"/>
                </a:solidFill>
              </a:defRPr>
            </a:lvl2pPr>
            <a:lvl3pPr>
              <a:defRPr sz="1800">
                <a:solidFill>
                  <a:schemeClr val="tx2"/>
                </a:solidFill>
              </a:defRPr>
            </a:lvl3pPr>
            <a:lvl4pPr>
              <a:defRPr sz="1800">
                <a:solidFill>
                  <a:schemeClr val="tx2"/>
                </a:solidFill>
              </a:defRPr>
            </a:lvl4pPr>
            <a:lvl5pPr>
              <a:defRPr sz="1800">
                <a:solidFill>
                  <a:schemeClr val="tx2"/>
                </a:solidFill>
              </a:defRPr>
            </a:lvl5pPr>
          </a:lstStyle>
          <a:p>
            <a:pPr lvl="0"/>
            <a:r>
              <a:rPr lang="en-US" dirty="0" smtClean="0"/>
              <a:t>06.11.2012</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Voorloopdia">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46260" y="232827"/>
            <a:ext cx="3816424" cy="5502110"/>
          </a:xfrm>
          <a:prstGeom prst="rect">
            <a:avLst/>
          </a:prstGeom>
        </p:spPr>
      </p:pic>
      <p:pic>
        <p:nvPicPr>
          <p:cNvPr id="3" name="Picture 5"/>
          <p:cNvPicPr>
            <a:picLocks noChangeAspect="1"/>
          </p:cNvPicPr>
          <p:nvPr userDrawn="1"/>
        </p:nvPicPr>
        <p:blipFill>
          <a:blip r:embed="rId2">
            <a:extLst>
              <a:ext uri="{28A0092B-C50C-407E-A947-70E740481C1C}">
                <a14:useLocalDpi xmlns="" xmlns:a14="http://schemas.microsoft.com/office/drawing/2010/main" val="0"/>
              </a:ext>
            </a:extLst>
          </a:blip>
          <a:srcRect/>
          <a:stretch>
            <a:fillRect/>
          </a:stretch>
        </p:blipFill>
        <p:spPr bwMode="auto">
          <a:xfrm>
            <a:off x="146050" y="233363"/>
            <a:ext cx="3816350" cy="5502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Afsluiting">
    <p:spTree>
      <p:nvGrpSpPr>
        <p:cNvPr id="1" name=""/>
        <p:cNvGrpSpPr/>
        <p:nvPr/>
      </p:nvGrpSpPr>
      <p:grpSpPr>
        <a:xfrm>
          <a:off x="0" y="0"/>
          <a:ext cx="0" cy="0"/>
          <a:chOff x="0" y="0"/>
          <a:chExt cx="0" cy="0"/>
        </a:xfrm>
      </p:grpSpPr>
      <p:sp>
        <p:nvSpPr>
          <p:cNvPr id="6" name="Title 5"/>
          <p:cNvSpPr>
            <a:spLocks noGrp="1"/>
          </p:cNvSpPr>
          <p:nvPr>
            <p:ph type="title"/>
          </p:nvPr>
        </p:nvSpPr>
        <p:spPr>
          <a:xfrm>
            <a:off x="331200" y="2815200"/>
            <a:ext cx="6048000" cy="1386000"/>
          </a:xfrm>
        </p:spPr>
        <p:txBody>
          <a:bodyPr>
            <a:noAutofit/>
          </a:bodyPr>
          <a:lstStyle>
            <a:lvl1pPr>
              <a:defRPr sz="5000">
                <a:solidFill>
                  <a:schemeClr val="bg1"/>
                </a:solidFill>
              </a:defRPr>
            </a:lvl1pPr>
          </a:lstStyle>
          <a:p>
            <a:r>
              <a:rPr lang="nl-NL" smtClean="0"/>
              <a:t>Klik om de stijl te bewerken</a:t>
            </a:r>
            <a:endParaRPr lang="en-US"/>
          </a:p>
        </p:txBody>
      </p:sp>
      <p:pic>
        <p:nvPicPr>
          <p:cNvPr id="4" name="Picture 3"/>
          <p:cNvPicPr>
            <a:picLocks noChangeAspect="1"/>
          </p:cNvPicPr>
          <p:nvPr/>
        </p:nvPicPr>
        <p:blipFill rotWithShape="1">
          <a:blip r:embed="rId2">
            <a:extLst>
              <a:ext uri="{28A0092B-C50C-407E-A947-70E740481C1C}">
                <a14:useLocalDpi xmlns="" xmlns:a14="http://schemas.microsoft.com/office/drawing/2010/main" val="0"/>
              </a:ext>
            </a:extLst>
          </a:blip>
          <a:srcRect b="39014"/>
          <a:stretch/>
        </p:blipFill>
        <p:spPr>
          <a:xfrm>
            <a:off x="284400" y="284400"/>
            <a:ext cx="2595600" cy="2358000"/>
          </a:xfrm>
          <a:prstGeom prst="rect">
            <a:avLst/>
          </a:prstGeom>
        </p:spPr>
      </p:pic>
      <p:pic>
        <p:nvPicPr>
          <p:cNvPr id="11" name="Picture 10"/>
          <p:cNvPicPr>
            <a:picLocks noChangeAspect="1"/>
          </p:cNvPicPr>
          <p:nvPr/>
        </p:nvPicPr>
        <p:blipFill rotWithShape="1">
          <a:blip r:embed="rId3">
            <a:extLst>
              <a:ext uri="{28A0092B-C50C-407E-A947-70E740481C1C}">
                <a14:useLocalDpi xmlns="" xmlns:a14="http://schemas.microsoft.com/office/drawing/2010/main" val="0"/>
              </a:ext>
            </a:extLst>
          </a:blip>
          <a:srcRect l="-1" t="62543" r="-1" b="14"/>
          <a:stretch/>
        </p:blipFill>
        <p:spPr>
          <a:xfrm>
            <a:off x="204451" y="5157352"/>
            <a:ext cx="2667600" cy="1440000"/>
          </a:xfrm>
          <a:prstGeom prst="rect">
            <a:avLst/>
          </a:prstGeom>
        </p:spPr>
      </p:pic>
      <p:pic>
        <p:nvPicPr>
          <p:cNvPr id="5" name="Picture 3"/>
          <p:cNvPicPr>
            <a:picLocks noChangeAspect="1"/>
          </p:cNvPicPr>
          <p:nvPr userDrawn="1"/>
        </p:nvPicPr>
        <p:blipFill>
          <a:blip r:embed="rId2">
            <a:extLst>
              <a:ext uri="{28A0092B-C50C-407E-A947-70E740481C1C}">
                <a14:useLocalDpi xmlns="" xmlns:a14="http://schemas.microsoft.com/office/drawing/2010/main" val="0"/>
              </a:ext>
            </a:extLst>
          </a:blip>
          <a:srcRect b="39014"/>
          <a:stretch>
            <a:fillRect/>
          </a:stretch>
        </p:blipFill>
        <p:spPr bwMode="auto">
          <a:xfrm>
            <a:off x="284163" y="284163"/>
            <a:ext cx="2595562" cy="2359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10"/>
          <p:cNvPicPr>
            <a:picLocks noChangeAspect="1"/>
          </p:cNvPicPr>
          <p:nvPr userDrawn="1"/>
        </p:nvPicPr>
        <p:blipFill>
          <a:blip r:embed="rId3">
            <a:extLst>
              <a:ext uri="{28A0092B-C50C-407E-A947-70E740481C1C}">
                <a14:useLocalDpi xmlns="" xmlns:a14="http://schemas.microsoft.com/office/drawing/2010/main" val="0"/>
              </a:ext>
            </a:extLst>
          </a:blip>
          <a:srcRect l="-2" t="62543" r="-2" b="14"/>
          <a:stretch>
            <a:fillRect/>
          </a:stretch>
        </p:blipFill>
        <p:spPr bwMode="auto">
          <a:xfrm>
            <a:off x="204788" y="5157788"/>
            <a:ext cx="2667000" cy="14398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eldia">
    <p:spTree>
      <p:nvGrpSpPr>
        <p:cNvPr id="1" name=""/>
        <p:cNvGrpSpPr/>
        <p:nvPr/>
      </p:nvGrpSpPr>
      <p:grpSpPr>
        <a:xfrm>
          <a:off x="0" y="0"/>
          <a:ext cx="0" cy="0"/>
          <a:chOff x="0" y="0"/>
          <a:chExt cx="0" cy="0"/>
        </a:xfrm>
      </p:grpSpPr>
      <p:sp>
        <p:nvSpPr>
          <p:cNvPr id="2" name="Title 1"/>
          <p:cNvSpPr>
            <a:spLocks noGrp="1"/>
          </p:cNvSpPr>
          <p:nvPr>
            <p:ph type="ctrTitle"/>
          </p:nvPr>
        </p:nvSpPr>
        <p:spPr>
          <a:xfrm>
            <a:off x="774000" y="442800"/>
            <a:ext cx="6048000" cy="2124000"/>
          </a:xfrm>
        </p:spPr>
        <p:txBody>
          <a:bodyPr/>
          <a:lstStyle>
            <a:lvl1pPr>
              <a:defRPr sz="5000">
                <a:solidFill>
                  <a:schemeClr val="tx2"/>
                </a:solidFill>
              </a:defRPr>
            </a:lvl1pPr>
          </a:lstStyle>
          <a:p>
            <a:r>
              <a:rPr lang="nl-NL" smtClean="0"/>
              <a:t>Klik om de stijl te bewerken</a:t>
            </a:r>
            <a:endParaRPr lang="en-US" dirty="0"/>
          </a:p>
        </p:txBody>
      </p:sp>
      <p:sp>
        <p:nvSpPr>
          <p:cNvPr id="3" name="Subtitle 2"/>
          <p:cNvSpPr>
            <a:spLocks noGrp="1"/>
          </p:cNvSpPr>
          <p:nvPr>
            <p:ph type="subTitle" idx="1"/>
          </p:nvPr>
        </p:nvSpPr>
        <p:spPr>
          <a:xfrm>
            <a:off x="759600" y="2656800"/>
            <a:ext cx="6048000" cy="986400"/>
          </a:xfrm>
        </p:spPr>
        <p:txBody>
          <a:bodyPr>
            <a:normAutofit/>
          </a:bodyPr>
          <a:lstStyle>
            <a:lvl1pPr marL="0" indent="0" algn="l">
              <a:buNone/>
              <a:defRPr sz="3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het opmaakprofiel van de modelondertitel te bewerken</a:t>
            </a:r>
            <a:endParaRPr lang="en-US" dirty="0"/>
          </a:p>
        </p:txBody>
      </p:sp>
      <p:sp>
        <p:nvSpPr>
          <p:cNvPr id="8" name="Text Placeholder 7"/>
          <p:cNvSpPr>
            <a:spLocks noGrp="1"/>
          </p:cNvSpPr>
          <p:nvPr>
            <p:ph type="body" sz="quarter" idx="13"/>
          </p:nvPr>
        </p:nvSpPr>
        <p:spPr>
          <a:xfrm>
            <a:off x="777600" y="3888000"/>
            <a:ext cx="6048000" cy="216000"/>
          </a:xfrm>
        </p:spPr>
        <p:txBody>
          <a:bodyPr wrap="none">
            <a:noAutofit/>
          </a:bodyPr>
          <a:lstStyle>
            <a:lvl1pPr>
              <a:defRPr sz="1800">
                <a:solidFill>
                  <a:schemeClr val="tx2"/>
                </a:solidFill>
              </a:defRPr>
            </a:lvl1pPr>
            <a:lvl2pPr>
              <a:defRPr sz="1800">
                <a:solidFill>
                  <a:schemeClr val="tx2"/>
                </a:solidFill>
              </a:defRPr>
            </a:lvl2pPr>
            <a:lvl3pPr>
              <a:defRPr sz="1800">
                <a:solidFill>
                  <a:schemeClr val="tx2"/>
                </a:solidFill>
              </a:defRPr>
            </a:lvl3pPr>
            <a:lvl4pPr>
              <a:defRPr sz="1800">
                <a:solidFill>
                  <a:schemeClr val="tx2"/>
                </a:solidFill>
              </a:defRPr>
            </a:lvl4pPr>
            <a:lvl5pPr>
              <a:defRPr sz="1800">
                <a:solidFill>
                  <a:schemeClr val="tx2"/>
                </a:solidFill>
              </a:defRPr>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Date Placeholder 3"/>
          <p:cNvSpPr>
            <a:spLocks noGrp="1"/>
          </p:cNvSpPr>
          <p:nvPr>
            <p:ph type="dt" sz="half" idx="14"/>
          </p:nvPr>
        </p:nvSpPr>
        <p:spPr/>
        <p:txBody>
          <a:bodyPr/>
          <a:lstStyle>
            <a:lvl1pPr>
              <a:defRPr/>
            </a:lvl1pPr>
          </a:lstStyle>
          <a:p>
            <a:pPr>
              <a:defRPr/>
            </a:pPr>
            <a:endParaRPr lang="en-US" dirty="0"/>
          </a:p>
        </p:txBody>
      </p:sp>
      <p:sp>
        <p:nvSpPr>
          <p:cNvPr id="6" name="Footer Placeholder 4"/>
          <p:cNvSpPr>
            <a:spLocks noGrp="1"/>
          </p:cNvSpPr>
          <p:nvPr>
            <p:ph type="ftr" sz="quarter" idx="15"/>
          </p:nvPr>
        </p:nvSpPr>
        <p:spPr/>
        <p:txBody>
          <a:bodyPr/>
          <a:lstStyle>
            <a:lvl1pPr>
              <a:defRPr/>
            </a:lvl1pPr>
          </a:lstStyle>
          <a:p>
            <a:pPr>
              <a:defRPr/>
            </a:pPr>
            <a:endParaRPr lang="en-US"/>
          </a:p>
        </p:txBody>
      </p:sp>
      <p:sp>
        <p:nvSpPr>
          <p:cNvPr id="7" name="Slide Number Placeholder 5"/>
          <p:cNvSpPr>
            <a:spLocks noGrp="1"/>
          </p:cNvSpPr>
          <p:nvPr>
            <p:ph type="sldNum" sz="quarter" idx="16"/>
          </p:nvPr>
        </p:nvSpPr>
        <p:spPr/>
        <p:txBody>
          <a:bodyPr/>
          <a:lstStyle>
            <a:lvl1pPr>
              <a:defRPr/>
            </a:lvl1pPr>
          </a:lstStyle>
          <a:p>
            <a:pPr>
              <a:defRPr/>
            </a:pPr>
            <a:fld id="{D6EAEC13-CCBC-4260-848E-4D19AE6C3D1D}" type="slidenum">
              <a:rPr lang="en-US"/>
              <a:pPr>
                <a:defRPr/>
              </a:pPr>
              <a:t>‹nr.›</a:t>
            </a:fld>
            <a:endParaRPr lang="en-US" dirty="0"/>
          </a:p>
        </p:txBody>
      </p:sp>
    </p:spTree>
    <p:extLst>
      <p:ext uri="{BB962C8B-B14F-4D97-AF65-F5344CB8AC3E}">
        <p14:creationId xmlns="" xmlns:p14="http://schemas.microsoft.com/office/powerpoint/2010/main" val="30900891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Black and blu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a:p>
        </p:txBody>
      </p:sp>
      <p:sp>
        <p:nvSpPr>
          <p:cNvPr id="3" name="Content Placeholder 2"/>
          <p:cNvSpPr>
            <a:spLocks noGrp="1"/>
          </p:cNvSpPr>
          <p:nvPr>
            <p:ph idx="1"/>
          </p:nvPr>
        </p:nvSpPr>
        <p:spPr>
          <a:xfrm>
            <a:off x="770400" y="1512000"/>
            <a:ext cx="7210800" cy="201600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8" name="Text Placeholder 7"/>
          <p:cNvSpPr>
            <a:spLocks noGrp="1"/>
          </p:cNvSpPr>
          <p:nvPr>
            <p:ph type="body" sz="quarter" idx="13"/>
          </p:nvPr>
        </p:nvSpPr>
        <p:spPr>
          <a:xfrm>
            <a:off x="770400" y="3780000"/>
            <a:ext cx="3492000" cy="1440000"/>
          </a:xfrm>
        </p:spPr>
        <p:txBody>
          <a:bodyPr/>
          <a:lstStyle>
            <a:lvl1pPr>
              <a:defRPr>
                <a:solidFill>
                  <a:schemeClr val="accent3"/>
                </a:solidFill>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9" name="Text Placeholder 7"/>
          <p:cNvSpPr>
            <a:spLocks noGrp="1"/>
          </p:cNvSpPr>
          <p:nvPr>
            <p:ph type="body" sz="quarter" idx="14"/>
          </p:nvPr>
        </p:nvSpPr>
        <p:spPr>
          <a:xfrm>
            <a:off x="4453200" y="3780000"/>
            <a:ext cx="3492000" cy="1440000"/>
          </a:xfrm>
        </p:spPr>
        <p:txBody>
          <a:bodyPr/>
          <a:lstStyle>
            <a:lvl1pPr>
              <a:defRPr>
                <a:solidFill>
                  <a:schemeClr val="accent3"/>
                </a:solidFill>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6" name="Date Placeholder 3"/>
          <p:cNvSpPr>
            <a:spLocks noGrp="1"/>
          </p:cNvSpPr>
          <p:nvPr>
            <p:ph type="dt" sz="half" idx="15"/>
          </p:nvPr>
        </p:nvSpPr>
        <p:spPr/>
        <p:txBody>
          <a:bodyPr/>
          <a:lstStyle>
            <a:lvl1pPr>
              <a:defRPr/>
            </a:lvl1pPr>
          </a:lstStyle>
          <a:p>
            <a:pPr>
              <a:defRPr/>
            </a:pPr>
            <a:endParaRPr lang="en-US" dirty="0"/>
          </a:p>
        </p:txBody>
      </p:sp>
      <p:sp>
        <p:nvSpPr>
          <p:cNvPr id="7" name="Footer Placeholder 4"/>
          <p:cNvSpPr>
            <a:spLocks noGrp="1"/>
          </p:cNvSpPr>
          <p:nvPr>
            <p:ph type="ftr" sz="quarter" idx="16"/>
          </p:nvPr>
        </p:nvSpPr>
        <p:spPr/>
        <p:txBody>
          <a:bodyPr/>
          <a:lstStyle>
            <a:lvl1pPr>
              <a:defRPr/>
            </a:lvl1pPr>
          </a:lstStyle>
          <a:p>
            <a:pPr>
              <a:defRPr/>
            </a:pPr>
            <a:endParaRPr lang="en-US"/>
          </a:p>
        </p:txBody>
      </p:sp>
      <p:sp>
        <p:nvSpPr>
          <p:cNvPr id="10" name="Slide Number Placeholder 5"/>
          <p:cNvSpPr>
            <a:spLocks noGrp="1"/>
          </p:cNvSpPr>
          <p:nvPr>
            <p:ph type="sldNum" sz="quarter" idx="17"/>
          </p:nvPr>
        </p:nvSpPr>
        <p:spPr/>
        <p:txBody>
          <a:bodyPr/>
          <a:lstStyle>
            <a:lvl1pPr>
              <a:defRPr/>
            </a:lvl1pPr>
          </a:lstStyle>
          <a:p>
            <a:pPr>
              <a:defRPr/>
            </a:pPr>
            <a:fld id="{9964487E-60DC-41D3-A25C-B55D315EFE51}" type="slidenum">
              <a:rPr lang="en-US"/>
              <a:pPr>
                <a:defRPr/>
              </a:pPr>
              <a:t>‹nr.›</a:t>
            </a:fld>
            <a:endParaRPr lang="en-US" dirty="0"/>
          </a:p>
        </p:txBody>
      </p:sp>
    </p:spTree>
    <p:extLst>
      <p:ext uri="{BB962C8B-B14F-4D97-AF65-F5344CB8AC3E}">
        <p14:creationId xmlns="" xmlns:p14="http://schemas.microsoft.com/office/powerpoint/2010/main" val="36901014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Graphs">
    <p:spTree>
      <p:nvGrpSpPr>
        <p:cNvPr id="1" name=""/>
        <p:cNvGrpSpPr/>
        <p:nvPr/>
      </p:nvGrpSpPr>
      <p:grpSpPr>
        <a:xfrm>
          <a:off x="0" y="0"/>
          <a:ext cx="0" cy="0"/>
          <a:chOff x="0" y="0"/>
          <a:chExt cx="0" cy="0"/>
        </a:xfrm>
      </p:grpSpPr>
      <p:sp>
        <p:nvSpPr>
          <p:cNvPr id="2" name="Title 1"/>
          <p:cNvSpPr>
            <a:spLocks noGrp="1"/>
          </p:cNvSpPr>
          <p:nvPr>
            <p:ph type="title"/>
          </p:nvPr>
        </p:nvSpPr>
        <p:spPr>
          <a:xfrm>
            <a:off x="781200" y="403200"/>
            <a:ext cx="7148386" cy="525470"/>
          </a:xfrm>
        </p:spPr>
        <p:txBody>
          <a:bodyPr/>
          <a:lstStyle>
            <a:lvl1pPr>
              <a:defRPr/>
            </a:lvl1pPr>
          </a:lstStyle>
          <a:p>
            <a:r>
              <a:rPr lang="nl-NL" smtClean="0"/>
              <a:t>Klik om de stijl te bewerken</a:t>
            </a:r>
            <a:endParaRPr lang="en-US"/>
          </a:p>
        </p:txBody>
      </p:sp>
      <p:sp>
        <p:nvSpPr>
          <p:cNvPr id="3" name="Text Placeholder 2"/>
          <p:cNvSpPr>
            <a:spLocks noGrp="1"/>
          </p:cNvSpPr>
          <p:nvPr>
            <p:ph type="body" idx="1"/>
          </p:nvPr>
        </p:nvSpPr>
        <p:spPr>
          <a:xfrm>
            <a:off x="788400" y="928670"/>
            <a:ext cx="7141186" cy="428628"/>
          </a:xfrm>
        </p:spPr>
        <p:txBody>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11" name="Chart Placeholder 10"/>
          <p:cNvSpPr>
            <a:spLocks noGrp="1"/>
          </p:cNvSpPr>
          <p:nvPr>
            <p:ph type="chart" sz="quarter" idx="13"/>
          </p:nvPr>
        </p:nvSpPr>
        <p:spPr>
          <a:xfrm>
            <a:off x="770400" y="1571613"/>
            <a:ext cx="3456000" cy="3571900"/>
          </a:xfrm>
        </p:spPr>
        <p:txBody>
          <a:bodyPr rtlCol="0">
            <a:normAutofit/>
          </a:bodyPr>
          <a:lstStyle/>
          <a:p>
            <a:pPr lvl="0"/>
            <a:r>
              <a:rPr lang="nl-NL" noProof="0" smtClean="0"/>
              <a:t>Klik op het pictogram als u een grafiek wilt toevoegen</a:t>
            </a:r>
            <a:endParaRPr lang="en-US" noProof="0" dirty="0"/>
          </a:p>
        </p:txBody>
      </p:sp>
      <p:sp>
        <p:nvSpPr>
          <p:cNvPr id="12" name="Chart Placeholder 10"/>
          <p:cNvSpPr>
            <a:spLocks noGrp="1"/>
          </p:cNvSpPr>
          <p:nvPr>
            <p:ph type="chart" sz="quarter" idx="14"/>
          </p:nvPr>
        </p:nvSpPr>
        <p:spPr>
          <a:xfrm>
            <a:off x="4464000" y="1571613"/>
            <a:ext cx="3456000" cy="3571900"/>
          </a:xfrm>
        </p:spPr>
        <p:txBody>
          <a:bodyPr rtlCol="0">
            <a:normAutofit/>
          </a:bodyPr>
          <a:lstStyle/>
          <a:p>
            <a:pPr lvl="0"/>
            <a:r>
              <a:rPr lang="nl-NL" noProof="0" smtClean="0"/>
              <a:t>Klik op het pictogram als u een grafiek wilt toevoegen</a:t>
            </a:r>
            <a:endParaRPr lang="en-US" noProof="0" dirty="0"/>
          </a:p>
        </p:txBody>
      </p:sp>
      <p:sp>
        <p:nvSpPr>
          <p:cNvPr id="6" name="Date Placeholder 3"/>
          <p:cNvSpPr>
            <a:spLocks noGrp="1"/>
          </p:cNvSpPr>
          <p:nvPr>
            <p:ph type="dt" sz="half" idx="15"/>
          </p:nvPr>
        </p:nvSpPr>
        <p:spPr/>
        <p:txBody>
          <a:bodyPr/>
          <a:lstStyle>
            <a:lvl1pPr>
              <a:defRPr/>
            </a:lvl1pPr>
          </a:lstStyle>
          <a:p>
            <a:pPr>
              <a:defRPr/>
            </a:pPr>
            <a:endParaRPr lang="en-US" dirty="0"/>
          </a:p>
        </p:txBody>
      </p:sp>
      <p:sp>
        <p:nvSpPr>
          <p:cNvPr id="7" name="Footer Placeholder 4"/>
          <p:cNvSpPr>
            <a:spLocks noGrp="1"/>
          </p:cNvSpPr>
          <p:nvPr>
            <p:ph type="ftr" sz="quarter" idx="16"/>
          </p:nvPr>
        </p:nvSpPr>
        <p:spPr/>
        <p:txBody>
          <a:bodyPr/>
          <a:lstStyle>
            <a:lvl1pPr>
              <a:defRPr/>
            </a:lvl1pPr>
          </a:lstStyle>
          <a:p>
            <a:pPr>
              <a:defRPr/>
            </a:pPr>
            <a:endParaRPr lang="en-US"/>
          </a:p>
        </p:txBody>
      </p:sp>
      <p:sp>
        <p:nvSpPr>
          <p:cNvPr id="8" name="Slide Number Placeholder 5"/>
          <p:cNvSpPr>
            <a:spLocks noGrp="1"/>
          </p:cNvSpPr>
          <p:nvPr>
            <p:ph type="sldNum" sz="quarter" idx="17"/>
          </p:nvPr>
        </p:nvSpPr>
        <p:spPr/>
        <p:txBody>
          <a:bodyPr/>
          <a:lstStyle>
            <a:lvl1pPr>
              <a:defRPr/>
            </a:lvl1pPr>
          </a:lstStyle>
          <a:p>
            <a:pPr>
              <a:defRPr/>
            </a:pPr>
            <a:fld id="{AE125152-FE68-40A2-B490-61A2143FB51A}" type="slidenum">
              <a:rPr lang="en-US"/>
              <a:pPr>
                <a:defRPr/>
              </a:pPr>
              <a:t>‹nr.›</a:t>
            </a:fld>
            <a:endParaRPr lang="en-US" dirty="0"/>
          </a:p>
        </p:txBody>
      </p:sp>
    </p:spTree>
    <p:extLst>
      <p:ext uri="{BB962C8B-B14F-4D97-AF65-F5344CB8AC3E}">
        <p14:creationId xmlns="" xmlns:p14="http://schemas.microsoft.com/office/powerpoint/2010/main" val="28230994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Black background">
    <p:spTree>
      <p:nvGrpSpPr>
        <p:cNvPr id="1" name=""/>
        <p:cNvGrpSpPr/>
        <p:nvPr/>
      </p:nvGrpSpPr>
      <p:grpSpPr>
        <a:xfrm>
          <a:off x="0" y="0"/>
          <a:ext cx="0" cy="0"/>
          <a:chOff x="0" y="0"/>
          <a:chExt cx="0" cy="0"/>
        </a:xfrm>
      </p:grpSpPr>
      <p:pic>
        <p:nvPicPr>
          <p:cNvPr id="3" name="Picture 11"/>
          <p:cNvPicPr>
            <a:picLocks noChangeAspect="1"/>
          </p:cNvPicPr>
          <p:nvPr userDrawn="1"/>
        </p:nvPicPr>
        <p:blipFill>
          <a:blip r:embed="rId2">
            <a:extLst>
              <a:ext uri="{28A0092B-C50C-407E-A947-70E740481C1C}">
                <a14:useLocalDpi xmlns="" xmlns:a14="http://schemas.microsoft.com/office/drawing/2010/main" val="0"/>
              </a:ext>
            </a:extLst>
          </a:blip>
          <a:srcRect/>
          <a:stretch>
            <a:fillRect/>
          </a:stretch>
        </p:blipFill>
        <p:spPr bwMode="auto">
          <a:xfrm>
            <a:off x="171450" y="5772150"/>
            <a:ext cx="779463" cy="703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TextBox 12"/>
          <p:cNvSpPr txBox="1"/>
          <p:nvPr userDrawn="1"/>
        </p:nvSpPr>
        <p:spPr>
          <a:xfrm>
            <a:off x="7173913" y="6329363"/>
            <a:ext cx="500062" cy="179387"/>
          </a:xfrm>
          <a:prstGeom prst="rect">
            <a:avLst/>
          </a:prstGeom>
        </p:spPr>
        <p:txBody>
          <a:bodyPr lIns="0" tIns="0" rIns="0" bIns="0" anchor="b"/>
          <a:lstStyle/>
          <a:p>
            <a:pPr algn="r" fontAlgn="auto">
              <a:spcBef>
                <a:spcPts val="0"/>
              </a:spcBef>
              <a:spcAft>
                <a:spcPts val="0"/>
              </a:spcAft>
              <a:defRPr/>
            </a:pPr>
            <a:r>
              <a:rPr lang="en-US" sz="1050" dirty="0">
                <a:solidFill>
                  <a:schemeClr val="bg1"/>
                </a:solidFill>
                <a:latin typeface="+mn-lt"/>
              </a:rPr>
              <a:t>pagina</a:t>
            </a:r>
          </a:p>
        </p:txBody>
      </p:sp>
      <p:sp>
        <p:nvSpPr>
          <p:cNvPr id="9" name="Picture Placeholder 8"/>
          <p:cNvSpPr>
            <a:spLocks noGrp="1"/>
          </p:cNvSpPr>
          <p:nvPr>
            <p:ph type="pic" sz="quarter" idx="13"/>
          </p:nvPr>
        </p:nvSpPr>
        <p:spPr>
          <a:xfrm>
            <a:off x="788400" y="908720"/>
            <a:ext cx="7100378" cy="4752568"/>
          </a:xfrm>
        </p:spPr>
        <p:txBody>
          <a:bodyPr rtlCol="0">
            <a:normAutofit/>
          </a:bodyPr>
          <a:lstStyle/>
          <a:p>
            <a:pPr lvl="0"/>
            <a:r>
              <a:rPr lang="nl-NL" noProof="0" smtClean="0"/>
              <a:t>Klik op het pictogram als u een afbeelding wilt toevoegen</a:t>
            </a:r>
            <a:endParaRPr lang="en-GB" noProof="0" dirty="0"/>
          </a:p>
        </p:txBody>
      </p:sp>
      <p:sp>
        <p:nvSpPr>
          <p:cNvPr id="5" name="Date Placeholder 4"/>
          <p:cNvSpPr>
            <a:spLocks noGrp="1"/>
          </p:cNvSpPr>
          <p:nvPr>
            <p:ph type="dt" sz="half" idx="14"/>
          </p:nvPr>
        </p:nvSpPr>
        <p:spPr/>
        <p:txBody>
          <a:bodyPr/>
          <a:lstStyle>
            <a:lvl1pPr>
              <a:defRPr smtClean="0">
                <a:solidFill>
                  <a:schemeClr val="bg1"/>
                </a:solidFill>
              </a:defRPr>
            </a:lvl1pPr>
          </a:lstStyle>
          <a:p>
            <a:pPr>
              <a:defRPr/>
            </a:pPr>
            <a:endParaRPr lang="en-US" dirty="0"/>
          </a:p>
        </p:txBody>
      </p:sp>
      <p:sp>
        <p:nvSpPr>
          <p:cNvPr id="6" name="Footer Placeholder 5"/>
          <p:cNvSpPr>
            <a:spLocks noGrp="1"/>
          </p:cNvSpPr>
          <p:nvPr>
            <p:ph type="ftr" sz="quarter" idx="15"/>
          </p:nvPr>
        </p:nvSpPr>
        <p:spPr/>
        <p:txBody>
          <a:bodyPr/>
          <a:lstStyle>
            <a:lvl1pPr>
              <a:defRPr smtClean="0">
                <a:solidFill>
                  <a:schemeClr val="bg1"/>
                </a:solidFill>
              </a:defRPr>
            </a:lvl1pPr>
          </a:lstStyle>
          <a:p>
            <a:pPr>
              <a:defRPr/>
            </a:pPr>
            <a:endParaRPr lang="en-US"/>
          </a:p>
        </p:txBody>
      </p:sp>
      <p:sp>
        <p:nvSpPr>
          <p:cNvPr id="7" name="Slide Number Placeholder 6"/>
          <p:cNvSpPr>
            <a:spLocks noGrp="1"/>
          </p:cNvSpPr>
          <p:nvPr>
            <p:ph type="sldNum" sz="quarter" idx="16"/>
          </p:nvPr>
        </p:nvSpPr>
        <p:spPr/>
        <p:txBody>
          <a:bodyPr/>
          <a:lstStyle>
            <a:lvl1pPr>
              <a:defRPr>
                <a:solidFill>
                  <a:schemeClr val="bg1"/>
                </a:solidFill>
              </a:defRPr>
            </a:lvl1pPr>
          </a:lstStyle>
          <a:p>
            <a:pPr>
              <a:defRPr/>
            </a:pPr>
            <a:fld id="{72117DB3-C8FD-4DC6-9F3C-5FFC2FBA4945}" type="slidenum">
              <a:rPr lang="en-US"/>
              <a:pPr>
                <a:defRPr/>
              </a:pPr>
              <a:t>‹nr.›</a:t>
            </a:fld>
            <a:endParaRPr lang="en-US" dirty="0"/>
          </a:p>
        </p:txBody>
      </p:sp>
    </p:spTree>
    <p:extLst>
      <p:ext uri="{BB962C8B-B14F-4D97-AF65-F5344CB8AC3E}">
        <p14:creationId xmlns="" xmlns:p14="http://schemas.microsoft.com/office/powerpoint/2010/main" val="4481138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Voorloopdia">
    <p:spTree>
      <p:nvGrpSpPr>
        <p:cNvPr id="1" name=""/>
        <p:cNvGrpSpPr/>
        <p:nvPr/>
      </p:nvGrpSpPr>
      <p:grpSpPr>
        <a:xfrm>
          <a:off x="0" y="0"/>
          <a:ext cx="0" cy="0"/>
          <a:chOff x="0" y="0"/>
          <a:chExt cx="0" cy="0"/>
        </a:xfrm>
      </p:grpSpPr>
      <p:pic>
        <p:nvPicPr>
          <p:cNvPr id="2" name="Picture 5"/>
          <p:cNvPicPr>
            <a:picLocks noChangeAspect="1"/>
          </p:cNvPicPr>
          <p:nvPr userDrawn="1"/>
        </p:nvPicPr>
        <p:blipFill>
          <a:blip r:embed="rId2">
            <a:extLst>
              <a:ext uri="{28A0092B-C50C-407E-A947-70E740481C1C}">
                <a14:useLocalDpi xmlns="" xmlns:a14="http://schemas.microsoft.com/office/drawing/2010/main" val="0"/>
              </a:ext>
            </a:extLst>
          </a:blip>
          <a:srcRect/>
          <a:stretch>
            <a:fillRect/>
          </a:stretch>
        </p:blipFill>
        <p:spPr bwMode="auto">
          <a:xfrm>
            <a:off x="146050" y="233363"/>
            <a:ext cx="3816350" cy="5502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9794206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Afsluiting">
    <p:spTree>
      <p:nvGrpSpPr>
        <p:cNvPr id="1" name=""/>
        <p:cNvGrpSpPr/>
        <p:nvPr/>
      </p:nvGrpSpPr>
      <p:grpSpPr>
        <a:xfrm>
          <a:off x="0" y="0"/>
          <a:ext cx="0" cy="0"/>
          <a:chOff x="0" y="0"/>
          <a:chExt cx="0" cy="0"/>
        </a:xfrm>
      </p:grpSpPr>
      <p:pic>
        <p:nvPicPr>
          <p:cNvPr id="3" name="Picture 3"/>
          <p:cNvPicPr>
            <a:picLocks noChangeAspect="1"/>
          </p:cNvPicPr>
          <p:nvPr userDrawn="1"/>
        </p:nvPicPr>
        <p:blipFill>
          <a:blip r:embed="rId2">
            <a:extLst>
              <a:ext uri="{28A0092B-C50C-407E-A947-70E740481C1C}">
                <a14:useLocalDpi xmlns="" xmlns:a14="http://schemas.microsoft.com/office/drawing/2010/main" val="0"/>
              </a:ext>
            </a:extLst>
          </a:blip>
          <a:srcRect b="39014"/>
          <a:stretch>
            <a:fillRect/>
          </a:stretch>
        </p:blipFill>
        <p:spPr bwMode="auto">
          <a:xfrm>
            <a:off x="284163" y="284163"/>
            <a:ext cx="2595562" cy="2359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 name="Picture 10"/>
          <p:cNvPicPr>
            <a:picLocks noChangeAspect="1"/>
          </p:cNvPicPr>
          <p:nvPr userDrawn="1"/>
        </p:nvPicPr>
        <p:blipFill>
          <a:blip r:embed="rId3">
            <a:extLst>
              <a:ext uri="{28A0092B-C50C-407E-A947-70E740481C1C}">
                <a14:useLocalDpi xmlns="" xmlns:a14="http://schemas.microsoft.com/office/drawing/2010/main" val="0"/>
              </a:ext>
            </a:extLst>
          </a:blip>
          <a:srcRect l="-2" t="62543" r="-2" b="14"/>
          <a:stretch>
            <a:fillRect/>
          </a:stretch>
        </p:blipFill>
        <p:spPr bwMode="auto">
          <a:xfrm>
            <a:off x="204788" y="5157788"/>
            <a:ext cx="2667000" cy="14398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Title 5"/>
          <p:cNvSpPr>
            <a:spLocks noGrp="1"/>
          </p:cNvSpPr>
          <p:nvPr>
            <p:ph type="title"/>
          </p:nvPr>
        </p:nvSpPr>
        <p:spPr>
          <a:xfrm>
            <a:off x="331200" y="2815200"/>
            <a:ext cx="6048000" cy="1386000"/>
          </a:xfrm>
        </p:spPr>
        <p:txBody>
          <a:bodyPr>
            <a:noAutofit/>
          </a:bodyPr>
          <a:lstStyle>
            <a:lvl1pPr>
              <a:defRPr sz="5000">
                <a:solidFill>
                  <a:schemeClr val="bg1"/>
                </a:solidFill>
              </a:defRPr>
            </a:lvl1pPr>
          </a:lstStyle>
          <a:p>
            <a:r>
              <a:rPr lang="nl-NL" smtClean="0"/>
              <a:t>Klik om de stijl te bewerken</a:t>
            </a:r>
            <a:endParaRPr lang="en-US"/>
          </a:p>
        </p:txBody>
      </p:sp>
    </p:spTree>
    <p:extLst>
      <p:ext uri="{BB962C8B-B14F-4D97-AF65-F5344CB8AC3E}">
        <p14:creationId xmlns="" xmlns:p14="http://schemas.microsoft.com/office/powerpoint/2010/main" val="1817412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774000" y="442800"/>
            <a:ext cx="6048000" cy="2124000"/>
          </a:xfrm>
        </p:spPr>
        <p:txBody>
          <a:bodyPr/>
          <a:lstStyle>
            <a:lvl1pPr>
              <a:defRPr sz="5000">
                <a:solidFill>
                  <a:schemeClr val="tx2"/>
                </a:solidFill>
              </a:defRPr>
            </a:lvl1pPr>
          </a:lstStyle>
          <a:p>
            <a:r>
              <a:rPr lang="nl-NL" smtClean="0"/>
              <a:t>Klik om de stijl te bewerken</a:t>
            </a:r>
            <a:endParaRPr lang="en-US" dirty="0"/>
          </a:p>
        </p:txBody>
      </p:sp>
      <p:sp>
        <p:nvSpPr>
          <p:cNvPr id="3" name="Subtitle 2"/>
          <p:cNvSpPr>
            <a:spLocks noGrp="1"/>
          </p:cNvSpPr>
          <p:nvPr>
            <p:ph type="subTitle" idx="1"/>
          </p:nvPr>
        </p:nvSpPr>
        <p:spPr>
          <a:xfrm>
            <a:off x="759600" y="2656800"/>
            <a:ext cx="6048000" cy="986400"/>
          </a:xfrm>
        </p:spPr>
        <p:txBody>
          <a:bodyPr>
            <a:normAutofit/>
          </a:bodyPr>
          <a:lstStyle>
            <a:lvl1pPr marL="0" indent="0" algn="l">
              <a:buNone/>
              <a:defRPr sz="3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het opmaakprofiel van de modelondertitel te bewerken</a:t>
            </a:r>
            <a:endParaRPr lang="en-US" dirty="0"/>
          </a:p>
        </p:txBody>
      </p:sp>
      <p:sp>
        <p:nvSpPr>
          <p:cNvPr id="8" name="Text Placeholder 7"/>
          <p:cNvSpPr>
            <a:spLocks noGrp="1"/>
          </p:cNvSpPr>
          <p:nvPr>
            <p:ph type="body" sz="quarter" idx="13"/>
          </p:nvPr>
        </p:nvSpPr>
        <p:spPr>
          <a:xfrm>
            <a:off x="777600" y="3888000"/>
            <a:ext cx="6048000" cy="216000"/>
          </a:xfrm>
        </p:spPr>
        <p:txBody>
          <a:bodyPr wrap="none">
            <a:noAutofit/>
          </a:bodyPr>
          <a:lstStyle>
            <a:lvl1pPr>
              <a:defRPr sz="1800">
                <a:solidFill>
                  <a:schemeClr val="tx2"/>
                </a:solidFill>
              </a:defRPr>
            </a:lvl1pPr>
            <a:lvl2pPr>
              <a:defRPr sz="1800">
                <a:solidFill>
                  <a:schemeClr val="tx2"/>
                </a:solidFill>
              </a:defRPr>
            </a:lvl2pPr>
            <a:lvl3pPr>
              <a:defRPr sz="1800">
                <a:solidFill>
                  <a:schemeClr val="tx2"/>
                </a:solidFill>
              </a:defRPr>
            </a:lvl3pPr>
            <a:lvl4pPr>
              <a:defRPr sz="1800">
                <a:solidFill>
                  <a:schemeClr val="tx2"/>
                </a:solidFill>
              </a:defRPr>
            </a:lvl4pPr>
            <a:lvl5pPr>
              <a:defRPr sz="1800">
                <a:solidFill>
                  <a:schemeClr val="tx2"/>
                </a:solidFill>
              </a:defRPr>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Date Placeholder 3"/>
          <p:cNvSpPr>
            <a:spLocks noGrp="1"/>
          </p:cNvSpPr>
          <p:nvPr>
            <p:ph type="dt" sz="half" idx="14"/>
          </p:nvPr>
        </p:nvSpPr>
        <p:spPr/>
        <p:txBody>
          <a:bodyPr/>
          <a:lstStyle>
            <a:lvl1pPr>
              <a:defRPr/>
            </a:lvl1pPr>
          </a:lstStyle>
          <a:p>
            <a:pPr>
              <a:defRPr/>
            </a:pPr>
            <a:fld id="{BA10E0CD-BB05-4A07-93AD-332C71A386DB}" type="datetime1">
              <a:rPr lang="nl-NL">
                <a:solidFill>
                  <a:srgbClr val="E3004A"/>
                </a:solidFill>
              </a:rPr>
              <a:pPr>
                <a:defRPr/>
              </a:pPr>
              <a:t>22-11-2015</a:t>
            </a:fld>
            <a:endParaRPr lang="en-US" dirty="0">
              <a:solidFill>
                <a:srgbClr val="E3004A"/>
              </a:solidFill>
            </a:endParaRPr>
          </a:p>
        </p:txBody>
      </p:sp>
      <p:sp>
        <p:nvSpPr>
          <p:cNvPr id="6" name="Footer Placeholder 4"/>
          <p:cNvSpPr>
            <a:spLocks noGrp="1"/>
          </p:cNvSpPr>
          <p:nvPr>
            <p:ph type="ftr" sz="quarter" idx="15"/>
          </p:nvPr>
        </p:nvSpPr>
        <p:spPr/>
        <p:txBody>
          <a:bodyPr/>
          <a:lstStyle>
            <a:lvl1pPr>
              <a:defRPr/>
            </a:lvl1pPr>
          </a:lstStyle>
          <a:p>
            <a:pPr>
              <a:defRPr/>
            </a:pPr>
            <a:r>
              <a:rPr lang="nl-NL">
                <a:solidFill>
                  <a:srgbClr val="E3004A"/>
                </a:solidFill>
              </a:rPr>
              <a:t>Presentatie Naturalis, Nibi-conferentie 2012</a:t>
            </a:r>
            <a:endParaRPr lang="en-US">
              <a:solidFill>
                <a:srgbClr val="E3004A"/>
              </a:solidFill>
            </a:endParaRPr>
          </a:p>
        </p:txBody>
      </p:sp>
      <p:sp>
        <p:nvSpPr>
          <p:cNvPr id="7" name="Slide Number Placeholder 5"/>
          <p:cNvSpPr>
            <a:spLocks noGrp="1"/>
          </p:cNvSpPr>
          <p:nvPr>
            <p:ph type="sldNum" sz="quarter" idx="16"/>
          </p:nvPr>
        </p:nvSpPr>
        <p:spPr/>
        <p:txBody>
          <a:bodyPr/>
          <a:lstStyle>
            <a:lvl1pPr>
              <a:defRPr/>
            </a:lvl1pPr>
          </a:lstStyle>
          <a:p>
            <a:pPr>
              <a:defRPr/>
            </a:pPr>
            <a:fld id="{0CFB18F7-1C9A-49E5-BDC8-4C7E83F6523E}" type="slidenum">
              <a:rPr lang="en-US">
                <a:solidFill>
                  <a:srgbClr val="E3004A"/>
                </a:solidFill>
              </a:rPr>
              <a:pPr>
                <a:defRPr/>
              </a:pPr>
              <a:t>‹nr.›</a:t>
            </a:fld>
            <a:endParaRPr lang="en-US" dirty="0">
              <a:solidFill>
                <a:srgbClr val="E3004A"/>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a:p>
        </p:txBody>
      </p:sp>
      <p:sp>
        <p:nvSpPr>
          <p:cNvPr id="3" name="Content Placeholder 2"/>
          <p:cNvSpPr>
            <a:spLocks noGrp="1"/>
          </p:cNvSpPr>
          <p:nvPr>
            <p:ph idx="1"/>
          </p:nvPr>
        </p:nvSpPr>
        <p:spPr>
          <a:xfrm>
            <a:off x="770400" y="1512000"/>
            <a:ext cx="7210800" cy="4752000"/>
          </a:xfrm>
        </p:spPr>
        <p:txBody>
          <a:bodyPr>
            <a:no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Date Placeholder 3"/>
          <p:cNvSpPr>
            <a:spLocks noGrp="1"/>
          </p:cNvSpPr>
          <p:nvPr>
            <p:ph type="dt" sz="half" idx="10"/>
          </p:nvPr>
        </p:nvSpPr>
        <p:spPr/>
        <p:txBody>
          <a:bodyPr/>
          <a:lstStyle>
            <a:lvl1pPr>
              <a:defRPr/>
            </a:lvl1pPr>
          </a:lstStyle>
          <a:p>
            <a:pPr>
              <a:defRPr/>
            </a:pPr>
            <a:fld id="{5811BE26-8F98-4A4C-9401-B6CA719EB075}" type="datetime1">
              <a:rPr lang="nl-NL">
                <a:solidFill>
                  <a:srgbClr val="E3004A"/>
                </a:solidFill>
              </a:rPr>
              <a:pPr>
                <a:defRPr/>
              </a:pPr>
              <a:t>22-11-2015</a:t>
            </a:fld>
            <a:endParaRPr lang="en-US" dirty="0">
              <a:solidFill>
                <a:srgbClr val="E3004A"/>
              </a:solidFill>
            </a:endParaRPr>
          </a:p>
        </p:txBody>
      </p:sp>
      <p:sp>
        <p:nvSpPr>
          <p:cNvPr id="5" name="Footer Placeholder 4"/>
          <p:cNvSpPr>
            <a:spLocks noGrp="1"/>
          </p:cNvSpPr>
          <p:nvPr>
            <p:ph type="ftr" sz="quarter" idx="11"/>
          </p:nvPr>
        </p:nvSpPr>
        <p:spPr/>
        <p:txBody>
          <a:bodyPr/>
          <a:lstStyle>
            <a:lvl1pPr>
              <a:defRPr/>
            </a:lvl1pPr>
          </a:lstStyle>
          <a:p>
            <a:pPr>
              <a:defRPr/>
            </a:pPr>
            <a:r>
              <a:rPr lang="nl-NL">
                <a:solidFill>
                  <a:srgbClr val="E3004A"/>
                </a:solidFill>
              </a:rPr>
              <a:t>Presentatie Naturalis, Nibi-conferentie 2012</a:t>
            </a:r>
            <a:endParaRPr lang="en-US">
              <a:solidFill>
                <a:srgbClr val="E3004A"/>
              </a:solidFill>
            </a:endParaRPr>
          </a:p>
        </p:txBody>
      </p:sp>
      <p:sp>
        <p:nvSpPr>
          <p:cNvPr id="6" name="Slide Number Placeholder 5"/>
          <p:cNvSpPr>
            <a:spLocks noGrp="1"/>
          </p:cNvSpPr>
          <p:nvPr>
            <p:ph type="sldNum" sz="quarter" idx="12"/>
          </p:nvPr>
        </p:nvSpPr>
        <p:spPr/>
        <p:txBody>
          <a:bodyPr/>
          <a:lstStyle>
            <a:lvl1pPr>
              <a:defRPr/>
            </a:lvl1pPr>
          </a:lstStyle>
          <a:p>
            <a:pPr>
              <a:defRPr/>
            </a:pPr>
            <a:fld id="{6F0F01D7-699D-4263-A888-8A5F2D298BE3}" type="slidenum">
              <a:rPr lang="en-US">
                <a:solidFill>
                  <a:srgbClr val="E3004A"/>
                </a:solidFill>
              </a:rPr>
              <a:pPr>
                <a:defRPr/>
              </a:pPr>
              <a:t>‹nr.›</a:t>
            </a:fld>
            <a:endParaRPr lang="en-US" dirty="0">
              <a:solidFill>
                <a:srgbClr val="E3004A"/>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a:p>
        </p:txBody>
      </p:sp>
      <p:sp>
        <p:nvSpPr>
          <p:cNvPr id="3" name="Content Placeholder 2"/>
          <p:cNvSpPr>
            <a:spLocks noGrp="1"/>
          </p:cNvSpPr>
          <p:nvPr>
            <p:ph idx="1"/>
          </p:nvPr>
        </p:nvSpPr>
        <p:spPr>
          <a:xfrm>
            <a:off x="770400" y="1512000"/>
            <a:ext cx="7210800" cy="4752000"/>
          </a:xfrm>
        </p:spPr>
        <p:txBody>
          <a:bodyPr>
            <a:no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FB05F71-0CA5-48BA-91C9-42F99E2F8E24}" type="slidenum">
              <a:rPr lang="en-US" smtClean="0"/>
              <a:pPr>
                <a:defRPr/>
              </a:pPr>
              <a:t>‹nr.›</a:t>
            </a:fld>
            <a:endParaRPr lang="en-US" dirty="0"/>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ck and blu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a:p>
        </p:txBody>
      </p:sp>
      <p:sp>
        <p:nvSpPr>
          <p:cNvPr id="3" name="Content Placeholder 2"/>
          <p:cNvSpPr>
            <a:spLocks noGrp="1"/>
          </p:cNvSpPr>
          <p:nvPr>
            <p:ph idx="1"/>
          </p:nvPr>
        </p:nvSpPr>
        <p:spPr>
          <a:xfrm>
            <a:off x="770400" y="1512000"/>
            <a:ext cx="7210800" cy="201600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8" name="Text Placeholder 7"/>
          <p:cNvSpPr>
            <a:spLocks noGrp="1"/>
          </p:cNvSpPr>
          <p:nvPr>
            <p:ph type="body" sz="quarter" idx="13"/>
          </p:nvPr>
        </p:nvSpPr>
        <p:spPr>
          <a:xfrm>
            <a:off x="770400" y="3780000"/>
            <a:ext cx="3492000" cy="1440000"/>
          </a:xfrm>
        </p:spPr>
        <p:txBody>
          <a:bodyPr/>
          <a:lstStyle>
            <a:lvl1pPr>
              <a:defRPr>
                <a:solidFill>
                  <a:schemeClr val="accent3"/>
                </a:solidFill>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9" name="Text Placeholder 7"/>
          <p:cNvSpPr>
            <a:spLocks noGrp="1"/>
          </p:cNvSpPr>
          <p:nvPr>
            <p:ph type="body" sz="quarter" idx="14"/>
          </p:nvPr>
        </p:nvSpPr>
        <p:spPr>
          <a:xfrm>
            <a:off x="4453200" y="3780000"/>
            <a:ext cx="3492000" cy="1440000"/>
          </a:xfrm>
        </p:spPr>
        <p:txBody>
          <a:bodyPr/>
          <a:lstStyle>
            <a:lvl1pPr>
              <a:defRPr>
                <a:solidFill>
                  <a:schemeClr val="accent3"/>
                </a:solidFill>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6" name="Date Placeholder 3"/>
          <p:cNvSpPr>
            <a:spLocks noGrp="1"/>
          </p:cNvSpPr>
          <p:nvPr>
            <p:ph type="dt" sz="half" idx="15"/>
          </p:nvPr>
        </p:nvSpPr>
        <p:spPr/>
        <p:txBody>
          <a:bodyPr/>
          <a:lstStyle>
            <a:lvl1pPr>
              <a:defRPr/>
            </a:lvl1pPr>
          </a:lstStyle>
          <a:p>
            <a:pPr>
              <a:defRPr/>
            </a:pPr>
            <a:fld id="{72EEC9BE-C71B-4C94-8C96-126DC8D5DC8D}" type="datetime1">
              <a:rPr lang="nl-NL">
                <a:solidFill>
                  <a:srgbClr val="E3004A"/>
                </a:solidFill>
              </a:rPr>
              <a:pPr>
                <a:defRPr/>
              </a:pPr>
              <a:t>22-11-2015</a:t>
            </a:fld>
            <a:endParaRPr lang="en-US" dirty="0">
              <a:solidFill>
                <a:srgbClr val="E3004A"/>
              </a:solidFill>
            </a:endParaRPr>
          </a:p>
        </p:txBody>
      </p:sp>
      <p:sp>
        <p:nvSpPr>
          <p:cNvPr id="7" name="Footer Placeholder 4"/>
          <p:cNvSpPr>
            <a:spLocks noGrp="1"/>
          </p:cNvSpPr>
          <p:nvPr>
            <p:ph type="ftr" sz="quarter" idx="16"/>
          </p:nvPr>
        </p:nvSpPr>
        <p:spPr/>
        <p:txBody>
          <a:bodyPr/>
          <a:lstStyle>
            <a:lvl1pPr>
              <a:defRPr/>
            </a:lvl1pPr>
          </a:lstStyle>
          <a:p>
            <a:pPr>
              <a:defRPr/>
            </a:pPr>
            <a:r>
              <a:rPr lang="nl-NL">
                <a:solidFill>
                  <a:srgbClr val="E3004A"/>
                </a:solidFill>
              </a:rPr>
              <a:t>Presentatie Naturalis, Nibi-conferentie 2012</a:t>
            </a:r>
            <a:endParaRPr lang="en-US">
              <a:solidFill>
                <a:srgbClr val="E3004A"/>
              </a:solidFill>
            </a:endParaRPr>
          </a:p>
        </p:txBody>
      </p:sp>
      <p:sp>
        <p:nvSpPr>
          <p:cNvPr id="10" name="Slide Number Placeholder 5"/>
          <p:cNvSpPr>
            <a:spLocks noGrp="1"/>
          </p:cNvSpPr>
          <p:nvPr>
            <p:ph type="sldNum" sz="quarter" idx="17"/>
          </p:nvPr>
        </p:nvSpPr>
        <p:spPr/>
        <p:txBody>
          <a:bodyPr/>
          <a:lstStyle>
            <a:lvl1pPr>
              <a:defRPr/>
            </a:lvl1pPr>
          </a:lstStyle>
          <a:p>
            <a:pPr>
              <a:defRPr/>
            </a:pPr>
            <a:fld id="{DE5DF098-8488-4356-98BE-F43DFF75BEA3}" type="slidenum">
              <a:rPr lang="en-US">
                <a:solidFill>
                  <a:srgbClr val="E3004A"/>
                </a:solidFill>
              </a:rPr>
              <a:pPr>
                <a:defRPr/>
              </a:pPr>
              <a:t>‹nr.›</a:t>
            </a:fld>
            <a:endParaRPr lang="en-US" dirty="0">
              <a:solidFill>
                <a:srgbClr val="E3004A"/>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Graphs">
    <p:spTree>
      <p:nvGrpSpPr>
        <p:cNvPr id="1" name=""/>
        <p:cNvGrpSpPr/>
        <p:nvPr/>
      </p:nvGrpSpPr>
      <p:grpSpPr>
        <a:xfrm>
          <a:off x="0" y="0"/>
          <a:ext cx="0" cy="0"/>
          <a:chOff x="0" y="0"/>
          <a:chExt cx="0" cy="0"/>
        </a:xfrm>
      </p:grpSpPr>
      <p:sp>
        <p:nvSpPr>
          <p:cNvPr id="2" name="Title 1"/>
          <p:cNvSpPr>
            <a:spLocks noGrp="1"/>
          </p:cNvSpPr>
          <p:nvPr>
            <p:ph type="title"/>
          </p:nvPr>
        </p:nvSpPr>
        <p:spPr>
          <a:xfrm>
            <a:off x="781200" y="403200"/>
            <a:ext cx="7148386" cy="525470"/>
          </a:xfrm>
        </p:spPr>
        <p:txBody>
          <a:bodyPr/>
          <a:lstStyle>
            <a:lvl1pPr>
              <a:defRPr/>
            </a:lvl1pPr>
          </a:lstStyle>
          <a:p>
            <a:r>
              <a:rPr lang="nl-NL" smtClean="0"/>
              <a:t>Klik om de stijl te bewerken</a:t>
            </a:r>
            <a:endParaRPr lang="en-US"/>
          </a:p>
        </p:txBody>
      </p:sp>
      <p:sp>
        <p:nvSpPr>
          <p:cNvPr id="3" name="Text Placeholder 2"/>
          <p:cNvSpPr>
            <a:spLocks noGrp="1"/>
          </p:cNvSpPr>
          <p:nvPr>
            <p:ph type="body" idx="1"/>
          </p:nvPr>
        </p:nvSpPr>
        <p:spPr>
          <a:xfrm>
            <a:off x="788400" y="928670"/>
            <a:ext cx="7141186" cy="428628"/>
          </a:xfrm>
        </p:spPr>
        <p:txBody>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11" name="Chart Placeholder 10"/>
          <p:cNvSpPr>
            <a:spLocks noGrp="1"/>
          </p:cNvSpPr>
          <p:nvPr>
            <p:ph type="chart" sz="quarter" idx="13"/>
          </p:nvPr>
        </p:nvSpPr>
        <p:spPr>
          <a:xfrm>
            <a:off x="770400" y="1571613"/>
            <a:ext cx="3456000" cy="3571900"/>
          </a:xfrm>
        </p:spPr>
        <p:txBody>
          <a:bodyPr rtlCol="0">
            <a:normAutofit/>
          </a:bodyPr>
          <a:lstStyle/>
          <a:p>
            <a:pPr lvl="0"/>
            <a:r>
              <a:rPr lang="nl-NL" noProof="0" smtClean="0"/>
              <a:t>Klik op het pictogram als u een grafiek wilt toevoegen</a:t>
            </a:r>
            <a:endParaRPr lang="en-US" noProof="0" dirty="0"/>
          </a:p>
        </p:txBody>
      </p:sp>
      <p:sp>
        <p:nvSpPr>
          <p:cNvPr id="12" name="Chart Placeholder 10"/>
          <p:cNvSpPr>
            <a:spLocks noGrp="1"/>
          </p:cNvSpPr>
          <p:nvPr>
            <p:ph type="chart" sz="quarter" idx="14"/>
          </p:nvPr>
        </p:nvSpPr>
        <p:spPr>
          <a:xfrm>
            <a:off x="4464000" y="1571613"/>
            <a:ext cx="3456000" cy="3571900"/>
          </a:xfrm>
        </p:spPr>
        <p:txBody>
          <a:bodyPr rtlCol="0">
            <a:normAutofit/>
          </a:bodyPr>
          <a:lstStyle/>
          <a:p>
            <a:pPr lvl="0"/>
            <a:r>
              <a:rPr lang="nl-NL" noProof="0" smtClean="0"/>
              <a:t>Klik op het pictogram als u een grafiek wilt toevoegen</a:t>
            </a:r>
            <a:endParaRPr lang="en-US" noProof="0" dirty="0"/>
          </a:p>
        </p:txBody>
      </p:sp>
      <p:sp>
        <p:nvSpPr>
          <p:cNvPr id="6" name="Date Placeholder 3"/>
          <p:cNvSpPr>
            <a:spLocks noGrp="1"/>
          </p:cNvSpPr>
          <p:nvPr>
            <p:ph type="dt" sz="half" idx="15"/>
          </p:nvPr>
        </p:nvSpPr>
        <p:spPr/>
        <p:txBody>
          <a:bodyPr/>
          <a:lstStyle>
            <a:lvl1pPr>
              <a:defRPr/>
            </a:lvl1pPr>
          </a:lstStyle>
          <a:p>
            <a:pPr>
              <a:defRPr/>
            </a:pPr>
            <a:fld id="{685377D6-11E9-4C4F-8B53-DF31D2E63B2C}" type="datetime1">
              <a:rPr lang="nl-NL">
                <a:solidFill>
                  <a:srgbClr val="E3004A"/>
                </a:solidFill>
              </a:rPr>
              <a:pPr>
                <a:defRPr/>
              </a:pPr>
              <a:t>22-11-2015</a:t>
            </a:fld>
            <a:endParaRPr lang="en-US" dirty="0">
              <a:solidFill>
                <a:srgbClr val="E3004A"/>
              </a:solidFill>
            </a:endParaRPr>
          </a:p>
        </p:txBody>
      </p:sp>
      <p:sp>
        <p:nvSpPr>
          <p:cNvPr id="7" name="Footer Placeholder 4"/>
          <p:cNvSpPr>
            <a:spLocks noGrp="1"/>
          </p:cNvSpPr>
          <p:nvPr>
            <p:ph type="ftr" sz="quarter" idx="16"/>
          </p:nvPr>
        </p:nvSpPr>
        <p:spPr/>
        <p:txBody>
          <a:bodyPr/>
          <a:lstStyle>
            <a:lvl1pPr>
              <a:defRPr/>
            </a:lvl1pPr>
          </a:lstStyle>
          <a:p>
            <a:pPr>
              <a:defRPr/>
            </a:pPr>
            <a:r>
              <a:rPr lang="nl-NL">
                <a:solidFill>
                  <a:srgbClr val="E3004A"/>
                </a:solidFill>
              </a:rPr>
              <a:t>Presentatie Naturalis, Nibi-conferentie 2012</a:t>
            </a:r>
            <a:endParaRPr lang="en-US">
              <a:solidFill>
                <a:srgbClr val="E3004A"/>
              </a:solidFill>
            </a:endParaRPr>
          </a:p>
        </p:txBody>
      </p:sp>
      <p:sp>
        <p:nvSpPr>
          <p:cNvPr id="8" name="Slide Number Placeholder 5"/>
          <p:cNvSpPr>
            <a:spLocks noGrp="1"/>
          </p:cNvSpPr>
          <p:nvPr>
            <p:ph type="sldNum" sz="quarter" idx="17"/>
          </p:nvPr>
        </p:nvSpPr>
        <p:spPr/>
        <p:txBody>
          <a:bodyPr/>
          <a:lstStyle>
            <a:lvl1pPr>
              <a:defRPr/>
            </a:lvl1pPr>
          </a:lstStyle>
          <a:p>
            <a:pPr>
              <a:defRPr/>
            </a:pPr>
            <a:fld id="{F2AFDD9B-59DB-4370-891D-B5F509A86203}" type="slidenum">
              <a:rPr lang="en-US">
                <a:solidFill>
                  <a:srgbClr val="E3004A"/>
                </a:solidFill>
              </a:rPr>
              <a:pPr>
                <a:defRPr/>
              </a:pPr>
              <a:t>‹nr.›</a:t>
            </a:fld>
            <a:endParaRPr lang="en-US" dirty="0">
              <a:solidFill>
                <a:srgbClr val="E3004A"/>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a:p>
        </p:txBody>
      </p:sp>
      <p:sp>
        <p:nvSpPr>
          <p:cNvPr id="3" name="Content Placeholder 2"/>
          <p:cNvSpPr>
            <a:spLocks noGrp="1"/>
          </p:cNvSpPr>
          <p:nvPr>
            <p:ph sz="half" idx="1"/>
          </p:nvPr>
        </p:nvSpPr>
        <p:spPr>
          <a:xfrm>
            <a:off x="788400" y="1573200"/>
            <a:ext cx="3456000" cy="47160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Content Placeholder 3"/>
          <p:cNvSpPr>
            <a:spLocks noGrp="1"/>
          </p:cNvSpPr>
          <p:nvPr>
            <p:ph sz="half" idx="2"/>
          </p:nvPr>
        </p:nvSpPr>
        <p:spPr>
          <a:xfrm>
            <a:off x="4428000" y="1573200"/>
            <a:ext cx="3456000" cy="47160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5" name="Date Placeholder 3"/>
          <p:cNvSpPr>
            <a:spLocks noGrp="1"/>
          </p:cNvSpPr>
          <p:nvPr>
            <p:ph type="dt" sz="half" idx="10"/>
          </p:nvPr>
        </p:nvSpPr>
        <p:spPr/>
        <p:txBody>
          <a:bodyPr/>
          <a:lstStyle>
            <a:lvl1pPr>
              <a:defRPr/>
            </a:lvl1pPr>
          </a:lstStyle>
          <a:p>
            <a:pPr>
              <a:defRPr/>
            </a:pPr>
            <a:fld id="{A2D95C1E-73B9-457A-A1A9-FA675BB9948F}" type="datetime1">
              <a:rPr lang="nl-NL">
                <a:solidFill>
                  <a:srgbClr val="E3004A"/>
                </a:solidFill>
              </a:rPr>
              <a:pPr>
                <a:defRPr/>
              </a:pPr>
              <a:t>22-11-2015</a:t>
            </a:fld>
            <a:endParaRPr lang="en-US" dirty="0">
              <a:solidFill>
                <a:srgbClr val="E3004A"/>
              </a:solidFill>
            </a:endParaRPr>
          </a:p>
        </p:txBody>
      </p:sp>
      <p:sp>
        <p:nvSpPr>
          <p:cNvPr id="6" name="Footer Placeholder 4"/>
          <p:cNvSpPr>
            <a:spLocks noGrp="1"/>
          </p:cNvSpPr>
          <p:nvPr>
            <p:ph type="ftr" sz="quarter" idx="11"/>
          </p:nvPr>
        </p:nvSpPr>
        <p:spPr/>
        <p:txBody>
          <a:bodyPr/>
          <a:lstStyle>
            <a:lvl1pPr>
              <a:defRPr/>
            </a:lvl1pPr>
          </a:lstStyle>
          <a:p>
            <a:pPr>
              <a:defRPr/>
            </a:pPr>
            <a:r>
              <a:rPr lang="nl-NL">
                <a:solidFill>
                  <a:srgbClr val="E3004A"/>
                </a:solidFill>
              </a:rPr>
              <a:t>Presentatie Naturalis, Nibi-conferentie 2012</a:t>
            </a:r>
            <a:endParaRPr lang="en-US">
              <a:solidFill>
                <a:srgbClr val="E3004A"/>
              </a:solidFill>
            </a:endParaRPr>
          </a:p>
        </p:txBody>
      </p:sp>
      <p:sp>
        <p:nvSpPr>
          <p:cNvPr id="7" name="Slide Number Placeholder 5"/>
          <p:cNvSpPr>
            <a:spLocks noGrp="1"/>
          </p:cNvSpPr>
          <p:nvPr>
            <p:ph type="sldNum" sz="quarter" idx="12"/>
          </p:nvPr>
        </p:nvSpPr>
        <p:spPr/>
        <p:txBody>
          <a:bodyPr/>
          <a:lstStyle>
            <a:lvl1pPr>
              <a:defRPr/>
            </a:lvl1pPr>
          </a:lstStyle>
          <a:p>
            <a:pPr>
              <a:defRPr/>
            </a:pPr>
            <a:fld id="{599E566C-FB14-45B6-91A2-C44DD1A3E013}" type="slidenum">
              <a:rPr lang="en-US">
                <a:solidFill>
                  <a:srgbClr val="E3004A"/>
                </a:solidFill>
              </a:rPr>
              <a:pPr>
                <a:defRPr/>
              </a:pPr>
              <a:t>‹nr.›</a:t>
            </a:fld>
            <a:endParaRPr lang="en-US" dirty="0">
              <a:solidFill>
                <a:srgbClr val="E3004A"/>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Black background">
    <p:bg>
      <p:bgPr>
        <a:solidFill>
          <a:schemeClr val="tx1"/>
        </a:solidFill>
        <a:effectLst/>
      </p:bgPr>
    </p:bg>
    <p:spTree>
      <p:nvGrpSpPr>
        <p:cNvPr id="1" name=""/>
        <p:cNvGrpSpPr/>
        <p:nvPr/>
      </p:nvGrpSpPr>
      <p:grpSpPr>
        <a:xfrm>
          <a:off x="0" y="0"/>
          <a:ext cx="0" cy="0"/>
          <a:chOff x="0" y="0"/>
          <a:chExt cx="0" cy="0"/>
        </a:xfrm>
      </p:grpSpPr>
      <p:pic>
        <p:nvPicPr>
          <p:cNvPr id="3" name="Picture 11"/>
          <p:cNvPicPr>
            <a:picLocks noChangeAspect="1"/>
          </p:cNvPicPr>
          <p:nvPr userDrawn="1"/>
        </p:nvPicPr>
        <p:blipFill>
          <a:blip r:embed="rId2"/>
          <a:srcRect/>
          <a:stretch>
            <a:fillRect/>
          </a:stretch>
        </p:blipFill>
        <p:spPr bwMode="auto">
          <a:xfrm>
            <a:off x="171450" y="5772150"/>
            <a:ext cx="779463" cy="703263"/>
          </a:xfrm>
          <a:prstGeom prst="rect">
            <a:avLst/>
          </a:prstGeom>
          <a:noFill/>
          <a:ln w="9525">
            <a:noFill/>
            <a:miter lim="800000"/>
            <a:headEnd/>
            <a:tailEnd/>
          </a:ln>
        </p:spPr>
      </p:pic>
      <p:sp>
        <p:nvSpPr>
          <p:cNvPr id="4" name="TextBox 12"/>
          <p:cNvSpPr txBox="1"/>
          <p:nvPr userDrawn="1"/>
        </p:nvSpPr>
        <p:spPr>
          <a:xfrm>
            <a:off x="7173913" y="6329363"/>
            <a:ext cx="500062" cy="179387"/>
          </a:xfrm>
          <a:prstGeom prst="rect">
            <a:avLst/>
          </a:prstGeom>
        </p:spPr>
        <p:txBody>
          <a:bodyPr lIns="0" tIns="0" rIns="0" bIns="0" anchor="b"/>
          <a:lstStyle/>
          <a:p>
            <a:pPr algn="r" fontAlgn="auto">
              <a:spcBef>
                <a:spcPts val="0"/>
              </a:spcBef>
              <a:spcAft>
                <a:spcPts val="0"/>
              </a:spcAft>
              <a:defRPr/>
            </a:pPr>
            <a:r>
              <a:rPr lang="en-US" sz="1050" dirty="0">
                <a:solidFill>
                  <a:srgbClr val="FFFFFF"/>
                </a:solidFill>
                <a:latin typeface="Arial"/>
              </a:rPr>
              <a:t>pagina</a:t>
            </a:r>
          </a:p>
        </p:txBody>
      </p:sp>
      <p:sp>
        <p:nvSpPr>
          <p:cNvPr id="9" name="Picture Placeholder 8"/>
          <p:cNvSpPr>
            <a:spLocks noGrp="1"/>
          </p:cNvSpPr>
          <p:nvPr>
            <p:ph type="pic" sz="quarter" idx="13"/>
          </p:nvPr>
        </p:nvSpPr>
        <p:spPr>
          <a:xfrm>
            <a:off x="788400" y="908720"/>
            <a:ext cx="7100378" cy="4752568"/>
          </a:xfrm>
        </p:spPr>
        <p:txBody>
          <a:bodyPr rtlCol="0">
            <a:normAutofit/>
          </a:bodyPr>
          <a:lstStyle/>
          <a:p>
            <a:pPr lvl="0"/>
            <a:r>
              <a:rPr lang="nl-NL" noProof="0" smtClean="0"/>
              <a:t>Klik op het pictogram als u een afbeelding wilt toevoegen</a:t>
            </a:r>
            <a:endParaRPr lang="en-GB" noProof="0" dirty="0"/>
          </a:p>
        </p:txBody>
      </p:sp>
      <p:sp>
        <p:nvSpPr>
          <p:cNvPr id="5" name="Date Placeholder 4"/>
          <p:cNvSpPr>
            <a:spLocks noGrp="1"/>
          </p:cNvSpPr>
          <p:nvPr>
            <p:ph type="dt" sz="half" idx="14"/>
          </p:nvPr>
        </p:nvSpPr>
        <p:spPr/>
        <p:txBody>
          <a:bodyPr/>
          <a:lstStyle>
            <a:lvl1pPr>
              <a:defRPr smtClean="0">
                <a:solidFill>
                  <a:schemeClr val="bg1"/>
                </a:solidFill>
              </a:defRPr>
            </a:lvl1pPr>
          </a:lstStyle>
          <a:p>
            <a:pPr>
              <a:defRPr/>
            </a:pPr>
            <a:fld id="{559C8445-45BE-4271-BE44-0806ACCBEBC0}" type="datetime1">
              <a:rPr lang="nl-NL">
                <a:solidFill>
                  <a:srgbClr val="FFFFFF"/>
                </a:solidFill>
              </a:rPr>
              <a:pPr>
                <a:defRPr/>
              </a:pPr>
              <a:t>22-11-2015</a:t>
            </a:fld>
            <a:endParaRPr lang="en-US" dirty="0">
              <a:solidFill>
                <a:srgbClr val="FFFFFF"/>
              </a:solidFill>
            </a:endParaRPr>
          </a:p>
        </p:txBody>
      </p:sp>
      <p:sp>
        <p:nvSpPr>
          <p:cNvPr id="6" name="Footer Placeholder 5"/>
          <p:cNvSpPr>
            <a:spLocks noGrp="1"/>
          </p:cNvSpPr>
          <p:nvPr>
            <p:ph type="ftr" sz="quarter" idx="15"/>
          </p:nvPr>
        </p:nvSpPr>
        <p:spPr/>
        <p:txBody>
          <a:bodyPr/>
          <a:lstStyle>
            <a:lvl1pPr>
              <a:defRPr smtClean="0">
                <a:solidFill>
                  <a:schemeClr val="bg1"/>
                </a:solidFill>
              </a:defRPr>
            </a:lvl1pPr>
          </a:lstStyle>
          <a:p>
            <a:pPr>
              <a:defRPr/>
            </a:pPr>
            <a:r>
              <a:rPr lang="nl-NL">
                <a:solidFill>
                  <a:srgbClr val="FFFFFF"/>
                </a:solidFill>
              </a:rPr>
              <a:t>Presentatie Naturalis, Nibi-conferentie 2012</a:t>
            </a:r>
            <a:endParaRPr lang="en-US">
              <a:solidFill>
                <a:srgbClr val="FFFFFF"/>
              </a:solidFill>
            </a:endParaRPr>
          </a:p>
        </p:txBody>
      </p:sp>
      <p:sp>
        <p:nvSpPr>
          <p:cNvPr id="7" name="Slide Number Placeholder 6"/>
          <p:cNvSpPr>
            <a:spLocks noGrp="1"/>
          </p:cNvSpPr>
          <p:nvPr>
            <p:ph type="sldNum" sz="quarter" idx="16"/>
          </p:nvPr>
        </p:nvSpPr>
        <p:spPr/>
        <p:txBody>
          <a:bodyPr/>
          <a:lstStyle>
            <a:lvl1pPr>
              <a:defRPr>
                <a:solidFill>
                  <a:schemeClr val="bg1"/>
                </a:solidFill>
              </a:defRPr>
            </a:lvl1pPr>
          </a:lstStyle>
          <a:p>
            <a:pPr>
              <a:defRPr/>
            </a:pPr>
            <a:fld id="{5E25F71C-ADA9-4BEB-8DE0-EE6B08ACCC75}" type="slidenum">
              <a:rPr lang="en-US">
                <a:solidFill>
                  <a:srgbClr val="FFFFFF"/>
                </a:solidFill>
              </a:rPr>
              <a:pPr>
                <a:defRPr/>
              </a:pPr>
              <a:t>‹nr.›</a:t>
            </a:fld>
            <a:endParaRPr lang="en-US" dirty="0">
              <a:solidFill>
                <a:srgbClr val="FFFFFF"/>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smtClean="0"/>
              <a:t>Klik om de stijl te bewerken</a:t>
            </a:r>
            <a:endParaRPr lang="en-US"/>
          </a:p>
        </p:txBody>
      </p:sp>
      <p:sp>
        <p:nvSpPr>
          <p:cNvPr id="3" name="Text Placeholder 2"/>
          <p:cNvSpPr>
            <a:spLocks noGrp="1"/>
          </p:cNvSpPr>
          <p:nvPr>
            <p:ph type="body" idx="1"/>
          </p:nvPr>
        </p:nvSpPr>
        <p:spPr>
          <a:xfrm>
            <a:off x="788400" y="4359600"/>
            <a:ext cx="3456000" cy="639762"/>
          </a:xfrm>
        </p:spPr>
        <p:txBody>
          <a:bodyPr>
            <a:normAutofit/>
          </a:bodyPr>
          <a:lstStyle>
            <a:lvl1pPr marL="0" indent="0">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Content Placeholder 3"/>
          <p:cNvSpPr>
            <a:spLocks noGrp="1"/>
          </p:cNvSpPr>
          <p:nvPr>
            <p:ph sz="half" idx="2"/>
          </p:nvPr>
        </p:nvSpPr>
        <p:spPr>
          <a:xfrm>
            <a:off x="788400" y="1573200"/>
            <a:ext cx="3456000" cy="26640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Text Placeholder 4"/>
          <p:cNvSpPr>
            <a:spLocks noGrp="1"/>
          </p:cNvSpPr>
          <p:nvPr>
            <p:ph type="body" sz="quarter" idx="3"/>
          </p:nvPr>
        </p:nvSpPr>
        <p:spPr>
          <a:xfrm>
            <a:off x="4428000" y="4359600"/>
            <a:ext cx="3456000" cy="639762"/>
          </a:xfrm>
        </p:spPr>
        <p:txBody>
          <a:bodyPr>
            <a:normAutofit/>
          </a:bodyPr>
          <a:lstStyle>
            <a:lvl1pPr marL="0" indent="0">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Content Placeholder 5"/>
          <p:cNvSpPr>
            <a:spLocks noGrp="1"/>
          </p:cNvSpPr>
          <p:nvPr>
            <p:ph sz="quarter" idx="4"/>
          </p:nvPr>
        </p:nvSpPr>
        <p:spPr>
          <a:xfrm>
            <a:off x="4428000" y="1573200"/>
            <a:ext cx="3456000" cy="26640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7" name="Date Placeholder 3"/>
          <p:cNvSpPr>
            <a:spLocks noGrp="1"/>
          </p:cNvSpPr>
          <p:nvPr>
            <p:ph type="dt" sz="half" idx="10"/>
          </p:nvPr>
        </p:nvSpPr>
        <p:spPr/>
        <p:txBody>
          <a:bodyPr/>
          <a:lstStyle>
            <a:lvl1pPr>
              <a:defRPr/>
            </a:lvl1pPr>
          </a:lstStyle>
          <a:p>
            <a:pPr>
              <a:defRPr/>
            </a:pPr>
            <a:fld id="{2C9FA1AF-8FBA-40C8-85BA-76A8FF35C153}" type="datetime1">
              <a:rPr lang="nl-NL">
                <a:solidFill>
                  <a:srgbClr val="E3004A"/>
                </a:solidFill>
              </a:rPr>
              <a:pPr>
                <a:defRPr/>
              </a:pPr>
              <a:t>22-11-2015</a:t>
            </a:fld>
            <a:endParaRPr lang="en-US" dirty="0">
              <a:solidFill>
                <a:srgbClr val="E3004A"/>
              </a:solidFill>
            </a:endParaRPr>
          </a:p>
        </p:txBody>
      </p:sp>
      <p:sp>
        <p:nvSpPr>
          <p:cNvPr id="8" name="Footer Placeholder 4"/>
          <p:cNvSpPr>
            <a:spLocks noGrp="1"/>
          </p:cNvSpPr>
          <p:nvPr>
            <p:ph type="ftr" sz="quarter" idx="11"/>
          </p:nvPr>
        </p:nvSpPr>
        <p:spPr/>
        <p:txBody>
          <a:bodyPr/>
          <a:lstStyle>
            <a:lvl1pPr>
              <a:defRPr/>
            </a:lvl1pPr>
          </a:lstStyle>
          <a:p>
            <a:pPr>
              <a:defRPr/>
            </a:pPr>
            <a:r>
              <a:rPr lang="nl-NL">
                <a:solidFill>
                  <a:srgbClr val="E3004A"/>
                </a:solidFill>
              </a:rPr>
              <a:t>Presentatie Naturalis, Nibi-conferentie 2012</a:t>
            </a:r>
            <a:endParaRPr lang="en-US">
              <a:solidFill>
                <a:srgbClr val="E3004A"/>
              </a:solidFill>
            </a:endParaRPr>
          </a:p>
        </p:txBody>
      </p:sp>
      <p:sp>
        <p:nvSpPr>
          <p:cNvPr id="9" name="Slide Number Placeholder 5"/>
          <p:cNvSpPr>
            <a:spLocks noGrp="1"/>
          </p:cNvSpPr>
          <p:nvPr>
            <p:ph type="sldNum" sz="quarter" idx="12"/>
          </p:nvPr>
        </p:nvSpPr>
        <p:spPr/>
        <p:txBody>
          <a:bodyPr/>
          <a:lstStyle>
            <a:lvl1pPr>
              <a:defRPr/>
            </a:lvl1pPr>
          </a:lstStyle>
          <a:p>
            <a:pPr>
              <a:defRPr/>
            </a:pPr>
            <a:fld id="{40624F79-82BE-4F8B-AE79-B894D28D241E}" type="slidenum">
              <a:rPr lang="en-US">
                <a:solidFill>
                  <a:srgbClr val="E3004A"/>
                </a:solidFill>
              </a:rPr>
              <a:pPr>
                <a:defRPr/>
              </a:pPr>
              <a:t>‹nr.›</a:t>
            </a:fld>
            <a:endParaRPr lang="en-US" dirty="0">
              <a:solidFill>
                <a:srgbClr val="E3004A"/>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a:p>
        </p:txBody>
      </p:sp>
      <p:sp>
        <p:nvSpPr>
          <p:cNvPr id="3" name="Date Placeholder 3"/>
          <p:cNvSpPr>
            <a:spLocks noGrp="1"/>
          </p:cNvSpPr>
          <p:nvPr>
            <p:ph type="dt" sz="half" idx="10"/>
          </p:nvPr>
        </p:nvSpPr>
        <p:spPr/>
        <p:txBody>
          <a:bodyPr/>
          <a:lstStyle>
            <a:lvl1pPr>
              <a:defRPr/>
            </a:lvl1pPr>
          </a:lstStyle>
          <a:p>
            <a:pPr>
              <a:defRPr/>
            </a:pPr>
            <a:fld id="{DBC166B8-470D-4C53-84B2-3FEA0A3FC4F5}" type="datetime1">
              <a:rPr lang="nl-NL">
                <a:solidFill>
                  <a:srgbClr val="E3004A"/>
                </a:solidFill>
              </a:rPr>
              <a:pPr>
                <a:defRPr/>
              </a:pPr>
              <a:t>22-11-2015</a:t>
            </a:fld>
            <a:endParaRPr lang="en-US" dirty="0">
              <a:solidFill>
                <a:srgbClr val="E3004A"/>
              </a:solidFill>
            </a:endParaRPr>
          </a:p>
        </p:txBody>
      </p:sp>
      <p:sp>
        <p:nvSpPr>
          <p:cNvPr id="4" name="Footer Placeholder 4"/>
          <p:cNvSpPr>
            <a:spLocks noGrp="1"/>
          </p:cNvSpPr>
          <p:nvPr>
            <p:ph type="ftr" sz="quarter" idx="11"/>
          </p:nvPr>
        </p:nvSpPr>
        <p:spPr/>
        <p:txBody>
          <a:bodyPr/>
          <a:lstStyle>
            <a:lvl1pPr>
              <a:defRPr/>
            </a:lvl1pPr>
          </a:lstStyle>
          <a:p>
            <a:pPr>
              <a:defRPr/>
            </a:pPr>
            <a:r>
              <a:rPr lang="nl-NL">
                <a:solidFill>
                  <a:srgbClr val="E3004A"/>
                </a:solidFill>
              </a:rPr>
              <a:t>Presentatie Naturalis, Nibi-conferentie 2012</a:t>
            </a:r>
            <a:endParaRPr lang="en-US">
              <a:solidFill>
                <a:srgbClr val="E3004A"/>
              </a:solidFill>
            </a:endParaRPr>
          </a:p>
        </p:txBody>
      </p:sp>
      <p:sp>
        <p:nvSpPr>
          <p:cNvPr id="5" name="Slide Number Placeholder 5"/>
          <p:cNvSpPr>
            <a:spLocks noGrp="1"/>
          </p:cNvSpPr>
          <p:nvPr>
            <p:ph type="sldNum" sz="quarter" idx="12"/>
          </p:nvPr>
        </p:nvSpPr>
        <p:spPr/>
        <p:txBody>
          <a:bodyPr/>
          <a:lstStyle>
            <a:lvl1pPr>
              <a:defRPr/>
            </a:lvl1pPr>
          </a:lstStyle>
          <a:p>
            <a:pPr>
              <a:defRPr/>
            </a:pPr>
            <a:fld id="{6BFCF883-EA62-4BA4-960E-64A2DE6B7F8B}" type="slidenum">
              <a:rPr lang="en-US">
                <a:solidFill>
                  <a:srgbClr val="E3004A"/>
                </a:solidFill>
              </a:rPr>
              <a:pPr>
                <a:defRPr/>
              </a:pPr>
              <a:t>‹nr.›</a:t>
            </a:fld>
            <a:endParaRPr lang="en-US" dirty="0">
              <a:solidFill>
                <a:srgbClr val="E3004A"/>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27F66BE-56A5-4A0A-A6B8-3E7C1F54EC09}" type="datetime1">
              <a:rPr lang="nl-NL">
                <a:solidFill>
                  <a:srgbClr val="E3004A"/>
                </a:solidFill>
              </a:rPr>
              <a:pPr>
                <a:defRPr/>
              </a:pPr>
              <a:t>22-11-2015</a:t>
            </a:fld>
            <a:endParaRPr lang="en-US" dirty="0">
              <a:solidFill>
                <a:srgbClr val="E3004A"/>
              </a:solidFill>
            </a:endParaRPr>
          </a:p>
        </p:txBody>
      </p:sp>
      <p:sp>
        <p:nvSpPr>
          <p:cNvPr id="3" name="Footer Placeholder 4"/>
          <p:cNvSpPr>
            <a:spLocks noGrp="1"/>
          </p:cNvSpPr>
          <p:nvPr>
            <p:ph type="ftr" sz="quarter" idx="11"/>
          </p:nvPr>
        </p:nvSpPr>
        <p:spPr/>
        <p:txBody>
          <a:bodyPr/>
          <a:lstStyle>
            <a:lvl1pPr>
              <a:defRPr/>
            </a:lvl1pPr>
          </a:lstStyle>
          <a:p>
            <a:pPr>
              <a:defRPr/>
            </a:pPr>
            <a:r>
              <a:rPr lang="nl-NL">
                <a:solidFill>
                  <a:srgbClr val="E3004A"/>
                </a:solidFill>
              </a:rPr>
              <a:t>Presentatie Naturalis, Nibi-conferentie 2012</a:t>
            </a:r>
            <a:endParaRPr lang="en-US">
              <a:solidFill>
                <a:srgbClr val="E3004A"/>
              </a:solidFill>
            </a:endParaRPr>
          </a:p>
        </p:txBody>
      </p:sp>
      <p:sp>
        <p:nvSpPr>
          <p:cNvPr id="4" name="Slide Number Placeholder 5"/>
          <p:cNvSpPr>
            <a:spLocks noGrp="1"/>
          </p:cNvSpPr>
          <p:nvPr>
            <p:ph type="sldNum" sz="quarter" idx="12"/>
          </p:nvPr>
        </p:nvSpPr>
        <p:spPr/>
        <p:txBody>
          <a:bodyPr/>
          <a:lstStyle>
            <a:lvl1pPr>
              <a:defRPr/>
            </a:lvl1pPr>
          </a:lstStyle>
          <a:p>
            <a:pPr>
              <a:defRPr/>
            </a:pPr>
            <a:fld id="{0D418CD4-85C6-4AEE-B7E8-0C9937750790}" type="slidenum">
              <a:rPr lang="en-US">
                <a:solidFill>
                  <a:srgbClr val="E3004A"/>
                </a:solidFill>
              </a:rPr>
              <a:pPr>
                <a:defRPr/>
              </a:pPr>
              <a:t>‹nr.›</a:t>
            </a:fld>
            <a:endParaRPr lang="en-US" dirty="0">
              <a:solidFill>
                <a:srgbClr val="E3004A"/>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Voorloopdia">
    <p:bg>
      <p:bgPr>
        <a:solidFill>
          <a:schemeClr val="tx2"/>
        </a:solidFill>
        <a:effectLst/>
      </p:bgPr>
    </p:bg>
    <p:spTree>
      <p:nvGrpSpPr>
        <p:cNvPr id="1" name=""/>
        <p:cNvGrpSpPr/>
        <p:nvPr/>
      </p:nvGrpSpPr>
      <p:grpSpPr>
        <a:xfrm>
          <a:off x="0" y="0"/>
          <a:ext cx="0" cy="0"/>
          <a:chOff x="0" y="0"/>
          <a:chExt cx="0" cy="0"/>
        </a:xfrm>
      </p:grpSpPr>
      <p:pic>
        <p:nvPicPr>
          <p:cNvPr id="2" name="Picture 5"/>
          <p:cNvPicPr>
            <a:picLocks noChangeAspect="1"/>
          </p:cNvPicPr>
          <p:nvPr userDrawn="1"/>
        </p:nvPicPr>
        <p:blipFill>
          <a:blip r:embed="rId2"/>
          <a:srcRect/>
          <a:stretch>
            <a:fillRect/>
          </a:stretch>
        </p:blipFill>
        <p:spPr bwMode="auto">
          <a:xfrm>
            <a:off x="146050" y="233363"/>
            <a:ext cx="3816350" cy="5502275"/>
          </a:xfrm>
          <a:prstGeom prst="rect">
            <a:avLst/>
          </a:prstGeom>
          <a:noFill/>
          <a:ln w="9525">
            <a:noFill/>
            <a:miter lim="800000"/>
            <a:headEnd/>
            <a:tailEnd/>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Afsluiting">
    <p:bg>
      <p:bgPr>
        <a:solidFill>
          <a:schemeClr val="tx2"/>
        </a:solidFill>
        <a:effectLst/>
      </p:bgPr>
    </p:bg>
    <p:spTree>
      <p:nvGrpSpPr>
        <p:cNvPr id="1" name=""/>
        <p:cNvGrpSpPr/>
        <p:nvPr/>
      </p:nvGrpSpPr>
      <p:grpSpPr>
        <a:xfrm>
          <a:off x="0" y="0"/>
          <a:ext cx="0" cy="0"/>
          <a:chOff x="0" y="0"/>
          <a:chExt cx="0" cy="0"/>
        </a:xfrm>
      </p:grpSpPr>
      <p:pic>
        <p:nvPicPr>
          <p:cNvPr id="3" name="Picture 3"/>
          <p:cNvPicPr>
            <a:picLocks noChangeAspect="1"/>
          </p:cNvPicPr>
          <p:nvPr userDrawn="1"/>
        </p:nvPicPr>
        <p:blipFill>
          <a:blip r:embed="rId2"/>
          <a:srcRect b="39014"/>
          <a:stretch>
            <a:fillRect/>
          </a:stretch>
        </p:blipFill>
        <p:spPr bwMode="auto">
          <a:xfrm>
            <a:off x="284163" y="284163"/>
            <a:ext cx="2595562" cy="2359025"/>
          </a:xfrm>
          <a:prstGeom prst="rect">
            <a:avLst/>
          </a:prstGeom>
          <a:noFill/>
          <a:ln w="9525">
            <a:noFill/>
            <a:miter lim="800000"/>
            <a:headEnd/>
            <a:tailEnd/>
          </a:ln>
        </p:spPr>
      </p:pic>
      <p:pic>
        <p:nvPicPr>
          <p:cNvPr id="4" name="Picture 10"/>
          <p:cNvPicPr>
            <a:picLocks noChangeAspect="1"/>
          </p:cNvPicPr>
          <p:nvPr userDrawn="1"/>
        </p:nvPicPr>
        <p:blipFill>
          <a:blip r:embed="rId3"/>
          <a:srcRect l="-2" t="62543" r="-2" b="14"/>
          <a:stretch>
            <a:fillRect/>
          </a:stretch>
        </p:blipFill>
        <p:spPr bwMode="auto">
          <a:xfrm>
            <a:off x="204788" y="5157788"/>
            <a:ext cx="2667000" cy="1439862"/>
          </a:xfrm>
          <a:prstGeom prst="rect">
            <a:avLst/>
          </a:prstGeom>
          <a:noFill/>
          <a:ln w="9525">
            <a:noFill/>
            <a:miter lim="800000"/>
            <a:headEnd/>
            <a:tailEnd/>
          </a:ln>
        </p:spPr>
      </p:pic>
      <p:sp>
        <p:nvSpPr>
          <p:cNvPr id="6" name="Title 5"/>
          <p:cNvSpPr>
            <a:spLocks noGrp="1"/>
          </p:cNvSpPr>
          <p:nvPr>
            <p:ph type="title"/>
          </p:nvPr>
        </p:nvSpPr>
        <p:spPr>
          <a:xfrm>
            <a:off x="331200" y="2815200"/>
            <a:ext cx="6048000" cy="1386000"/>
          </a:xfrm>
        </p:spPr>
        <p:txBody>
          <a:bodyPr>
            <a:noAutofit/>
          </a:bodyPr>
          <a:lstStyle>
            <a:lvl1pPr>
              <a:defRPr sz="5000">
                <a:solidFill>
                  <a:schemeClr val="bg1"/>
                </a:solidFill>
              </a:defRPr>
            </a:lvl1pPr>
          </a:lstStyle>
          <a:p>
            <a:r>
              <a:rPr lang="nl-NL" smtClean="0"/>
              <a:t>Klik om de stijl te bewerken</a:t>
            </a:r>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774000" y="442800"/>
            <a:ext cx="6048000" cy="2124000"/>
          </a:xfrm>
        </p:spPr>
        <p:txBody>
          <a:bodyPr/>
          <a:lstStyle>
            <a:lvl1pPr>
              <a:defRPr sz="5000">
                <a:solidFill>
                  <a:schemeClr val="tx2"/>
                </a:solidFill>
              </a:defRPr>
            </a:lvl1pPr>
          </a:lstStyle>
          <a:p>
            <a:r>
              <a:rPr lang="nl-NL" smtClean="0"/>
              <a:t>Klik om de stijl te bewerken</a:t>
            </a:r>
            <a:endParaRPr lang="en-US" dirty="0"/>
          </a:p>
        </p:txBody>
      </p:sp>
      <p:sp>
        <p:nvSpPr>
          <p:cNvPr id="3" name="Subtitle 2"/>
          <p:cNvSpPr>
            <a:spLocks noGrp="1"/>
          </p:cNvSpPr>
          <p:nvPr>
            <p:ph type="subTitle" idx="1"/>
          </p:nvPr>
        </p:nvSpPr>
        <p:spPr>
          <a:xfrm>
            <a:off x="759600" y="2656800"/>
            <a:ext cx="6048000" cy="986400"/>
          </a:xfrm>
        </p:spPr>
        <p:txBody>
          <a:bodyPr>
            <a:normAutofit/>
          </a:bodyPr>
          <a:lstStyle>
            <a:lvl1pPr marL="0" indent="0" algn="l">
              <a:buNone/>
              <a:defRPr sz="3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het opmaakprofiel van de modelondertitel te bewerken</a:t>
            </a:r>
            <a:endParaRPr lang="en-US" dirty="0"/>
          </a:p>
        </p:txBody>
      </p:sp>
      <p:sp>
        <p:nvSpPr>
          <p:cNvPr id="8" name="Text Placeholder 7"/>
          <p:cNvSpPr>
            <a:spLocks noGrp="1"/>
          </p:cNvSpPr>
          <p:nvPr>
            <p:ph type="body" sz="quarter" idx="13"/>
          </p:nvPr>
        </p:nvSpPr>
        <p:spPr>
          <a:xfrm>
            <a:off x="777600" y="3888000"/>
            <a:ext cx="6048000" cy="216000"/>
          </a:xfrm>
        </p:spPr>
        <p:txBody>
          <a:bodyPr wrap="none">
            <a:noAutofit/>
          </a:bodyPr>
          <a:lstStyle>
            <a:lvl1pPr>
              <a:defRPr sz="1800">
                <a:solidFill>
                  <a:schemeClr val="tx2"/>
                </a:solidFill>
              </a:defRPr>
            </a:lvl1pPr>
            <a:lvl2pPr>
              <a:defRPr sz="1800">
                <a:solidFill>
                  <a:schemeClr val="tx2"/>
                </a:solidFill>
              </a:defRPr>
            </a:lvl2pPr>
            <a:lvl3pPr>
              <a:defRPr sz="1800">
                <a:solidFill>
                  <a:schemeClr val="tx2"/>
                </a:solidFill>
              </a:defRPr>
            </a:lvl3pPr>
            <a:lvl4pPr>
              <a:defRPr sz="1800">
                <a:solidFill>
                  <a:schemeClr val="tx2"/>
                </a:solidFill>
              </a:defRPr>
            </a:lvl4pPr>
            <a:lvl5pPr>
              <a:defRPr sz="1800">
                <a:solidFill>
                  <a:schemeClr val="tx2"/>
                </a:solidFill>
              </a:defRPr>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Date Placeholder 3"/>
          <p:cNvSpPr>
            <a:spLocks noGrp="1"/>
          </p:cNvSpPr>
          <p:nvPr>
            <p:ph type="dt" sz="half" idx="14"/>
          </p:nvPr>
        </p:nvSpPr>
        <p:spPr/>
        <p:txBody>
          <a:bodyPr/>
          <a:lstStyle>
            <a:lvl1pPr>
              <a:defRPr/>
            </a:lvl1pPr>
          </a:lstStyle>
          <a:p>
            <a:pPr>
              <a:defRPr/>
            </a:pPr>
            <a:fld id="{FCB53BB5-A883-4E72-8143-873034104344}" type="datetime1">
              <a:rPr lang="nl-NL">
                <a:solidFill>
                  <a:srgbClr val="E3004A"/>
                </a:solidFill>
              </a:rPr>
              <a:pPr>
                <a:defRPr/>
              </a:pPr>
              <a:t>22-11-2015</a:t>
            </a:fld>
            <a:endParaRPr lang="en-US" dirty="0">
              <a:solidFill>
                <a:srgbClr val="E3004A"/>
              </a:solidFill>
            </a:endParaRPr>
          </a:p>
        </p:txBody>
      </p:sp>
      <p:sp>
        <p:nvSpPr>
          <p:cNvPr id="6" name="Footer Placeholder 4"/>
          <p:cNvSpPr>
            <a:spLocks noGrp="1"/>
          </p:cNvSpPr>
          <p:nvPr>
            <p:ph type="ftr" sz="quarter" idx="15"/>
          </p:nvPr>
        </p:nvSpPr>
        <p:spPr/>
        <p:txBody>
          <a:bodyPr/>
          <a:lstStyle>
            <a:lvl1pPr>
              <a:defRPr/>
            </a:lvl1pPr>
          </a:lstStyle>
          <a:p>
            <a:pPr>
              <a:defRPr/>
            </a:pPr>
            <a:r>
              <a:rPr lang="nl-NL">
                <a:solidFill>
                  <a:srgbClr val="E3004A"/>
                </a:solidFill>
              </a:rPr>
              <a:t>Presentatie Naturalis, Nibi-conferentie 2012</a:t>
            </a:r>
            <a:endParaRPr lang="en-US">
              <a:solidFill>
                <a:srgbClr val="E3004A"/>
              </a:solidFill>
            </a:endParaRPr>
          </a:p>
        </p:txBody>
      </p:sp>
      <p:sp>
        <p:nvSpPr>
          <p:cNvPr id="7" name="Slide Number Placeholder 5"/>
          <p:cNvSpPr>
            <a:spLocks noGrp="1"/>
          </p:cNvSpPr>
          <p:nvPr>
            <p:ph type="sldNum" sz="quarter" idx="16"/>
          </p:nvPr>
        </p:nvSpPr>
        <p:spPr/>
        <p:txBody>
          <a:bodyPr/>
          <a:lstStyle>
            <a:lvl1pPr>
              <a:defRPr/>
            </a:lvl1pPr>
          </a:lstStyle>
          <a:p>
            <a:pPr>
              <a:defRPr/>
            </a:pPr>
            <a:fld id="{2CF70961-154C-446D-A935-CCEE415CED84}" type="slidenum">
              <a:rPr lang="en-US">
                <a:solidFill>
                  <a:srgbClr val="E3004A"/>
                </a:solidFill>
              </a:rPr>
              <a:pPr>
                <a:defRPr/>
              </a:pPr>
              <a:t>‹nr.›</a:t>
            </a:fld>
            <a:endParaRPr lang="en-US" dirty="0">
              <a:solidFill>
                <a:srgbClr val="E3004A"/>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Black and blu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a:p>
        </p:txBody>
      </p:sp>
      <p:sp>
        <p:nvSpPr>
          <p:cNvPr id="3" name="Content Placeholder 2"/>
          <p:cNvSpPr>
            <a:spLocks noGrp="1"/>
          </p:cNvSpPr>
          <p:nvPr>
            <p:ph idx="1"/>
          </p:nvPr>
        </p:nvSpPr>
        <p:spPr>
          <a:xfrm>
            <a:off x="770400" y="1512000"/>
            <a:ext cx="7210800" cy="201600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964487E-60DC-41D3-A25C-B55D315EFE51}" type="slidenum">
              <a:rPr lang="en-US" smtClean="0"/>
              <a:pPr>
                <a:defRPr/>
              </a:pPr>
              <a:t>‹nr.›</a:t>
            </a:fld>
            <a:endParaRPr lang="en-US" dirty="0"/>
          </a:p>
        </p:txBody>
      </p:sp>
      <p:sp>
        <p:nvSpPr>
          <p:cNvPr id="8" name="Text Placeholder 7"/>
          <p:cNvSpPr>
            <a:spLocks noGrp="1"/>
          </p:cNvSpPr>
          <p:nvPr>
            <p:ph type="body" sz="quarter" idx="13"/>
          </p:nvPr>
        </p:nvSpPr>
        <p:spPr>
          <a:xfrm>
            <a:off x="770400" y="3780000"/>
            <a:ext cx="3492000" cy="1440000"/>
          </a:xfrm>
        </p:spPr>
        <p:txBody>
          <a:bodyPr/>
          <a:lstStyle>
            <a:lvl1pPr>
              <a:defRPr>
                <a:solidFill>
                  <a:schemeClr val="accent3"/>
                </a:solidFill>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9" name="Text Placeholder 7"/>
          <p:cNvSpPr>
            <a:spLocks noGrp="1"/>
          </p:cNvSpPr>
          <p:nvPr>
            <p:ph type="body" sz="quarter" idx="14"/>
          </p:nvPr>
        </p:nvSpPr>
        <p:spPr>
          <a:xfrm>
            <a:off x="4453200" y="3780000"/>
            <a:ext cx="3492000" cy="1440000"/>
          </a:xfrm>
        </p:spPr>
        <p:txBody>
          <a:bodyPr/>
          <a:lstStyle>
            <a:lvl1pPr>
              <a:defRPr>
                <a:solidFill>
                  <a:schemeClr val="accent3"/>
                </a:solidFill>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Tree>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a:p>
        </p:txBody>
      </p:sp>
      <p:sp>
        <p:nvSpPr>
          <p:cNvPr id="3" name="Content Placeholder 2"/>
          <p:cNvSpPr>
            <a:spLocks noGrp="1"/>
          </p:cNvSpPr>
          <p:nvPr>
            <p:ph idx="1"/>
          </p:nvPr>
        </p:nvSpPr>
        <p:spPr>
          <a:xfrm>
            <a:off x="770400" y="1512000"/>
            <a:ext cx="7210800" cy="4752000"/>
          </a:xfrm>
        </p:spPr>
        <p:txBody>
          <a:bodyPr>
            <a:no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Date Placeholder 3"/>
          <p:cNvSpPr>
            <a:spLocks noGrp="1"/>
          </p:cNvSpPr>
          <p:nvPr>
            <p:ph type="dt" sz="half" idx="10"/>
          </p:nvPr>
        </p:nvSpPr>
        <p:spPr/>
        <p:txBody>
          <a:bodyPr/>
          <a:lstStyle>
            <a:lvl1pPr>
              <a:defRPr/>
            </a:lvl1pPr>
          </a:lstStyle>
          <a:p>
            <a:pPr>
              <a:defRPr/>
            </a:pPr>
            <a:fld id="{90CA6EC4-334B-47DB-AFD9-5E32D8DF1AC7}" type="datetime1">
              <a:rPr lang="nl-NL">
                <a:solidFill>
                  <a:srgbClr val="E3004A"/>
                </a:solidFill>
              </a:rPr>
              <a:pPr>
                <a:defRPr/>
              </a:pPr>
              <a:t>22-11-2015</a:t>
            </a:fld>
            <a:endParaRPr lang="en-US" dirty="0">
              <a:solidFill>
                <a:srgbClr val="E3004A"/>
              </a:solidFill>
            </a:endParaRPr>
          </a:p>
        </p:txBody>
      </p:sp>
      <p:sp>
        <p:nvSpPr>
          <p:cNvPr id="5" name="Footer Placeholder 4"/>
          <p:cNvSpPr>
            <a:spLocks noGrp="1"/>
          </p:cNvSpPr>
          <p:nvPr>
            <p:ph type="ftr" sz="quarter" idx="11"/>
          </p:nvPr>
        </p:nvSpPr>
        <p:spPr/>
        <p:txBody>
          <a:bodyPr/>
          <a:lstStyle>
            <a:lvl1pPr>
              <a:defRPr/>
            </a:lvl1pPr>
          </a:lstStyle>
          <a:p>
            <a:pPr>
              <a:defRPr/>
            </a:pPr>
            <a:r>
              <a:rPr lang="nl-NL">
                <a:solidFill>
                  <a:srgbClr val="E3004A"/>
                </a:solidFill>
              </a:rPr>
              <a:t>Presentatie Naturalis, Nibi-conferentie 2012</a:t>
            </a:r>
            <a:endParaRPr lang="en-US">
              <a:solidFill>
                <a:srgbClr val="E3004A"/>
              </a:solidFill>
            </a:endParaRPr>
          </a:p>
        </p:txBody>
      </p:sp>
      <p:sp>
        <p:nvSpPr>
          <p:cNvPr id="6" name="Slide Number Placeholder 5"/>
          <p:cNvSpPr>
            <a:spLocks noGrp="1"/>
          </p:cNvSpPr>
          <p:nvPr>
            <p:ph type="sldNum" sz="quarter" idx="12"/>
          </p:nvPr>
        </p:nvSpPr>
        <p:spPr/>
        <p:txBody>
          <a:bodyPr/>
          <a:lstStyle>
            <a:lvl1pPr>
              <a:defRPr/>
            </a:lvl1pPr>
          </a:lstStyle>
          <a:p>
            <a:pPr>
              <a:defRPr/>
            </a:pPr>
            <a:fld id="{F4707282-8CE4-4EAC-87DE-87495FC855E5}" type="slidenum">
              <a:rPr lang="en-US">
                <a:solidFill>
                  <a:srgbClr val="E3004A"/>
                </a:solidFill>
              </a:rPr>
              <a:pPr>
                <a:defRPr/>
              </a:pPr>
              <a:t>‹nr.›</a:t>
            </a:fld>
            <a:endParaRPr lang="en-US" dirty="0">
              <a:solidFill>
                <a:srgbClr val="E3004A"/>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ck and blu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a:p>
        </p:txBody>
      </p:sp>
      <p:sp>
        <p:nvSpPr>
          <p:cNvPr id="3" name="Content Placeholder 2"/>
          <p:cNvSpPr>
            <a:spLocks noGrp="1"/>
          </p:cNvSpPr>
          <p:nvPr>
            <p:ph idx="1"/>
          </p:nvPr>
        </p:nvSpPr>
        <p:spPr>
          <a:xfrm>
            <a:off x="770400" y="1512000"/>
            <a:ext cx="7210800" cy="201600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8" name="Text Placeholder 7"/>
          <p:cNvSpPr>
            <a:spLocks noGrp="1"/>
          </p:cNvSpPr>
          <p:nvPr>
            <p:ph type="body" sz="quarter" idx="13"/>
          </p:nvPr>
        </p:nvSpPr>
        <p:spPr>
          <a:xfrm>
            <a:off x="770400" y="3780000"/>
            <a:ext cx="3492000" cy="1440000"/>
          </a:xfrm>
        </p:spPr>
        <p:txBody>
          <a:bodyPr/>
          <a:lstStyle>
            <a:lvl1pPr>
              <a:defRPr>
                <a:solidFill>
                  <a:schemeClr val="accent3"/>
                </a:solidFill>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9" name="Text Placeholder 7"/>
          <p:cNvSpPr>
            <a:spLocks noGrp="1"/>
          </p:cNvSpPr>
          <p:nvPr>
            <p:ph type="body" sz="quarter" idx="14"/>
          </p:nvPr>
        </p:nvSpPr>
        <p:spPr>
          <a:xfrm>
            <a:off x="4453200" y="3780000"/>
            <a:ext cx="3492000" cy="1440000"/>
          </a:xfrm>
        </p:spPr>
        <p:txBody>
          <a:bodyPr/>
          <a:lstStyle>
            <a:lvl1pPr>
              <a:defRPr>
                <a:solidFill>
                  <a:schemeClr val="accent3"/>
                </a:solidFill>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6" name="Date Placeholder 3"/>
          <p:cNvSpPr>
            <a:spLocks noGrp="1"/>
          </p:cNvSpPr>
          <p:nvPr>
            <p:ph type="dt" sz="half" idx="15"/>
          </p:nvPr>
        </p:nvSpPr>
        <p:spPr/>
        <p:txBody>
          <a:bodyPr/>
          <a:lstStyle>
            <a:lvl1pPr>
              <a:defRPr/>
            </a:lvl1pPr>
          </a:lstStyle>
          <a:p>
            <a:pPr>
              <a:defRPr/>
            </a:pPr>
            <a:fld id="{C04C7817-3D04-4246-A69D-57ED0C711E8A}" type="datetime1">
              <a:rPr lang="nl-NL">
                <a:solidFill>
                  <a:srgbClr val="E3004A"/>
                </a:solidFill>
              </a:rPr>
              <a:pPr>
                <a:defRPr/>
              </a:pPr>
              <a:t>22-11-2015</a:t>
            </a:fld>
            <a:endParaRPr lang="en-US" dirty="0">
              <a:solidFill>
                <a:srgbClr val="E3004A"/>
              </a:solidFill>
            </a:endParaRPr>
          </a:p>
        </p:txBody>
      </p:sp>
      <p:sp>
        <p:nvSpPr>
          <p:cNvPr id="7" name="Footer Placeholder 4"/>
          <p:cNvSpPr>
            <a:spLocks noGrp="1"/>
          </p:cNvSpPr>
          <p:nvPr>
            <p:ph type="ftr" sz="quarter" idx="16"/>
          </p:nvPr>
        </p:nvSpPr>
        <p:spPr/>
        <p:txBody>
          <a:bodyPr/>
          <a:lstStyle>
            <a:lvl1pPr>
              <a:defRPr/>
            </a:lvl1pPr>
          </a:lstStyle>
          <a:p>
            <a:pPr>
              <a:defRPr/>
            </a:pPr>
            <a:r>
              <a:rPr lang="nl-NL">
                <a:solidFill>
                  <a:srgbClr val="E3004A"/>
                </a:solidFill>
              </a:rPr>
              <a:t>Presentatie Naturalis, Nibi-conferentie 2012</a:t>
            </a:r>
            <a:endParaRPr lang="en-US">
              <a:solidFill>
                <a:srgbClr val="E3004A"/>
              </a:solidFill>
            </a:endParaRPr>
          </a:p>
        </p:txBody>
      </p:sp>
      <p:sp>
        <p:nvSpPr>
          <p:cNvPr id="10" name="Slide Number Placeholder 5"/>
          <p:cNvSpPr>
            <a:spLocks noGrp="1"/>
          </p:cNvSpPr>
          <p:nvPr>
            <p:ph type="sldNum" sz="quarter" idx="17"/>
          </p:nvPr>
        </p:nvSpPr>
        <p:spPr/>
        <p:txBody>
          <a:bodyPr/>
          <a:lstStyle>
            <a:lvl1pPr>
              <a:defRPr/>
            </a:lvl1pPr>
          </a:lstStyle>
          <a:p>
            <a:pPr>
              <a:defRPr/>
            </a:pPr>
            <a:fld id="{40FBE046-C312-48C7-B23C-5DFD2D35D38D}" type="slidenum">
              <a:rPr lang="en-US">
                <a:solidFill>
                  <a:srgbClr val="E3004A"/>
                </a:solidFill>
              </a:rPr>
              <a:pPr>
                <a:defRPr/>
              </a:pPr>
              <a:t>‹nr.›</a:t>
            </a:fld>
            <a:endParaRPr lang="en-US" dirty="0">
              <a:solidFill>
                <a:srgbClr val="E3004A"/>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Graphs">
    <p:spTree>
      <p:nvGrpSpPr>
        <p:cNvPr id="1" name=""/>
        <p:cNvGrpSpPr/>
        <p:nvPr/>
      </p:nvGrpSpPr>
      <p:grpSpPr>
        <a:xfrm>
          <a:off x="0" y="0"/>
          <a:ext cx="0" cy="0"/>
          <a:chOff x="0" y="0"/>
          <a:chExt cx="0" cy="0"/>
        </a:xfrm>
      </p:grpSpPr>
      <p:sp>
        <p:nvSpPr>
          <p:cNvPr id="2" name="Title 1"/>
          <p:cNvSpPr>
            <a:spLocks noGrp="1"/>
          </p:cNvSpPr>
          <p:nvPr>
            <p:ph type="title"/>
          </p:nvPr>
        </p:nvSpPr>
        <p:spPr>
          <a:xfrm>
            <a:off x="781200" y="403200"/>
            <a:ext cx="7148386" cy="525470"/>
          </a:xfrm>
        </p:spPr>
        <p:txBody>
          <a:bodyPr/>
          <a:lstStyle>
            <a:lvl1pPr>
              <a:defRPr/>
            </a:lvl1pPr>
          </a:lstStyle>
          <a:p>
            <a:r>
              <a:rPr lang="nl-NL" smtClean="0"/>
              <a:t>Klik om de stijl te bewerken</a:t>
            </a:r>
            <a:endParaRPr lang="en-US"/>
          </a:p>
        </p:txBody>
      </p:sp>
      <p:sp>
        <p:nvSpPr>
          <p:cNvPr id="3" name="Text Placeholder 2"/>
          <p:cNvSpPr>
            <a:spLocks noGrp="1"/>
          </p:cNvSpPr>
          <p:nvPr>
            <p:ph type="body" idx="1"/>
          </p:nvPr>
        </p:nvSpPr>
        <p:spPr>
          <a:xfrm>
            <a:off x="788400" y="928670"/>
            <a:ext cx="7141186" cy="428628"/>
          </a:xfrm>
        </p:spPr>
        <p:txBody>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11" name="Chart Placeholder 10"/>
          <p:cNvSpPr>
            <a:spLocks noGrp="1"/>
          </p:cNvSpPr>
          <p:nvPr>
            <p:ph type="chart" sz="quarter" idx="13"/>
          </p:nvPr>
        </p:nvSpPr>
        <p:spPr>
          <a:xfrm>
            <a:off x="770400" y="1571613"/>
            <a:ext cx="3456000" cy="3571900"/>
          </a:xfrm>
        </p:spPr>
        <p:txBody>
          <a:bodyPr rtlCol="0">
            <a:normAutofit/>
          </a:bodyPr>
          <a:lstStyle/>
          <a:p>
            <a:pPr lvl="0"/>
            <a:r>
              <a:rPr lang="nl-NL" noProof="0" smtClean="0"/>
              <a:t>Klik op het pictogram als u een grafiek wilt toevoegen</a:t>
            </a:r>
            <a:endParaRPr lang="en-US" noProof="0" dirty="0"/>
          </a:p>
        </p:txBody>
      </p:sp>
      <p:sp>
        <p:nvSpPr>
          <p:cNvPr id="12" name="Chart Placeholder 10"/>
          <p:cNvSpPr>
            <a:spLocks noGrp="1"/>
          </p:cNvSpPr>
          <p:nvPr>
            <p:ph type="chart" sz="quarter" idx="14"/>
          </p:nvPr>
        </p:nvSpPr>
        <p:spPr>
          <a:xfrm>
            <a:off x="4464000" y="1571613"/>
            <a:ext cx="3456000" cy="3571900"/>
          </a:xfrm>
        </p:spPr>
        <p:txBody>
          <a:bodyPr rtlCol="0">
            <a:normAutofit/>
          </a:bodyPr>
          <a:lstStyle/>
          <a:p>
            <a:pPr lvl="0"/>
            <a:r>
              <a:rPr lang="nl-NL" noProof="0" smtClean="0"/>
              <a:t>Klik op het pictogram als u een grafiek wilt toevoegen</a:t>
            </a:r>
            <a:endParaRPr lang="en-US" noProof="0" dirty="0"/>
          </a:p>
        </p:txBody>
      </p:sp>
      <p:sp>
        <p:nvSpPr>
          <p:cNvPr id="6" name="Date Placeholder 3"/>
          <p:cNvSpPr>
            <a:spLocks noGrp="1"/>
          </p:cNvSpPr>
          <p:nvPr>
            <p:ph type="dt" sz="half" idx="15"/>
          </p:nvPr>
        </p:nvSpPr>
        <p:spPr/>
        <p:txBody>
          <a:bodyPr/>
          <a:lstStyle>
            <a:lvl1pPr>
              <a:defRPr/>
            </a:lvl1pPr>
          </a:lstStyle>
          <a:p>
            <a:pPr>
              <a:defRPr/>
            </a:pPr>
            <a:fld id="{0EE1237E-EC96-4B4D-ABB6-E4D20E5064F4}" type="datetime1">
              <a:rPr lang="nl-NL">
                <a:solidFill>
                  <a:srgbClr val="E3004A"/>
                </a:solidFill>
              </a:rPr>
              <a:pPr>
                <a:defRPr/>
              </a:pPr>
              <a:t>22-11-2015</a:t>
            </a:fld>
            <a:endParaRPr lang="en-US" dirty="0">
              <a:solidFill>
                <a:srgbClr val="E3004A"/>
              </a:solidFill>
            </a:endParaRPr>
          </a:p>
        </p:txBody>
      </p:sp>
      <p:sp>
        <p:nvSpPr>
          <p:cNvPr id="7" name="Footer Placeholder 4"/>
          <p:cNvSpPr>
            <a:spLocks noGrp="1"/>
          </p:cNvSpPr>
          <p:nvPr>
            <p:ph type="ftr" sz="quarter" idx="16"/>
          </p:nvPr>
        </p:nvSpPr>
        <p:spPr/>
        <p:txBody>
          <a:bodyPr/>
          <a:lstStyle>
            <a:lvl1pPr>
              <a:defRPr/>
            </a:lvl1pPr>
          </a:lstStyle>
          <a:p>
            <a:pPr>
              <a:defRPr/>
            </a:pPr>
            <a:r>
              <a:rPr lang="nl-NL">
                <a:solidFill>
                  <a:srgbClr val="E3004A"/>
                </a:solidFill>
              </a:rPr>
              <a:t>Presentatie Naturalis, Nibi-conferentie 2012</a:t>
            </a:r>
            <a:endParaRPr lang="en-US">
              <a:solidFill>
                <a:srgbClr val="E3004A"/>
              </a:solidFill>
            </a:endParaRPr>
          </a:p>
        </p:txBody>
      </p:sp>
      <p:sp>
        <p:nvSpPr>
          <p:cNvPr id="8" name="Slide Number Placeholder 5"/>
          <p:cNvSpPr>
            <a:spLocks noGrp="1"/>
          </p:cNvSpPr>
          <p:nvPr>
            <p:ph type="sldNum" sz="quarter" idx="17"/>
          </p:nvPr>
        </p:nvSpPr>
        <p:spPr/>
        <p:txBody>
          <a:bodyPr/>
          <a:lstStyle>
            <a:lvl1pPr>
              <a:defRPr/>
            </a:lvl1pPr>
          </a:lstStyle>
          <a:p>
            <a:pPr>
              <a:defRPr/>
            </a:pPr>
            <a:fld id="{D10E377E-F40F-4C3A-ABF8-F43FF70BD9DC}" type="slidenum">
              <a:rPr lang="en-US">
                <a:solidFill>
                  <a:srgbClr val="E3004A"/>
                </a:solidFill>
              </a:rPr>
              <a:pPr>
                <a:defRPr/>
              </a:pPr>
              <a:t>‹nr.›</a:t>
            </a:fld>
            <a:endParaRPr lang="en-US" dirty="0">
              <a:solidFill>
                <a:srgbClr val="E3004A"/>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a:p>
        </p:txBody>
      </p:sp>
      <p:sp>
        <p:nvSpPr>
          <p:cNvPr id="3" name="Content Placeholder 2"/>
          <p:cNvSpPr>
            <a:spLocks noGrp="1"/>
          </p:cNvSpPr>
          <p:nvPr>
            <p:ph sz="half" idx="1"/>
          </p:nvPr>
        </p:nvSpPr>
        <p:spPr>
          <a:xfrm>
            <a:off x="788400" y="1573200"/>
            <a:ext cx="3456000" cy="47160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Content Placeholder 3"/>
          <p:cNvSpPr>
            <a:spLocks noGrp="1"/>
          </p:cNvSpPr>
          <p:nvPr>
            <p:ph sz="half" idx="2"/>
          </p:nvPr>
        </p:nvSpPr>
        <p:spPr>
          <a:xfrm>
            <a:off x="4428000" y="1573200"/>
            <a:ext cx="3456000" cy="47160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5" name="Date Placeholder 3"/>
          <p:cNvSpPr>
            <a:spLocks noGrp="1"/>
          </p:cNvSpPr>
          <p:nvPr>
            <p:ph type="dt" sz="half" idx="10"/>
          </p:nvPr>
        </p:nvSpPr>
        <p:spPr/>
        <p:txBody>
          <a:bodyPr/>
          <a:lstStyle>
            <a:lvl1pPr>
              <a:defRPr/>
            </a:lvl1pPr>
          </a:lstStyle>
          <a:p>
            <a:pPr>
              <a:defRPr/>
            </a:pPr>
            <a:fld id="{660D6F59-0BEA-4C18-A8B1-02B0B95D9456}" type="datetime1">
              <a:rPr lang="nl-NL">
                <a:solidFill>
                  <a:srgbClr val="E3004A"/>
                </a:solidFill>
              </a:rPr>
              <a:pPr>
                <a:defRPr/>
              </a:pPr>
              <a:t>22-11-2015</a:t>
            </a:fld>
            <a:endParaRPr lang="en-US" dirty="0">
              <a:solidFill>
                <a:srgbClr val="E3004A"/>
              </a:solidFill>
            </a:endParaRPr>
          </a:p>
        </p:txBody>
      </p:sp>
      <p:sp>
        <p:nvSpPr>
          <p:cNvPr id="6" name="Footer Placeholder 4"/>
          <p:cNvSpPr>
            <a:spLocks noGrp="1"/>
          </p:cNvSpPr>
          <p:nvPr>
            <p:ph type="ftr" sz="quarter" idx="11"/>
          </p:nvPr>
        </p:nvSpPr>
        <p:spPr/>
        <p:txBody>
          <a:bodyPr/>
          <a:lstStyle>
            <a:lvl1pPr>
              <a:defRPr/>
            </a:lvl1pPr>
          </a:lstStyle>
          <a:p>
            <a:pPr>
              <a:defRPr/>
            </a:pPr>
            <a:r>
              <a:rPr lang="nl-NL">
                <a:solidFill>
                  <a:srgbClr val="E3004A"/>
                </a:solidFill>
              </a:rPr>
              <a:t>Presentatie Naturalis, Nibi-conferentie 2012</a:t>
            </a:r>
            <a:endParaRPr lang="en-US">
              <a:solidFill>
                <a:srgbClr val="E3004A"/>
              </a:solidFill>
            </a:endParaRPr>
          </a:p>
        </p:txBody>
      </p:sp>
      <p:sp>
        <p:nvSpPr>
          <p:cNvPr id="7" name="Slide Number Placeholder 5"/>
          <p:cNvSpPr>
            <a:spLocks noGrp="1"/>
          </p:cNvSpPr>
          <p:nvPr>
            <p:ph type="sldNum" sz="quarter" idx="12"/>
          </p:nvPr>
        </p:nvSpPr>
        <p:spPr/>
        <p:txBody>
          <a:bodyPr/>
          <a:lstStyle>
            <a:lvl1pPr>
              <a:defRPr/>
            </a:lvl1pPr>
          </a:lstStyle>
          <a:p>
            <a:pPr>
              <a:defRPr/>
            </a:pPr>
            <a:fld id="{9D23F421-FCB0-477C-90B2-AFF0E67FDCA0}" type="slidenum">
              <a:rPr lang="en-US">
                <a:solidFill>
                  <a:srgbClr val="E3004A"/>
                </a:solidFill>
              </a:rPr>
              <a:pPr>
                <a:defRPr/>
              </a:pPr>
              <a:t>‹nr.›</a:t>
            </a:fld>
            <a:endParaRPr lang="en-US" dirty="0">
              <a:solidFill>
                <a:srgbClr val="E3004A"/>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Black background">
    <p:bg>
      <p:bgPr>
        <a:solidFill>
          <a:schemeClr val="tx1"/>
        </a:solidFill>
        <a:effectLst/>
      </p:bgPr>
    </p:bg>
    <p:spTree>
      <p:nvGrpSpPr>
        <p:cNvPr id="1" name=""/>
        <p:cNvGrpSpPr/>
        <p:nvPr/>
      </p:nvGrpSpPr>
      <p:grpSpPr>
        <a:xfrm>
          <a:off x="0" y="0"/>
          <a:ext cx="0" cy="0"/>
          <a:chOff x="0" y="0"/>
          <a:chExt cx="0" cy="0"/>
        </a:xfrm>
      </p:grpSpPr>
      <p:pic>
        <p:nvPicPr>
          <p:cNvPr id="3" name="Picture 11"/>
          <p:cNvPicPr>
            <a:picLocks noChangeAspect="1"/>
          </p:cNvPicPr>
          <p:nvPr userDrawn="1"/>
        </p:nvPicPr>
        <p:blipFill>
          <a:blip r:embed="rId2"/>
          <a:srcRect/>
          <a:stretch>
            <a:fillRect/>
          </a:stretch>
        </p:blipFill>
        <p:spPr bwMode="auto">
          <a:xfrm>
            <a:off x="171450" y="5772150"/>
            <a:ext cx="779463" cy="703263"/>
          </a:xfrm>
          <a:prstGeom prst="rect">
            <a:avLst/>
          </a:prstGeom>
          <a:noFill/>
          <a:ln w="9525">
            <a:noFill/>
            <a:miter lim="800000"/>
            <a:headEnd/>
            <a:tailEnd/>
          </a:ln>
        </p:spPr>
      </p:pic>
      <p:sp>
        <p:nvSpPr>
          <p:cNvPr id="4" name="TextBox 12"/>
          <p:cNvSpPr txBox="1"/>
          <p:nvPr userDrawn="1"/>
        </p:nvSpPr>
        <p:spPr>
          <a:xfrm>
            <a:off x="7173913" y="6329363"/>
            <a:ext cx="500062" cy="179387"/>
          </a:xfrm>
          <a:prstGeom prst="rect">
            <a:avLst/>
          </a:prstGeom>
        </p:spPr>
        <p:txBody>
          <a:bodyPr lIns="0" tIns="0" rIns="0" bIns="0" anchor="b"/>
          <a:lstStyle/>
          <a:p>
            <a:pPr algn="r" fontAlgn="auto">
              <a:spcBef>
                <a:spcPts val="0"/>
              </a:spcBef>
              <a:spcAft>
                <a:spcPts val="0"/>
              </a:spcAft>
              <a:defRPr/>
            </a:pPr>
            <a:r>
              <a:rPr lang="en-US" sz="1050" dirty="0">
                <a:solidFill>
                  <a:srgbClr val="FFFFFF"/>
                </a:solidFill>
                <a:latin typeface="Arial"/>
              </a:rPr>
              <a:t>pagina</a:t>
            </a:r>
          </a:p>
        </p:txBody>
      </p:sp>
      <p:sp>
        <p:nvSpPr>
          <p:cNvPr id="9" name="Picture Placeholder 8"/>
          <p:cNvSpPr>
            <a:spLocks noGrp="1"/>
          </p:cNvSpPr>
          <p:nvPr>
            <p:ph type="pic" sz="quarter" idx="13"/>
          </p:nvPr>
        </p:nvSpPr>
        <p:spPr>
          <a:xfrm>
            <a:off x="788400" y="908720"/>
            <a:ext cx="7100378" cy="4752568"/>
          </a:xfrm>
        </p:spPr>
        <p:txBody>
          <a:bodyPr rtlCol="0">
            <a:normAutofit/>
          </a:bodyPr>
          <a:lstStyle/>
          <a:p>
            <a:pPr lvl="0"/>
            <a:r>
              <a:rPr lang="nl-NL" noProof="0" smtClean="0"/>
              <a:t>Klik op het pictogram als u een afbeelding wilt toevoegen</a:t>
            </a:r>
            <a:endParaRPr lang="en-GB" noProof="0" dirty="0"/>
          </a:p>
        </p:txBody>
      </p:sp>
      <p:sp>
        <p:nvSpPr>
          <p:cNvPr id="5" name="Date Placeholder 4"/>
          <p:cNvSpPr>
            <a:spLocks noGrp="1"/>
          </p:cNvSpPr>
          <p:nvPr>
            <p:ph type="dt" sz="half" idx="14"/>
          </p:nvPr>
        </p:nvSpPr>
        <p:spPr/>
        <p:txBody>
          <a:bodyPr/>
          <a:lstStyle>
            <a:lvl1pPr>
              <a:defRPr smtClean="0">
                <a:solidFill>
                  <a:schemeClr val="bg1"/>
                </a:solidFill>
              </a:defRPr>
            </a:lvl1pPr>
          </a:lstStyle>
          <a:p>
            <a:pPr>
              <a:defRPr/>
            </a:pPr>
            <a:fld id="{0E0B2223-7375-47B0-B07E-F0F9308AA10D}" type="datetime1">
              <a:rPr lang="nl-NL">
                <a:solidFill>
                  <a:srgbClr val="FFFFFF"/>
                </a:solidFill>
              </a:rPr>
              <a:pPr>
                <a:defRPr/>
              </a:pPr>
              <a:t>22-11-2015</a:t>
            </a:fld>
            <a:endParaRPr lang="en-US" dirty="0">
              <a:solidFill>
                <a:srgbClr val="FFFFFF"/>
              </a:solidFill>
            </a:endParaRPr>
          </a:p>
        </p:txBody>
      </p:sp>
      <p:sp>
        <p:nvSpPr>
          <p:cNvPr id="6" name="Footer Placeholder 5"/>
          <p:cNvSpPr>
            <a:spLocks noGrp="1"/>
          </p:cNvSpPr>
          <p:nvPr>
            <p:ph type="ftr" sz="quarter" idx="15"/>
          </p:nvPr>
        </p:nvSpPr>
        <p:spPr/>
        <p:txBody>
          <a:bodyPr/>
          <a:lstStyle>
            <a:lvl1pPr>
              <a:defRPr smtClean="0">
                <a:solidFill>
                  <a:schemeClr val="bg1"/>
                </a:solidFill>
              </a:defRPr>
            </a:lvl1pPr>
          </a:lstStyle>
          <a:p>
            <a:pPr>
              <a:defRPr/>
            </a:pPr>
            <a:r>
              <a:rPr lang="nl-NL">
                <a:solidFill>
                  <a:srgbClr val="FFFFFF"/>
                </a:solidFill>
              </a:rPr>
              <a:t>Presentatie Naturalis, Nibi-conferentie 2012</a:t>
            </a:r>
            <a:endParaRPr lang="en-US">
              <a:solidFill>
                <a:srgbClr val="FFFFFF"/>
              </a:solidFill>
            </a:endParaRPr>
          </a:p>
        </p:txBody>
      </p:sp>
      <p:sp>
        <p:nvSpPr>
          <p:cNvPr id="7" name="Slide Number Placeholder 6"/>
          <p:cNvSpPr>
            <a:spLocks noGrp="1"/>
          </p:cNvSpPr>
          <p:nvPr>
            <p:ph type="sldNum" sz="quarter" idx="16"/>
          </p:nvPr>
        </p:nvSpPr>
        <p:spPr/>
        <p:txBody>
          <a:bodyPr/>
          <a:lstStyle>
            <a:lvl1pPr>
              <a:defRPr>
                <a:solidFill>
                  <a:schemeClr val="bg1"/>
                </a:solidFill>
              </a:defRPr>
            </a:lvl1pPr>
          </a:lstStyle>
          <a:p>
            <a:pPr>
              <a:defRPr/>
            </a:pPr>
            <a:fld id="{8F912070-DACB-41B8-BF63-CCBE50674BB3}" type="slidenum">
              <a:rPr lang="en-US">
                <a:solidFill>
                  <a:srgbClr val="FFFFFF"/>
                </a:solidFill>
              </a:rPr>
              <a:pPr>
                <a:defRPr/>
              </a:pPr>
              <a:t>‹nr.›</a:t>
            </a:fld>
            <a:endParaRPr lang="en-US" dirty="0">
              <a:solidFill>
                <a:srgbClr val="FFFFFF"/>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smtClean="0"/>
              <a:t>Klik om de stijl te bewerken</a:t>
            </a:r>
            <a:endParaRPr lang="en-US"/>
          </a:p>
        </p:txBody>
      </p:sp>
      <p:sp>
        <p:nvSpPr>
          <p:cNvPr id="3" name="Text Placeholder 2"/>
          <p:cNvSpPr>
            <a:spLocks noGrp="1"/>
          </p:cNvSpPr>
          <p:nvPr>
            <p:ph type="body" idx="1"/>
          </p:nvPr>
        </p:nvSpPr>
        <p:spPr>
          <a:xfrm>
            <a:off x="788400" y="4359600"/>
            <a:ext cx="3456000" cy="639762"/>
          </a:xfrm>
        </p:spPr>
        <p:txBody>
          <a:bodyPr>
            <a:normAutofit/>
          </a:bodyPr>
          <a:lstStyle>
            <a:lvl1pPr marL="0" indent="0">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Content Placeholder 3"/>
          <p:cNvSpPr>
            <a:spLocks noGrp="1"/>
          </p:cNvSpPr>
          <p:nvPr>
            <p:ph sz="half" idx="2"/>
          </p:nvPr>
        </p:nvSpPr>
        <p:spPr>
          <a:xfrm>
            <a:off x="788400" y="1573200"/>
            <a:ext cx="3456000" cy="26640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Text Placeholder 4"/>
          <p:cNvSpPr>
            <a:spLocks noGrp="1"/>
          </p:cNvSpPr>
          <p:nvPr>
            <p:ph type="body" sz="quarter" idx="3"/>
          </p:nvPr>
        </p:nvSpPr>
        <p:spPr>
          <a:xfrm>
            <a:off x="4428000" y="4359600"/>
            <a:ext cx="3456000" cy="639762"/>
          </a:xfrm>
        </p:spPr>
        <p:txBody>
          <a:bodyPr>
            <a:normAutofit/>
          </a:bodyPr>
          <a:lstStyle>
            <a:lvl1pPr marL="0" indent="0">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Content Placeholder 5"/>
          <p:cNvSpPr>
            <a:spLocks noGrp="1"/>
          </p:cNvSpPr>
          <p:nvPr>
            <p:ph sz="quarter" idx="4"/>
          </p:nvPr>
        </p:nvSpPr>
        <p:spPr>
          <a:xfrm>
            <a:off x="4428000" y="1573200"/>
            <a:ext cx="3456000" cy="26640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7" name="Date Placeholder 3"/>
          <p:cNvSpPr>
            <a:spLocks noGrp="1"/>
          </p:cNvSpPr>
          <p:nvPr>
            <p:ph type="dt" sz="half" idx="10"/>
          </p:nvPr>
        </p:nvSpPr>
        <p:spPr/>
        <p:txBody>
          <a:bodyPr/>
          <a:lstStyle>
            <a:lvl1pPr>
              <a:defRPr/>
            </a:lvl1pPr>
          </a:lstStyle>
          <a:p>
            <a:pPr>
              <a:defRPr/>
            </a:pPr>
            <a:fld id="{024473B6-6F39-4416-9F98-BEA992310EE2}" type="datetime1">
              <a:rPr lang="nl-NL">
                <a:solidFill>
                  <a:srgbClr val="E3004A"/>
                </a:solidFill>
              </a:rPr>
              <a:pPr>
                <a:defRPr/>
              </a:pPr>
              <a:t>22-11-2015</a:t>
            </a:fld>
            <a:endParaRPr lang="en-US" dirty="0">
              <a:solidFill>
                <a:srgbClr val="E3004A"/>
              </a:solidFill>
            </a:endParaRPr>
          </a:p>
        </p:txBody>
      </p:sp>
      <p:sp>
        <p:nvSpPr>
          <p:cNvPr id="8" name="Footer Placeholder 4"/>
          <p:cNvSpPr>
            <a:spLocks noGrp="1"/>
          </p:cNvSpPr>
          <p:nvPr>
            <p:ph type="ftr" sz="quarter" idx="11"/>
          </p:nvPr>
        </p:nvSpPr>
        <p:spPr/>
        <p:txBody>
          <a:bodyPr/>
          <a:lstStyle>
            <a:lvl1pPr>
              <a:defRPr/>
            </a:lvl1pPr>
          </a:lstStyle>
          <a:p>
            <a:pPr>
              <a:defRPr/>
            </a:pPr>
            <a:r>
              <a:rPr lang="nl-NL">
                <a:solidFill>
                  <a:srgbClr val="E3004A"/>
                </a:solidFill>
              </a:rPr>
              <a:t>Presentatie Naturalis, Nibi-conferentie 2012</a:t>
            </a:r>
            <a:endParaRPr lang="en-US">
              <a:solidFill>
                <a:srgbClr val="E3004A"/>
              </a:solidFill>
            </a:endParaRPr>
          </a:p>
        </p:txBody>
      </p:sp>
      <p:sp>
        <p:nvSpPr>
          <p:cNvPr id="9" name="Slide Number Placeholder 5"/>
          <p:cNvSpPr>
            <a:spLocks noGrp="1"/>
          </p:cNvSpPr>
          <p:nvPr>
            <p:ph type="sldNum" sz="quarter" idx="12"/>
          </p:nvPr>
        </p:nvSpPr>
        <p:spPr/>
        <p:txBody>
          <a:bodyPr/>
          <a:lstStyle>
            <a:lvl1pPr>
              <a:defRPr/>
            </a:lvl1pPr>
          </a:lstStyle>
          <a:p>
            <a:pPr>
              <a:defRPr/>
            </a:pPr>
            <a:fld id="{98DE6848-C203-421E-A9B6-84D7D02FF417}" type="slidenum">
              <a:rPr lang="en-US">
                <a:solidFill>
                  <a:srgbClr val="E3004A"/>
                </a:solidFill>
              </a:rPr>
              <a:pPr>
                <a:defRPr/>
              </a:pPr>
              <a:t>‹nr.›</a:t>
            </a:fld>
            <a:endParaRPr lang="en-US" dirty="0">
              <a:solidFill>
                <a:srgbClr val="E3004A"/>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a:p>
        </p:txBody>
      </p:sp>
      <p:sp>
        <p:nvSpPr>
          <p:cNvPr id="3" name="Date Placeholder 3"/>
          <p:cNvSpPr>
            <a:spLocks noGrp="1"/>
          </p:cNvSpPr>
          <p:nvPr>
            <p:ph type="dt" sz="half" idx="10"/>
          </p:nvPr>
        </p:nvSpPr>
        <p:spPr/>
        <p:txBody>
          <a:bodyPr/>
          <a:lstStyle>
            <a:lvl1pPr>
              <a:defRPr/>
            </a:lvl1pPr>
          </a:lstStyle>
          <a:p>
            <a:pPr>
              <a:defRPr/>
            </a:pPr>
            <a:fld id="{3409CF7B-7D68-493C-8056-F59EB05E196D}" type="datetime1">
              <a:rPr lang="nl-NL">
                <a:solidFill>
                  <a:srgbClr val="E3004A"/>
                </a:solidFill>
              </a:rPr>
              <a:pPr>
                <a:defRPr/>
              </a:pPr>
              <a:t>22-11-2015</a:t>
            </a:fld>
            <a:endParaRPr lang="en-US" dirty="0">
              <a:solidFill>
                <a:srgbClr val="E3004A"/>
              </a:solidFill>
            </a:endParaRPr>
          </a:p>
        </p:txBody>
      </p:sp>
      <p:sp>
        <p:nvSpPr>
          <p:cNvPr id="4" name="Footer Placeholder 4"/>
          <p:cNvSpPr>
            <a:spLocks noGrp="1"/>
          </p:cNvSpPr>
          <p:nvPr>
            <p:ph type="ftr" sz="quarter" idx="11"/>
          </p:nvPr>
        </p:nvSpPr>
        <p:spPr/>
        <p:txBody>
          <a:bodyPr/>
          <a:lstStyle>
            <a:lvl1pPr>
              <a:defRPr/>
            </a:lvl1pPr>
          </a:lstStyle>
          <a:p>
            <a:pPr>
              <a:defRPr/>
            </a:pPr>
            <a:r>
              <a:rPr lang="nl-NL">
                <a:solidFill>
                  <a:srgbClr val="E3004A"/>
                </a:solidFill>
              </a:rPr>
              <a:t>Presentatie Naturalis, Nibi-conferentie 2012</a:t>
            </a:r>
            <a:endParaRPr lang="en-US">
              <a:solidFill>
                <a:srgbClr val="E3004A"/>
              </a:solidFill>
            </a:endParaRPr>
          </a:p>
        </p:txBody>
      </p:sp>
      <p:sp>
        <p:nvSpPr>
          <p:cNvPr id="5" name="Slide Number Placeholder 5"/>
          <p:cNvSpPr>
            <a:spLocks noGrp="1"/>
          </p:cNvSpPr>
          <p:nvPr>
            <p:ph type="sldNum" sz="quarter" idx="12"/>
          </p:nvPr>
        </p:nvSpPr>
        <p:spPr/>
        <p:txBody>
          <a:bodyPr/>
          <a:lstStyle>
            <a:lvl1pPr>
              <a:defRPr/>
            </a:lvl1pPr>
          </a:lstStyle>
          <a:p>
            <a:pPr>
              <a:defRPr/>
            </a:pPr>
            <a:fld id="{7941C37C-9B0B-4FB8-AB60-A000CF10D991}" type="slidenum">
              <a:rPr lang="en-US">
                <a:solidFill>
                  <a:srgbClr val="E3004A"/>
                </a:solidFill>
              </a:rPr>
              <a:pPr>
                <a:defRPr/>
              </a:pPr>
              <a:t>‹nr.›</a:t>
            </a:fld>
            <a:endParaRPr lang="en-US" dirty="0">
              <a:solidFill>
                <a:srgbClr val="E3004A"/>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77BFD44-84CF-4CD0-A286-14D4B96CA7B8}" type="datetime1">
              <a:rPr lang="nl-NL">
                <a:solidFill>
                  <a:srgbClr val="E3004A"/>
                </a:solidFill>
              </a:rPr>
              <a:pPr>
                <a:defRPr/>
              </a:pPr>
              <a:t>22-11-2015</a:t>
            </a:fld>
            <a:endParaRPr lang="en-US" dirty="0">
              <a:solidFill>
                <a:srgbClr val="E3004A"/>
              </a:solidFill>
            </a:endParaRPr>
          </a:p>
        </p:txBody>
      </p:sp>
      <p:sp>
        <p:nvSpPr>
          <p:cNvPr id="3" name="Footer Placeholder 4"/>
          <p:cNvSpPr>
            <a:spLocks noGrp="1"/>
          </p:cNvSpPr>
          <p:nvPr>
            <p:ph type="ftr" sz="quarter" idx="11"/>
          </p:nvPr>
        </p:nvSpPr>
        <p:spPr/>
        <p:txBody>
          <a:bodyPr/>
          <a:lstStyle>
            <a:lvl1pPr>
              <a:defRPr/>
            </a:lvl1pPr>
          </a:lstStyle>
          <a:p>
            <a:pPr>
              <a:defRPr/>
            </a:pPr>
            <a:r>
              <a:rPr lang="nl-NL">
                <a:solidFill>
                  <a:srgbClr val="E3004A"/>
                </a:solidFill>
              </a:rPr>
              <a:t>Presentatie Naturalis, Nibi-conferentie 2012</a:t>
            </a:r>
            <a:endParaRPr lang="en-US">
              <a:solidFill>
                <a:srgbClr val="E3004A"/>
              </a:solidFill>
            </a:endParaRPr>
          </a:p>
        </p:txBody>
      </p:sp>
      <p:sp>
        <p:nvSpPr>
          <p:cNvPr id="4" name="Slide Number Placeholder 5"/>
          <p:cNvSpPr>
            <a:spLocks noGrp="1"/>
          </p:cNvSpPr>
          <p:nvPr>
            <p:ph type="sldNum" sz="quarter" idx="12"/>
          </p:nvPr>
        </p:nvSpPr>
        <p:spPr/>
        <p:txBody>
          <a:bodyPr/>
          <a:lstStyle>
            <a:lvl1pPr>
              <a:defRPr/>
            </a:lvl1pPr>
          </a:lstStyle>
          <a:p>
            <a:pPr>
              <a:defRPr/>
            </a:pPr>
            <a:fld id="{48709ED3-7956-471B-97CB-0C9B346F7CA1}" type="slidenum">
              <a:rPr lang="en-US">
                <a:solidFill>
                  <a:srgbClr val="E3004A"/>
                </a:solidFill>
              </a:rPr>
              <a:pPr>
                <a:defRPr/>
              </a:pPr>
              <a:t>‹nr.›</a:t>
            </a:fld>
            <a:endParaRPr lang="en-US" dirty="0">
              <a:solidFill>
                <a:srgbClr val="E3004A"/>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Voorloopdia">
    <p:bg>
      <p:bgPr>
        <a:solidFill>
          <a:schemeClr val="tx2"/>
        </a:solidFill>
        <a:effectLst/>
      </p:bgPr>
    </p:bg>
    <p:spTree>
      <p:nvGrpSpPr>
        <p:cNvPr id="1" name=""/>
        <p:cNvGrpSpPr/>
        <p:nvPr/>
      </p:nvGrpSpPr>
      <p:grpSpPr>
        <a:xfrm>
          <a:off x="0" y="0"/>
          <a:ext cx="0" cy="0"/>
          <a:chOff x="0" y="0"/>
          <a:chExt cx="0" cy="0"/>
        </a:xfrm>
      </p:grpSpPr>
      <p:pic>
        <p:nvPicPr>
          <p:cNvPr id="2" name="Picture 5"/>
          <p:cNvPicPr>
            <a:picLocks noChangeAspect="1"/>
          </p:cNvPicPr>
          <p:nvPr userDrawn="1"/>
        </p:nvPicPr>
        <p:blipFill>
          <a:blip r:embed="rId2"/>
          <a:srcRect/>
          <a:stretch>
            <a:fillRect/>
          </a:stretch>
        </p:blipFill>
        <p:spPr bwMode="auto">
          <a:xfrm>
            <a:off x="146050" y="233363"/>
            <a:ext cx="3816350" cy="5502275"/>
          </a:xfrm>
          <a:prstGeom prst="rect">
            <a:avLst/>
          </a:prstGeom>
          <a:noFill/>
          <a:ln w="9525">
            <a:noFill/>
            <a:miter lim="800000"/>
            <a:headEnd/>
            <a:tailEnd/>
          </a:ln>
        </p:spPr>
      </p:pic>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Afsluiting">
    <p:bg>
      <p:bgPr>
        <a:solidFill>
          <a:schemeClr val="tx2"/>
        </a:solidFill>
        <a:effectLst/>
      </p:bgPr>
    </p:bg>
    <p:spTree>
      <p:nvGrpSpPr>
        <p:cNvPr id="1" name=""/>
        <p:cNvGrpSpPr/>
        <p:nvPr/>
      </p:nvGrpSpPr>
      <p:grpSpPr>
        <a:xfrm>
          <a:off x="0" y="0"/>
          <a:ext cx="0" cy="0"/>
          <a:chOff x="0" y="0"/>
          <a:chExt cx="0" cy="0"/>
        </a:xfrm>
      </p:grpSpPr>
      <p:pic>
        <p:nvPicPr>
          <p:cNvPr id="3" name="Picture 3"/>
          <p:cNvPicPr>
            <a:picLocks noChangeAspect="1"/>
          </p:cNvPicPr>
          <p:nvPr userDrawn="1"/>
        </p:nvPicPr>
        <p:blipFill>
          <a:blip r:embed="rId2"/>
          <a:srcRect b="39014"/>
          <a:stretch>
            <a:fillRect/>
          </a:stretch>
        </p:blipFill>
        <p:spPr bwMode="auto">
          <a:xfrm>
            <a:off x="284163" y="284163"/>
            <a:ext cx="2595562" cy="2359025"/>
          </a:xfrm>
          <a:prstGeom prst="rect">
            <a:avLst/>
          </a:prstGeom>
          <a:noFill/>
          <a:ln w="9525">
            <a:noFill/>
            <a:miter lim="800000"/>
            <a:headEnd/>
            <a:tailEnd/>
          </a:ln>
        </p:spPr>
      </p:pic>
      <p:pic>
        <p:nvPicPr>
          <p:cNvPr id="4" name="Picture 10"/>
          <p:cNvPicPr>
            <a:picLocks noChangeAspect="1"/>
          </p:cNvPicPr>
          <p:nvPr userDrawn="1"/>
        </p:nvPicPr>
        <p:blipFill>
          <a:blip r:embed="rId3"/>
          <a:srcRect l="-2" t="62543" r="-2" b="14"/>
          <a:stretch>
            <a:fillRect/>
          </a:stretch>
        </p:blipFill>
        <p:spPr bwMode="auto">
          <a:xfrm>
            <a:off x="204788" y="5157788"/>
            <a:ext cx="2667000" cy="1439862"/>
          </a:xfrm>
          <a:prstGeom prst="rect">
            <a:avLst/>
          </a:prstGeom>
          <a:noFill/>
          <a:ln w="9525">
            <a:noFill/>
            <a:miter lim="800000"/>
            <a:headEnd/>
            <a:tailEnd/>
          </a:ln>
        </p:spPr>
      </p:pic>
      <p:sp>
        <p:nvSpPr>
          <p:cNvPr id="6" name="Title 5"/>
          <p:cNvSpPr>
            <a:spLocks noGrp="1"/>
          </p:cNvSpPr>
          <p:nvPr>
            <p:ph type="title"/>
          </p:nvPr>
        </p:nvSpPr>
        <p:spPr>
          <a:xfrm>
            <a:off x="331200" y="2815200"/>
            <a:ext cx="6048000" cy="1386000"/>
          </a:xfrm>
        </p:spPr>
        <p:txBody>
          <a:bodyPr>
            <a:noAutofit/>
          </a:bodyPr>
          <a:lstStyle>
            <a:lvl1pPr>
              <a:defRPr sz="5000">
                <a:solidFill>
                  <a:schemeClr val="bg1"/>
                </a:solidFill>
              </a:defRPr>
            </a:lvl1pPr>
          </a:lstStyle>
          <a:p>
            <a:r>
              <a:rPr lang="nl-NL" smtClean="0"/>
              <a:t>Klik om de stijl te bewerken</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Graphs">
    <p:spTree>
      <p:nvGrpSpPr>
        <p:cNvPr id="1" name=""/>
        <p:cNvGrpSpPr/>
        <p:nvPr/>
      </p:nvGrpSpPr>
      <p:grpSpPr>
        <a:xfrm>
          <a:off x="0" y="0"/>
          <a:ext cx="0" cy="0"/>
          <a:chOff x="0" y="0"/>
          <a:chExt cx="0" cy="0"/>
        </a:xfrm>
      </p:grpSpPr>
      <p:sp>
        <p:nvSpPr>
          <p:cNvPr id="2" name="Title 1"/>
          <p:cNvSpPr>
            <a:spLocks noGrp="1"/>
          </p:cNvSpPr>
          <p:nvPr>
            <p:ph type="title"/>
          </p:nvPr>
        </p:nvSpPr>
        <p:spPr>
          <a:xfrm>
            <a:off x="781200" y="403200"/>
            <a:ext cx="7148386" cy="525470"/>
          </a:xfrm>
        </p:spPr>
        <p:txBody>
          <a:bodyPr/>
          <a:lstStyle>
            <a:lvl1pPr>
              <a:defRPr/>
            </a:lvl1pPr>
          </a:lstStyle>
          <a:p>
            <a:r>
              <a:rPr lang="nl-NL" smtClean="0"/>
              <a:t>Klik om de stijl te bewerken</a:t>
            </a:r>
            <a:endParaRPr lang="en-US"/>
          </a:p>
        </p:txBody>
      </p:sp>
      <p:sp>
        <p:nvSpPr>
          <p:cNvPr id="3" name="Text Placeholder 2"/>
          <p:cNvSpPr>
            <a:spLocks noGrp="1"/>
          </p:cNvSpPr>
          <p:nvPr>
            <p:ph type="body" idx="1"/>
          </p:nvPr>
        </p:nvSpPr>
        <p:spPr>
          <a:xfrm>
            <a:off x="788400" y="928670"/>
            <a:ext cx="7141186" cy="428628"/>
          </a:xfrm>
        </p:spPr>
        <p:txBody>
          <a:bodyPr anchor="t"/>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7" name="Date Placeholder 6"/>
          <p:cNvSpPr>
            <a:spLocks noGrp="1"/>
          </p:cNvSpPr>
          <p:nvPr>
            <p:ph type="dt" sz="half" idx="10"/>
          </p:nvPr>
        </p:nvSpPr>
        <p:spPr/>
        <p:txBody>
          <a:bodyPr/>
          <a:lstStyle/>
          <a:p>
            <a:pPr>
              <a:defRPr/>
            </a:pPr>
            <a:endParaRPr lang="en-US" dirty="0"/>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AE125152-FE68-40A2-B490-61A2143FB51A}" type="slidenum">
              <a:rPr lang="en-US" smtClean="0"/>
              <a:pPr>
                <a:defRPr/>
              </a:pPr>
              <a:t>‹nr.›</a:t>
            </a:fld>
            <a:endParaRPr lang="en-US" dirty="0"/>
          </a:p>
        </p:txBody>
      </p:sp>
      <p:sp>
        <p:nvSpPr>
          <p:cNvPr id="11" name="Chart Placeholder 10"/>
          <p:cNvSpPr>
            <a:spLocks noGrp="1"/>
          </p:cNvSpPr>
          <p:nvPr>
            <p:ph type="chart" sz="quarter" idx="13"/>
          </p:nvPr>
        </p:nvSpPr>
        <p:spPr>
          <a:xfrm>
            <a:off x="770400" y="1571613"/>
            <a:ext cx="3456000" cy="3571900"/>
          </a:xfrm>
        </p:spPr>
        <p:txBody>
          <a:bodyPr/>
          <a:lstStyle/>
          <a:p>
            <a:r>
              <a:rPr lang="nl-NL" smtClean="0"/>
              <a:t>Klik op het pictogram als u een grafiek wilt toevoegen</a:t>
            </a:r>
            <a:endParaRPr lang="en-US" dirty="0"/>
          </a:p>
        </p:txBody>
      </p:sp>
      <p:sp>
        <p:nvSpPr>
          <p:cNvPr id="12" name="Chart Placeholder 10"/>
          <p:cNvSpPr>
            <a:spLocks noGrp="1"/>
          </p:cNvSpPr>
          <p:nvPr>
            <p:ph type="chart" sz="quarter" idx="14"/>
          </p:nvPr>
        </p:nvSpPr>
        <p:spPr>
          <a:xfrm>
            <a:off x="4464000" y="1571613"/>
            <a:ext cx="3456000" cy="3571900"/>
          </a:xfrm>
        </p:spPr>
        <p:txBody>
          <a:bodyPr/>
          <a:lstStyle/>
          <a:p>
            <a:r>
              <a:rPr lang="nl-NL" smtClean="0"/>
              <a:t>Klik op het pictogram als u een grafiek wilt toevoegen</a:t>
            </a:r>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a:p>
        </p:txBody>
      </p:sp>
      <p:sp>
        <p:nvSpPr>
          <p:cNvPr id="3" name="Content Placeholder 2"/>
          <p:cNvSpPr>
            <a:spLocks noGrp="1"/>
          </p:cNvSpPr>
          <p:nvPr>
            <p:ph sz="half" idx="1"/>
          </p:nvPr>
        </p:nvSpPr>
        <p:spPr>
          <a:xfrm>
            <a:off x="788400" y="1573200"/>
            <a:ext cx="3456000" cy="47160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Content Placeholder 3"/>
          <p:cNvSpPr>
            <a:spLocks noGrp="1"/>
          </p:cNvSpPr>
          <p:nvPr>
            <p:ph sz="half" idx="2"/>
          </p:nvPr>
        </p:nvSpPr>
        <p:spPr>
          <a:xfrm>
            <a:off x="4428000" y="1573200"/>
            <a:ext cx="3456000" cy="47160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64BF3D5F-74FE-415F-AA8F-0A0E485656FB}" type="slidenum">
              <a:rPr lang="en-US" smtClean="0"/>
              <a:pPr>
                <a:defRPr/>
              </a:pPr>
              <a:t>‹nr.›</a:t>
            </a:fld>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lack backgroun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lvl1pPr>
              <a:defRPr>
                <a:solidFill>
                  <a:schemeClr val="bg1"/>
                </a:solidFill>
              </a:defRPr>
            </a:lvl1pPr>
          </a:lstStyle>
          <a:p>
            <a:pPr>
              <a:defRPr/>
            </a:pPr>
            <a:endParaRPr lang="en-US" dirty="0"/>
          </a:p>
        </p:txBody>
      </p:sp>
      <p:sp>
        <p:nvSpPr>
          <p:cNvPr id="6" name="Footer Placeholder 5"/>
          <p:cNvSpPr>
            <a:spLocks noGrp="1"/>
          </p:cNvSpPr>
          <p:nvPr>
            <p:ph type="ftr" sz="quarter" idx="11"/>
          </p:nvPr>
        </p:nvSpPr>
        <p:spPr/>
        <p:txBody>
          <a:bodyPr/>
          <a:lstStyle>
            <a:lvl1pPr>
              <a:defRPr>
                <a:solidFill>
                  <a:schemeClr val="bg1"/>
                </a:solidFill>
              </a:defRPr>
            </a:lvl1pPr>
          </a:lstStyle>
          <a:p>
            <a:pPr>
              <a:defRPr/>
            </a:pPr>
            <a:endParaRPr lang="en-US"/>
          </a:p>
        </p:txBody>
      </p:sp>
      <p:sp>
        <p:nvSpPr>
          <p:cNvPr id="7" name="Slide Number Placeholder 6"/>
          <p:cNvSpPr>
            <a:spLocks noGrp="1"/>
          </p:cNvSpPr>
          <p:nvPr>
            <p:ph type="sldNum" sz="quarter" idx="12"/>
          </p:nvPr>
        </p:nvSpPr>
        <p:spPr/>
        <p:txBody>
          <a:bodyPr/>
          <a:lstStyle>
            <a:lvl1pPr>
              <a:defRPr>
                <a:solidFill>
                  <a:schemeClr val="bg1"/>
                </a:solidFill>
              </a:defRPr>
            </a:lvl1pPr>
          </a:lstStyle>
          <a:p>
            <a:pPr>
              <a:defRPr/>
            </a:pPr>
            <a:fld id="{72117DB3-C8FD-4DC6-9F3C-5FFC2FBA4945}" type="slidenum">
              <a:rPr lang="en-US" smtClean="0"/>
              <a:pPr>
                <a:defRPr/>
              </a:pPr>
              <a:t>‹nr.›</a:t>
            </a:fld>
            <a:endParaRPr lang="en-US" dirty="0"/>
          </a:p>
        </p:txBody>
      </p:sp>
      <p:sp>
        <p:nvSpPr>
          <p:cNvPr id="9" name="Picture Placeholder 8"/>
          <p:cNvSpPr>
            <a:spLocks noGrp="1"/>
          </p:cNvSpPr>
          <p:nvPr>
            <p:ph type="pic" sz="quarter" idx="13"/>
          </p:nvPr>
        </p:nvSpPr>
        <p:spPr>
          <a:xfrm>
            <a:off x="788400" y="908720"/>
            <a:ext cx="7100378" cy="4752568"/>
          </a:xfrm>
        </p:spPr>
        <p:txBody>
          <a:bodyPr/>
          <a:lstStyle/>
          <a:p>
            <a:r>
              <a:rPr lang="nl-NL" smtClean="0"/>
              <a:t>Klik op het pictogram als u een afbeelding wilt toevoegen</a:t>
            </a:r>
            <a:endParaRPr lang="en-GB" dirty="0"/>
          </a:p>
        </p:txBody>
      </p:sp>
      <p:pic>
        <p:nvPicPr>
          <p:cNvPr id="12" name="Picture 11"/>
          <p:cNvPicPr>
            <a:picLocks noChangeAspect="1"/>
          </p:cNvPicPr>
          <p:nvPr/>
        </p:nvPicPr>
        <p:blipFill rotWithShape="1">
          <a:blip r:embed="rId2">
            <a:extLst>
              <a:ext uri="{28A0092B-C50C-407E-A947-70E740481C1C}">
                <a14:useLocalDpi xmlns="" xmlns:a14="http://schemas.microsoft.com/office/drawing/2010/main" val="0"/>
              </a:ext>
            </a:extLst>
          </a:blip>
          <a:srcRect/>
          <a:stretch/>
        </p:blipFill>
        <p:spPr>
          <a:xfrm>
            <a:off x="171199" y="5772012"/>
            <a:ext cx="780389" cy="703604"/>
          </a:xfrm>
          <a:prstGeom prst="rect">
            <a:avLst/>
          </a:prstGeom>
        </p:spPr>
      </p:pic>
      <p:pic>
        <p:nvPicPr>
          <p:cNvPr id="8" name="Picture 11"/>
          <p:cNvPicPr>
            <a:picLocks noChangeAspect="1"/>
          </p:cNvPicPr>
          <p:nvPr userDrawn="1"/>
        </p:nvPicPr>
        <p:blipFill>
          <a:blip r:embed="rId2">
            <a:extLst>
              <a:ext uri="{28A0092B-C50C-407E-A947-70E740481C1C}">
                <a14:useLocalDpi xmlns="" xmlns:a14="http://schemas.microsoft.com/office/drawing/2010/main" val="0"/>
              </a:ext>
            </a:extLst>
          </a:blip>
          <a:srcRect/>
          <a:stretch>
            <a:fillRect/>
          </a:stretch>
        </p:blipFill>
        <p:spPr bwMode="auto">
          <a:xfrm>
            <a:off x="171450" y="5772150"/>
            <a:ext cx="779463" cy="703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TextBox 12"/>
          <p:cNvSpPr txBox="1"/>
          <p:nvPr userDrawn="1"/>
        </p:nvSpPr>
        <p:spPr>
          <a:xfrm>
            <a:off x="7173913" y="6329363"/>
            <a:ext cx="500062" cy="179387"/>
          </a:xfrm>
          <a:prstGeom prst="rect">
            <a:avLst/>
          </a:prstGeom>
        </p:spPr>
        <p:txBody>
          <a:bodyPr lIns="0" tIns="0" rIns="0" bIns="0" anchor="b"/>
          <a:lstStyle/>
          <a:p>
            <a:pPr algn="r" fontAlgn="auto">
              <a:spcBef>
                <a:spcPts val="0"/>
              </a:spcBef>
              <a:spcAft>
                <a:spcPts val="0"/>
              </a:spcAft>
              <a:defRPr/>
            </a:pPr>
            <a:r>
              <a:rPr lang="en-US" sz="1050" dirty="0">
                <a:solidFill>
                  <a:schemeClr val="bg1"/>
                </a:solidFill>
                <a:latin typeface="+mn-lt"/>
              </a:rPr>
              <a:t>pagina</a:t>
            </a:r>
          </a:p>
        </p:txBody>
      </p:sp>
    </p:spTree>
    <p:extLst>
      <p:ext uri="{BB962C8B-B14F-4D97-AF65-F5344CB8AC3E}">
        <p14:creationId xmlns="" xmlns:p14="http://schemas.microsoft.com/office/powerpoint/2010/main" val="106781952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smtClean="0"/>
              <a:t>Klik om de stijl te bewerken</a:t>
            </a:r>
            <a:endParaRPr lang="en-US"/>
          </a:p>
        </p:txBody>
      </p:sp>
      <p:sp>
        <p:nvSpPr>
          <p:cNvPr id="3" name="Text Placeholder 2"/>
          <p:cNvSpPr>
            <a:spLocks noGrp="1"/>
          </p:cNvSpPr>
          <p:nvPr>
            <p:ph type="body" idx="1"/>
          </p:nvPr>
        </p:nvSpPr>
        <p:spPr>
          <a:xfrm>
            <a:off x="788400" y="4359600"/>
            <a:ext cx="3456000" cy="639762"/>
          </a:xfrm>
        </p:spPr>
        <p:txBody>
          <a:bodyPr anchor="t">
            <a:normAutofit/>
          </a:bodyPr>
          <a:lstStyle>
            <a:lvl1pPr marL="0" indent="0">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Content Placeholder 3"/>
          <p:cNvSpPr>
            <a:spLocks noGrp="1"/>
          </p:cNvSpPr>
          <p:nvPr>
            <p:ph sz="half" idx="2"/>
          </p:nvPr>
        </p:nvSpPr>
        <p:spPr>
          <a:xfrm>
            <a:off x="788400" y="1573200"/>
            <a:ext cx="3456000" cy="26640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Text Placeholder 4"/>
          <p:cNvSpPr>
            <a:spLocks noGrp="1"/>
          </p:cNvSpPr>
          <p:nvPr>
            <p:ph type="body" sz="quarter" idx="3"/>
          </p:nvPr>
        </p:nvSpPr>
        <p:spPr>
          <a:xfrm>
            <a:off x="4428000" y="4359600"/>
            <a:ext cx="3456000" cy="639762"/>
          </a:xfrm>
        </p:spPr>
        <p:txBody>
          <a:bodyPr anchor="t">
            <a:normAutofit/>
          </a:bodyPr>
          <a:lstStyle>
            <a:lvl1pPr marL="0" indent="0">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Content Placeholder 5"/>
          <p:cNvSpPr>
            <a:spLocks noGrp="1"/>
          </p:cNvSpPr>
          <p:nvPr>
            <p:ph sz="quarter" idx="4"/>
          </p:nvPr>
        </p:nvSpPr>
        <p:spPr>
          <a:xfrm>
            <a:off x="4428000" y="1573200"/>
            <a:ext cx="3456000" cy="26640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7" name="Date Placeholder 6"/>
          <p:cNvSpPr>
            <a:spLocks noGrp="1"/>
          </p:cNvSpPr>
          <p:nvPr>
            <p:ph type="dt" sz="half" idx="10"/>
          </p:nvPr>
        </p:nvSpPr>
        <p:spPr/>
        <p:txBody>
          <a:bodyPr/>
          <a:lstStyle/>
          <a:p>
            <a:pPr>
              <a:defRPr/>
            </a:pPr>
            <a:endParaRPr lang="en-US" dirty="0"/>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60238DFE-611C-4DFB-AE3D-C14C39C88FC4}" type="slidenum">
              <a:rPr lang="en-US" smtClean="0"/>
              <a:pPr>
                <a:defRPr/>
              </a:pPr>
              <a:t>‹nr.›</a:t>
            </a:fld>
            <a:endParaRPr 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57C5A12D-24BC-4004-84E1-50C6E29F8F63}" type="slidenum">
              <a:rPr lang="en-US" smtClean="0"/>
              <a:pPr>
                <a:defRPr/>
              </a:pPr>
              <a:t>‹nr.›</a:t>
            </a:fld>
            <a:endParaRPr lang="en-US"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dirty="0"/>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15FCCE6C-06B7-4FA7-9716-094BC6AE6BC6}" type="slidenum">
              <a:rPr lang="en-US" smtClean="0"/>
              <a:pPr>
                <a:defRPr/>
              </a:pPr>
              <a:t>‹nr.›</a:t>
            </a:fld>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image" Target="../media/image1.png"/><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image" Target="../media/image1.png"/><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81200" y="403200"/>
            <a:ext cx="7200000" cy="957600"/>
          </a:xfrm>
          <a:prstGeom prst="rect">
            <a:avLst/>
          </a:prstGeom>
        </p:spPr>
        <p:txBody>
          <a:bodyPr vert="horz" lIns="0" tIns="0" rIns="0" bIns="0" rtlCol="0" anchor="t" anchorCtr="0">
            <a:normAutofit/>
          </a:bodyPr>
          <a:lstStyle/>
          <a:p>
            <a:r>
              <a:rPr lang="nl-NL" smtClean="0"/>
              <a:t>Klik om de stijl te bewerken</a:t>
            </a:r>
            <a:endParaRPr lang="en-US"/>
          </a:p>
        </p:txBody>
      </p:sp>
      <p:sp>
        <p:nvSpPr>
          <p:cNvPr id="3" name="Text Placeholder 2"/>
          <p:cNvSpPr>
            <a:spLocks noGrp="1"/>
          </p:cNvSpPr>
          <p:nvPr>
            <p:ph type="body" idx="1"/>
          </p:nvPr>
        </p:nvSpPr>
        <p:spPr>
          <a:xfrm>
            <a:off x="770400" y="1512000"/>
            <a:ext cx="7210800" cy="4716000"/>
          </a:xfrm>
          <a:prstGeom prst="rect">
            <a:avLst/>
          </a:prstGeom>
        </p:spPr>
        <p:txBody>
          <a:bodyPr vert="horz" lIns="0" tIns="0" rIns="0" bIns="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2"/>
          </p:nvPr>
        </p:nvSpPr>
        <p:spPr>
          <a:xfrm>
            <a:off x="6357950" y="6328800"/>
            <a:ext cx="774000" cy="180000"/>
          </a:xfrm>
          <a:prstGeom prst="rect">
            <a:avLst/>
          </a:prstGeom>
        </p:spPr>
        <p:txBody>
          <a:bodyPr vert="horz" wrap="none" lIns="0" tIns="0" rIns="0" bIns="0" rtlCol="0" anchor="b"/>
          <a:lstStyle>
            <a:lvl1pPr algn="l">
              <a:defRPr sz="1050">
                <a:solidFill>
                  <a:schemeClr val="tx2"/>
                </a:solidFill>
              </a:defRPr>
            </a:lvl1pPr>
          </a:lstStyle>
          <a:p>
            <a:pPr>
              <a:defRPr/>
            </a:pPr>
            <a:endParaRPr lang="en-US" dirty="0"/>
          </a:p>
        </p:txBody>
      </p:sp>
      <p:sp>
        <p:nvSpPr>
          <p:cNvPr id="5" name="Footer Placeholder 4"/>
          <p:cNvSpPr>
            <a:spLocks noGrp="1"/>
          </p:cNvSpPr>
          <p:nvPr>
            <p:ph type="ftr" sz="quarter" idx="3"/>
          </p:nvPr>
        </p:nvSpPr>
        <p:spPr>
          <a:xfrm>
            <a:off x="1571604" y="6328800"/>
            <a:ext cx="4500594" cy="180000"/>
          </a:xfrm>
          <a:prstGeom prst="rect">
            <a:avLst/>
          </a:prstGeom>
        </p:spPr>
        <p:txBody>
          <a:bodyPr vert="horz" wrap="none" lIns="0" tIns="0" rIns="0" bIns="0" rtlCol="0" anchor="b" anchorCtr="0"/>
          <a:lstStyle>
            <a:lvl1pPr algn="r">
              <a:defRPr sz="1050">
                <a:solidFill>
                  <a:schemeClr val="tx2"/>
                </a:solidFill>
              </a:defRPr>
            </a:lvl1pPr>
          </a:lstStyle>
          <a:p>
            <a:pPr>
              <a:defRPr/>
            </a:pPr>
            <a:endParaRPr lang="en-US"/>
          </a:p>
        </p:txBody>
      </p:sp>
      <p:sp>
        <p:nvSpPr>
          <p:cNvPr id="6" name="Slide Number Placeholder 5"/>
          <p:cNvSpPr>
            <a:spLocks noGrp="1"/>
          </p:cNvSpPr>
          <p:nvPr>
            <p:ph type="sldNum" sz="quarter" idx="4"/>
          </p:nvPr>
        </p:nvSpPr>
        <p:spPr>
          <a:xfrm>
            <a:off x="7715272" y="6328800"/>
            <a:ext cx="398948" cy="180000"/>
          </a:xfrm>
          <a:prstGeom prst="rect">
            <a:avLst/>
          </a:prstGeom>
        </p:spPr>
        <p:txBody>
          <a:bodyPr vert="horz" wrap="none" lIns="0" tIns="0" rIns="0" bIns="0" rtlCol="0" anchor="b"/>
          <a:lstStyle>
            <a:lvl1pPr algn="l">
              <a:defRPr sz="1050">
                <a:solidFill>
                  <a:schemeClr val="tx2"/>
                </a:solidFill>
              </a:defRPr>
            </a:lvl1pPr>
          </a:lstStyle>
          <a:p>
            <a:pPr>
              <a:defRPr/>
            </a:pPr>
            <a:fld id="{AD262BBC-1B40-40AD-A174-4BD3326391E4}" type="slidenum">
              <a:rPr lang="en-US" smtClean="0"/>
              <a:pPr>
                <a:defRPr/>
              </a:pPr>
              <a:t>‹nr.›</a:t>
            </a:fld>
            <a:endParaRPr lang="en-US" dirty="0"/>
          </a:p>
        </p:txBody>
      </p:sp>
      <p:pic>
        <p:nvPicPr>
          <p:cNvPr id="15" name="Picture 14" descr="Enkel logo naturalis.png"/>
          <p:cNvPicPr>
            <a:picLocks noChangeAspect="1"/>
          </p:cNvPicPr>
          <p:nvPr/>
        </p:nvPicPr>
        <p:blipFill>
          <a:blip r:embed="rId19" cstate="print">
            <a:extLst>
              <a:ext uri="{28A0092B-C50C-407E-A947-70E740481C1C}">
                <a14:useLocalDpi xmlns="" xmlns:a14="http://schemas.microsoft.com/office/drawing/2010/main" val="0"/>
              </a:ext>
            </a:extLst>
          </a:blip>
          <a:stretch>
            <a:fillRect/>
          </a:stretch>
        </p:blipFill>
        <p:spPr>
          <a:xfrm>
            <a:off x="176400" y="5771584"/>
            <a:ext cx="307228" cy="702000"/>
          </a:xfrm>
          <a:prstGeom prst="rect">
            <a:avLst/>
          </a:prstGeom>
        </p:spPr>
      </p:pic>
    </p:spTree>
  </p:cSld>
  <p:clrMap bg1="lt1" tx1="dk1" bg2="lt2" tx2="dk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 id="2147483808" r:id="rId12"/>
    <p:sldLayoutId id="2147483810" r:id="rId13"/>
    <p:sldLayoutId id="2147483811" r:id="rId14"/>
    <p:sldLayoutId id="2147483816" r:id="rId15"/>
    <p:sldLayoutId id="2147483817" r:id="rId16"/>
    <p:sldLayoutId id="2147483818" r:id="rId17"/>
  </p:sldLayoutIdLst>
  <p:timing>
    <p:tnLst>
      <p:par>
        <p:cTn id="1" dur="indefinite" restart="never" nodeType="tmRoot"/>
      </p:par>
    </p:tnLst>
  </p:timing>
  <p:hf sldNum="0" hdr="0" ftr="0" dt="0"/>
  <p:txStyles>
    <p:titleStyle>
      <a:lvl1pPr algn="l" defTabSz="914400" rtl="0" eaLnBrk="1" latinLnBrk="0" hangingPunct="1">
        <a:lnSpc>
          <a:spcPct val="90000"/>
        </a:lnSpc>
        <a:spcBef>
          <a:spcPct val="0"/>
        </a:spcBef>
        <a:buNone/>
        <a:defRPr sz="3200" b="1" kern="1200" spc="-60" baseline="0">
          <a:solidFill>
            <a:schemeClr val="tx1"/>
          </a:solidFill>
          <a:latin typeface="+mj-lt"/>
          <a:ea typeface="+mj-ea"/>
          <a:cs typeface="+mj-cs"/>
        </a:defRPr>
      </a:lvl1pPr>
    </p:titleStyle>
    <p:bodyStyle>
      <a:lvl1pPr marL="201600" indent="-201600" algn="l" defTabSz="914400" rtl="0" eaLnBrk="1" latinLnBrk="0" hangingPunct="1">
        <a:lnSpc>
          <a:spcPct val="90000"/>
        </a:lnSpc>
        <a:spcBef>
          <a:spcPts val="0"/>
        </a:spcBef>
        <a:spcAft>
          <a:spcPts val="1200"/>
        </a:spcAft>
        <a:buFont typeface="Arial" pitchFamily="34" charset="0"/>
        <a:buNone/>
        <a:defRPr sz="2400" kern="1200">
          <a:solidFill>
            <a:schemeClr val="tx1"/>
          </a:solidFill>
          <a:latin typeface="+mn-lt"/>
          <a:ea typeface="+mn-ea"/>
          <a:cs typeface="+mn-cs"/>
        </a:defRPr>
      </a:lvl1pPr>
      <a:lvl2pPr marL="201600" indent="-201600" algn="l" defTabSz="914400" rtl="0" eaLnBrk="1" latinLnBrk="0" hangingPunct="1">
        <a:lnSpc>
          <a:spcPct val="90000"/>
        </a:lnSpc>
        <a:spcBef>
          <a:spcPts val="0"/>
        </a:spcBef>
        <a:spcAft>
          <a:spcPts val="1200"/>
        </a:spcAft>
        <a:buFont typeface="Arial" pitchFamily="34" charset="0"/>
        <a:buChar char="•"/>
        <a:defRPr sz="2400" kern="1200">
          <a:solidFill>
            <a:schemeClr val="tx1"/>
          </a:solidFill>
          <a:latin typeface="+mn-lt"/>
          <a:ea typeface="+mn-ea"/>
          <a:cs typeface="+mn-cs"/>
        </a:defRPr>
      </a:lvl2pPr>
      <a:lvl3pPr marL="201600" indent="-201600" algn="l" defTabSz="914400" rtl="0" eaLnBrk="1" latinLnBrk="0" hangingPunct="1">
        <a:lnSpc>
          <a:spcPct val="90000"/>
        </a:lnSpc>
        <a:spcBef>
          <a:spcPts val="0"/>
        </a:spcBef>
        <a:spcAft>
          <a:spcPts val="1200"/>
        </a:spcAft>
        <a:buFont typeface="Arial" pitchFamily="34" charset="0"/>
        <a:buChar char="•"/>
        <a:defRPr sz="2400" kern="1200">
          <a:solidFill>
            <a:schemeClr val="tx1"/>
          </a:solidFill>
          <a:latin typeface="+mn-lt"/>
          <a:ea typeface="+mn-ea"/>
          <a:cs typeface="+mn-cs"/>
        </a:defRPr>
      </a:lvl3pPr>
      <a:lvl4pPr marL="201600" indent="-201600" algn="l" defTabSz="914400" rtl="0" eaLnBrk="1" latinLnBrk="0" hangingPunct="1">
        <a:lnSpc>
          <a:spcPct val="90000"/>
        </a:lnSpc>
        <a:spcBef>
          <a:spcPts val="0"/>
        </a:spcBef>
        <a:spcAft>
          <a:spcPts val="1200"/>
        </a:spcAft>
        <a:buFont typeface="Arial" pitchFamily="34" charset="0"/>
        <a:buChar char="•"/>
        <a:defRPr sz="2400" kern="1200">
          <a:solidFill>
            <a:schemeClr val="tx1"/>
          </a:solidFill>
          <a:latin typeface="+mn-lt"/>
          <a:ea typeface="+mn-ea"/>
          <a:cs typeface="+mn-cs"/>
        </a:defRPr>
      </a:lvl4pPr>
      <a:lvl5pPr marL="201600" indent="-201600" algn="l" defTabSz="914400" rtl="0" eaLnBrk="1" latinLnBrk="0" hangingPunct="1">
        <a:lnSpc>
          <a:spcPct val="90000"/>
        </a:lnSpc>
        <a:spcBef>
          <a:spcPts val="0"/>
        </a:spcBef>
        <a:spcAft>
          <a:spcPts val="1200"/>
        </a:spcAft>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81050" y="403225"/>
            <a:ext cx="7200900" cy="957263"/>
          </a:xfrm>
          <a:prstGeom prst="rect">
            <a:avLst/>
          </a:prstGeom>
        </p:spPr>
        <p:txBody>
          <a:bodyPr vert="horz" lIns="0" tIns="0" rIns="0" bIns="0" rtlCol="0" anchor="t" anchorCtr="0">
            <a:normAutofit/>
          </a:bodyPr>
          <a:lstStyle/>
          <a:p>
            <a:r>
              <a:rPr lang="nl-NL" smtClean="0"/>
              <a:t>Klik om de stijl te bewerken</a:t>
            </a:r>
            <a:endParaRPr lang="en-US"/>
          </a:p>
        </p:txBody>
      </p:sp>
      <p:sp>
        <p:nvSpPr>
          <p:cNvPr id="1027" name="Text Placeholder 2"/>
          <p:cNvSpPr>
            <a:spLocks noGrp="1"/>
          </p:cNvSpPr>
          <p:nvPr>
            <p:ph type="body" idx="1"/>
          </p:nvPr>
        </p:nvSpPr>
        <p:spPr bwMode="auto">
          <a:xfrm>
            <a:off x="769938" y="1511300"/>
            <a:ext cx="7212012" cy="47164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smtClean="0"/>
          </a:p>
        </p:txBody>
      </p:sp>
      <p:sp>
        <p:nvSpPr>
          <p:cNvPr id="4" name="Date Placeholder 3"/>
          <p:cNvSpPr>
            <a:spLocks noGrp="1"/>
          </p:cNvSpPr>
          <p:nvPr>
            <p:ph type="dt" sz="half" idx="2"/>
          </p:nvPr>
        </p:nvSpPr>
        <p:spPr>
          <a:xfrm>
            <a:off x="6357938" y="6329363"/>
            <a:ext cx="774700" cy="179387"/>
          </a:xfrm>
          <a:prstGeom prst="rect">
            <a:avLst/>
          </a:prstGeom>
        </p:spPr>
        <p:txBody>
          <a:bodyPr vert="horz" wrap="none" lIns="0" tIns="0" rIns="0" bIns="0" rtlCol="0" anchor="b"/>
          <a:lstStyle>
            <a:lvl1pPr algn="l" fontAlgn="auto">
              <a:spcBef>
                <a:spcPts val="0"/>
              </a:spcBef>
              <a:spcAft>
                <a:spcPts val="0"/>
              </a:spcAft>
              <a:defRPr sz="1050" smtClean="0">
                <a:solidFill>
                  <a:schemeClr val="tx2"/>
                </a:solidFill>
                <a:latin typeface="+mn-lt"/>
              </a:defRPr>
            </a:lvl1pPr>
          </a:lstStyle>
          <a:p>
            <a:pPr>
              <a:defRPr/>
            </a:pPr>
            <a:fld id="{AA95865C-B919-4FC0-8FD5-BE01B8A1E467}" type="datetime1">
              <a:rPr lang="nl-NL">
                <a:solidFill>
                  <a:srgbClr val="E3004A"/>
                </a:solidFill>
              </a:rPr>
              <a:pPr>
                <a:defRPr/>
              </a:pPr>
              <a:t>22-11-2015</a:t>
            </a:fld>
            <a:endParaRPr lang="en-US" dirty="0">
              <a:solidFill>
                <a:srgbClr val="E3004A"/>
              </a:solidFill>
            </a:endParaRPr>
          </a:p>
        </p:txBody>
      </p:sp>
      <p:sp>
        <p:nvSpPr>
          <p:cNvPr id="5" name="Footer Placeholder 4"/>
          <p:cNvSpPr>
            <a:spLocks noGrp="1"/>
          </p:cNvSpPr>
          <p:nvPr>
            <p:ph type="ftr" sz="quarter" idx="3"/>
          </p:nvPr>
        </p:nvSpPr>
        <p:spPr>
          <a:xfrm>
            <a:off x="1571625" y="6329363"/>
            <a:ext cx="4500563" cy="179387"/>
          </a:xfrm>
          <a:prstGeom prst="rect">
            <a:avLst/>
          </a:prstGeom>
        </p:spPr>
        <p:txBody>
          <a:bodyPr vert="horz" wrap="none" lIns="0" tIns="0" rIns="0" bIns="0" rtlCol="0" anchor="b" anchorCtr="0"/>
          <a:lstStyle>
            <a:lvl1pPr algn="r" fontAlgn="auto">
              <a:spcBef>
                <a:spcPts val="0"/>
              </a:spcBef>
              <a:spcAft>
                <a:spcPts val="0"/>
              </a:spcAft>
              <a:defRPr sz="1050" smtClean="0">
                <a:solidFill>
                  <a:schemeClr val="tx2"/>
                </a:solidFill>
                <a:latin typeface="+mn-lt"/>
              </a:defRPr>
            </a:lvl1pPr>
          </a:lstStyle>
          <a:p>
            <a:pPr>
              <a:defRPr/>
            </a:pPr>
            <a:r>
              <a:rPr lang="nl-NL">
                <a:solidFill>
                  <a:srgbClr val="E3004A"/>
                </a:solidFill>
              </a:rPr>
              <a:t>Presentatie Naturalis, Nibi-conferentie 2012</a:t>
            </a:r>
            <a:endParaRPr lang="en-US">
              <a:solidFill>
                <a:srgbClr val="E3004A"/>
              </a:solidFill>
            </a:endParaRPr>
          </a:p>
        </p:txBody>
      </p:sp>
      <p:sp>
        <p:nvSpPr>
          <p:cNvPr id="6" name="Slide Number Placeholder 5"/>
          <p:cNvSpPr>
            <a:spLocks noGrp="1"/>
          </p:cNvSpPr>
          <p:nvPr>
            <p:ph type="sldNum" sz="quarter" idx="4"/>
          </p:nvPr>
        </p:nvSpPr>
        <p:spPr>
          <a:xfrm>
            <a:off x="7715250" y="6329363"/>
            <a:ext cx="398463" cy="179387"/>
          </a:xfrm>
          <a:prstGeom prst="rect">
            <a:avLst/>
          </a:prstGeom>
        </p:spPr>
        <p:txBody>
          <a:bodyPr vert="horz" wrap="none" lIns="0" tIns="0" rIns="0" bIns="0" rtlCol="0" anchor="b"/>
          <a:lstStyle>
            <a:lvl1pPr algn="l" fontAlgn="auto">
              <a:spcBef>
                <a:spcPts val="0"/>
              </a:spcBef>
              <a:spcAft>
                <a:spcPts val="0"/>
              </a:spcAft>
              <a:defRPr sz="1050">
                <a:solidFill>
                  <a:schemeClr val="tx2"/>
                </a:solidFill>
                <a:latin typeface="+mn-lt"/>
              </a:defRPr>
            </a:lvl1pPr>
          </a:lstStyle>
          <a:p>
            <a:pPr>
              <a:defRPr/>
            </a:pPr>
            <a:fld id="{5465ECA7-5B58-4CED-8140-BE6CBF5A72B2}" type="slidenum">
              <a:rPr lang="en-US">
                <a:solidFill>
                  <a:srgbClr val="E3004A"/>
                </a:solidFill>
              </a:rPr>
              <a:pPr>
                <a:defRPr/>
              </a:pPr>
              <a:t>‹nr.›</a:t>
            </a:fld>
            <a:endParaRPr lang="en-US" dirty="0">
              <a:solidFill>
                <a:srgbClr val="E3004A"/>
              </a:solidFill>
            </a:endParaRPr>
          </a:p>
        </p:txBody>
      </p:sp>
      <p:pic>
        <p:nvPicPr>
          <p:cNvPr id="1031" name="Picture 14" descr="Enkel logo naturalis.png"/>
          <p:cNvPicPr>
            <a:picLocks noChangeAspect="1"/>
          </p:cNvPicPr>
          <p:nvPr/>
        </p:nvPicPr>
        <p:blipFill>
          <a:blip r:embed="rId13"/>
          <a:srcRect/>
          <a:stretch>
            <a:fillRect/>
          </a:stretch>
        </p:blipFill>
        <p:spPr bwMode="auto">
          <a:xfrm>
            <a:off x="176213" y="5772150"/>
            <a:ext cx="307975" cy="701675"/>
          </a:xfrm>
          <a:prstGeom prst="rect">
            <a:avLst/>
          </a:prstGeom>
          <a:noFill/>
          <a:ln w="9525">
            <a:noFill/>
            <a:miter lim="800000"/>
            <a:headEnd/>
            <a:tailEnd/>
          </a:ln>
        </p:spPr>
      </p:pic>
      <p:sp>
        <p:nvSpPr>
          <p:cNvPr id="10" name="TextBox 9"/>
          <p:cNvSpPr txBox="1"/>
          <p:nvPr/>
        </p:nvSpPr>
        <p:spPr>
          <a:xfrm>
            <a:off x="7173913" y="6329363"/>
            <a:ext cx="500062" cy="179387"/>
          </a:xfrm>
          <a:prstGeom prst="rect">
            <a:avLst/>
          </a:prstGeom>
        </p:spPr>
        <p:txBody>
          <a:bodyPr lIns="0" tIns="0" rIns="0" bIns="0" anchor="b"/>
          <a:lstStyle/>
          <a:p>
            <a:pPr algn="r" fontAlgn="auto">
              <a:spcBef>
                <a:spcPts val="0"/>
              </a:spcBef>
              <a:spcAft>
                <a:spcPts val="0"/>
              </a:spcAft>
              <a:defRPr/>
            </a:pPr>
            <a:r>
              <a:rPr lang="en-US" sz="1050" dirty="0">
                <a:solidFill>
                  <a:srgbClr val="E3004A"/>
                </a:solidFill>
                <a:latin typeface="Arial"/>
              </a:rPr>
              <a:t>pagina</a:t>
            </a:r>
          </a:p>
        </p:txBody>
      </p:sp>
    </p:spTree>
  </p:cSld>
  <p:clrMap bg1="lt1" tx1="dk1" bg2="lt2" tx2="dk2" accent1="accent1" accent2="accent2" accent3="accent3" accent4="accent4" accent5="accent5" accent6="accent6" hlink="hlink" folHlink="folHlink"/>
  <p:sldLayoutIdLst>
    <p:sldLayoutId id="2147483844" r:id="rId1"/>
    <p:sldLayoutId id="2147483845" r:id="rId2"/>
    <p:sldLayoutId id="2147483846" r:id="rId3"/>
    <p:sldLayoutId id="2147483847" r:id="rId4"/>
    <p:sldLayoutId id="2147483848" r:id="rId5"/>
    <p:sldLayoutId id="2147483849" r:id="rId6"/>
    <p:sldLayoutId id="2147483850" r:id="rId7"/>
    <p:sldLayoutId id="2147483851" r:id="rId8"/>
    <p:sldLayoutId id="2147483852" r:id="rId9"/>
    <p:sldLayoutId id="2147483853" r:id="rId10"/>
    <p:sldLayoutId id="2147483854" r:id="rId11"/>
  </p:sldLayoutIdLst>
  <p:timing>
    <p:tnLst>
      <p:par>
        <p:cTn id="1" dur="indefinite" restart="never" nodeType="tmRoot"/>
      </p:par>
    </p:tnLst>
  </p:timing>
  <p:hf hdr="0" dt="0"/>
  <p:txStyles>
    <p:titleStyle>
      <a:lvl1pPr algn="l" rtl="0" eaLnBrk="0" fontAlgn="base" hangingPunct="0">
        <a:lnSpc>
          <a:spcPct val="90000"/>
        </a:lnSpc>
        <a:spcBef>
          <a:spcPct val="0"/>
        </a:spcBef>
        <a:spcAft>
          <a:spcPct val="0"/>
        </a:spcAft>
        <a:defRPr sz="3200" b="1" kern="1200" spc="-60">
          <a:solidFill>
            <a:schemeClr val="tx1"/>
          </a:solidFill>
          <a:latin typeface="+mj-lt"/>
          <a:ea typeface="+mj-ea"/>
          <a:cs typeface="+mj-cs"/>
        </a:defRPr>
      </a:lvl1pPr>
      <a:lvl2pPr algn="l" rtl="0" eaLnBrk="0" fontAlgn="base" hangingPunct="0">
        <a:lnSpc>
          <a:spcPct val="90000"/>
        </a:lnSpc>
        <a:spcBef>
          <a:spcPct val="0"/>
        </a:spcBef>
        <a:spcAft>
          <a:spcPct val="0"/>
        </a:spcAft>
        <a:defRPr sz="3200" b="1">
          <a:solidFill>
            <a:schemeClr val="tx1"/>
          </a:solidFill>
          <a:latin typeface="Arial" charset="0"/>
        </a:defRPr>
      </a:lvl2pPr>
      <a:lvl3pPr algn="l" rtl="0" eaLnBrk="0" fontAlgn="base" hangingPunct="0">
        <a:lnSpc>
          <a:spcPct val="90000"/>
        </a:lnSpc>
        <a:spcBef>
          <a:spcPct val="0"/>
        </a:spcBef>
        <a:spcAft>
          <a:spcPct val="0"/>
        </a:spcAft>
        <a:defRPr sz="3200" b="1">
          <a:solidFill>
            <a:schemeClr val="tx1"/>
          </a:solidFill>
          <a:latin typeface="Arial" charset="0"/>
        </a:defRPr>
      </a:lvl3pPr>
      <a:lvl4pPr algn="l" rtl="0" eaLnBrk="0" fontAlgn="base" hangingPunct="0">
        <a:lnSpc>
          <a:spcPct val="90000"/>
        </a:lnSpc>
        <a:spcBef>
          <a:spcPct val="0"/>
        </a:spcBef>
        <a:spcAft>
          <a:spcPct val="0"/>
        </a:spcAft>
        <a:defRPr sz="3200" b="1">
          <a:solidFill>
            <a:schemeClr val="tx1"/>
          </a:solidFill>
          <a:latin typeface="Arial" charset="0"/>
        </a:defRPr>
      </a:lvl4pPr>
      <a:lvl5pPr algn="l" rtl="0" eaLnBrk="0" fontAlgn="base" hangingPunct="0">
        <a:lnSpc>
          <a:spcPct val="90000"/>
        </a:lnSpc>
        <a:spcBef>
          <a:spcPct val="0"/>
        </a:spcBef>
        <a:spcAft>
          <a:spcPct val="0"/>
        </a:spcAft>
        <a:defRPr sz="3200" b="1">
          <a:solidFill>
            <a:schemeClr val="tx1"/>
          </a:solidFill>
          <a:latin typeface="Arial" charset="0"/>
        </a:defRPr>
      </a:lvl5pPr>
      <a:lvl6pPr marL="457200" algn="l" rtl="0" fontAlgn="base">
        <a:lnSpc>
          <a:spcPct val="90000"/>
        </a:lnSpc>
        <a:spcBef>
          <a:spcPct val="0"/>
        </a:spcBef>
        <a:spcAft>
          <a:spcPct val="0"/>
        </a:spcAft>
        <a:defRPr sz="3200" b="1">
          <a:solidFill>
            <a:schemeClr val="tx1"/>
          </a:solidFill>
          <a:latin typeface="Arial" charset="0"/>
        </a:defRPr>
      </a:lvl6pPr>
      <a:lvl7pPr marL="914400" algn="l" rtl="0" fontAlgn="base">
        <a:lnSpc>
          <a:spcPct val="90000"/>
        </a:lnSpc>
        <a:spcBef>
          <a:spcPct val="0"/>
        </a:spcBef>
        <a:spcAft>
          <a:spcPct val="0"/>
        </a:spcAft>
        <a:defRPr sz="3200" b="1">
          <a:solidFill>
            <a:schemeClr val="tx1"/>
          </a:solidFill>
          <a:latin typeface="Arial" charset="0"/>
        </a:defRPr>
      </a:lvl7pPr>
      <a:lvl8pPr marL="1371600" algn="l" rtl="0" fontAlgn="base">
        <a:lnSpc>
          <a:spcPct val="90000"/>
        </a:lnSpc>
        <a:spcBef>
          <a:spcPct val="0"/>
        </a:spcBef>
        <a:spcAft>
          <a:spcPct val="0"/>
        </a:spcAft>
        <a:defRPr sz="3200" b="1">
          <a:solidFill>
            <a:schemeClr val="tx1"/>
          </a:solidFill>
          <a:latin typeface="Arial" charset="0"/>
        </a:defRPr>
      </a:lvl8pPr>
      <a:lvl9pPr marL="1828800" algn="l" rtl="0" fontAlgn="base">
        <a:lnSpc>
          <a:spcPct val="90000"/>
        </a:lnSpc>
        <a:spcBef>
          <a:spcPct val="0"/>
        </a:spcBef>
        <a:spcAft>
          <a:spcPct val="0"/>
        </a:spcAft>
        <a:defRPr sz="3200" b="1">
          <a:solidFill>
            <a:schemeClr val="tx1"/>
          </a:solidFill>
          <a:latin typeface="Arial" charset="0"/>
        </a:defRPr>
      </a:lvl9pPr>
    </p:titleStyle>
    <p:bodyStyle>
      <a:lvl1pPr marL="200025" indent="-200025" algn="l" rtl="0" eaLnBrk="0" fontAlgn="base" hangingPunct="0">
        <a:lnSpc>
          <a:spcPct val="90000"/>
        </a:lnSpc>
        <a:spcBef>
          <a:spcPct val="0"/>
        </a:spcBef>
        <a:spcAft>
          <a:spcPts val="1200"/>
        </a:spcAft>
        <a:buFont typeface="Arial" charset="0"/>
        <a:defRPr sz="2400" kern="1200">
          <a:solidFill>
            <a:schemeClr val="tx1"/>
          </a:solidFill>
          <a:latin typeface="+mn-lt"/>
          <a:ea typeface="+mn-ea"/>
          <a:cs typeface="+mn-cs"/>
        </a:defRPr>
      </a:lvl1pPr>
      <a:lvl2pPr marL="200025" indent="-200025" algn="l" rtl="0" eaLnBrk="0" fontAlgn="base" hangingPunct="0">
        <a:lnSpc>
          <a:spcPct val="90000"/>
        </a:lnSpc>
        <a:spcBef>
          <a:spcPct val="0"/>
        </a:spcBef>
        <a:spcAft>
          <a:spcPts val="1200"/>
        </a:spcAft>
        <a:buFont typeface="Arial" charset="0"/>
        <a:buChar char="•"/>
        <a:defRPr sz="2400" kern="1200">
          <a:solidFill>
            <a:schemeClr val="tx1"/>
          </a:solidFill>
          <a:latin typeface="+mn-lt"/>
          <a:ea typeface="+mn-ea"/>
          <a:cs typeface="+mn-cs"/>
        </a:defRPr>
      </a:lvl2pPr>
      <a:lvl3pPr marL="200025" indent="-200025" algn="l" rtl="0" eaLnBrk="0" fontAlgn="base" hangingPunct="0">
        <a:lnSpc>
          <a:spcPct val="90000"/>
        </a:lnSpc>
        <a:spcBef>
          <a:spcPct val="0"/>
        </a:spcBef>
        <a:spcAft>
          <a:spcPts val="1200"/>
        </a:spcAft>
        <a:buFont typeface="Arial" charset="0"/>
        <a:buChar char="•"/>
        <a:defRPr sz="2400" kern="1200">
          <a:solidFill>
            <a:schemeClr val="tx1"/>
          </a:solidFill>
          <a:latin typeface="+mn-lt"/>
          <a:ea typeface="+mn-ea"/>
          <a:cs typeface="+mn-cs"/>
        </a:defRPr>
      </a:lvl3pPr>
      <a:lvl4pPr marL="200025" indent="-200025" algn="l" rtl="0" eaLnBrk="0" fontAlgn="base" hangingPunct="0">
        <a:lnSpc>
          <a:spcPct val="90000"/>
        </a:lnSpc>
        <a:spcBef>
          <a:spcPct val="0"/>
        </a:spcBef>
        <a:spcAft>
          <a:spcPts val="1200"/>
        </a:spcAft>
        <a:buFont typeface="Arial" charset="0"/>
        <a:buChar char="•"/>
        <a:defRPr sz="2400" kern="1200">
          <a:solidFill>
            <a:schemeClr val="tx1"/>
          </a:solidFill>
          <a:latin typeface="+mn-lt"/>
          <a:ea typeface="+mn-ea"/>
          <a:cs typeface="+mn-cs"/>
        </a:defRPr>
      </a:lvl4pPr>
      <a:lvl5pPr marL="200025" indent="-200025" algn="l" rtl="0" eaLnBrk="0" fontAlgn="base" hangingPunct="0">
        <a:lnSpc>
          <a:spcPct val="90000"/>
        </a:lnSpc>
        <a:spcBef>
          <a:spcPct val="0"/>
        </a:spcBef>
        <a:spcAft>
          <a:spcPts val="1200"/>
        </a:spcAft>
        <a:buFont typeface="Arial"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81050" y="403225"/>
            <a:ext cx="7200900" cy="957263"/>
          </a:xfrm>
          <a:prstGeom prst="rect">
            <a:avLst/>
          </a:prstGeom>
        </p:spPr>
        <p:txBody>
          <a:bodyPr vert="horz" lIns="0" tIns="0" rIns="0" bIns="0" rtlCol="0" anchor="t" anchorCtr="0">
            <a:normAutofit/>
          </a:bodyPr>
          <a:lstStyle/>
          <a:p>
            <a:r>
              <a:rPr lang="nl-NL" smtClean="0"/>
              <a:t>Klik om de stijl te bewerken</a:t>
            </a:r>
            <a:endParaRPr lang="en-US"/>
          </a:p>
        </p:txBody>
      </p:sp>
      <p:sp>
        <p:nvSpPr>
          <p:cNvPr id="1027" name="Text Placeholder 2"/>
          <p:cNvSpPr>
            <a:spLocks noGrp="1"/>
          </p:cNvSpPr>
          <p:nvPr>
            <p:ph type="body" idx="1"/>
          </p:nvPr>
        </p:nvSpPr>
        <p:spPr bwMode="auto">
          <a:xfrm>
            <a:off x="769938" y="1511300"/>
            <a:ext cx="7212012" cy="47164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smtClean="0"/>
          </a:p>
        </p:txBody>
      </p:sp>
      <p:sp>
        <p:nvSpPr>
          <p:cNvPr id="4" name="Date Placeholder 3"/>
          <p:cNvSpPr>
            <a:spLocks noGrp="1"/>
          </p:cNvSpPr>
          <p:nvPr>
            <p:ph type="dt" sz="half" idx="2"/>
          </p:nvPr>
        </p:nvSpPr>
        <p:spPr>
          <a:xfrm>
            <a:off x="6357938" y="6329363"/>
            <a:ext cx="774700" cy="179387"/>
          </a:xfrm>
          <a:prstGeom prst="rect">
            <a:avLst/>
          </a:prstGeom>
        </p:spPr>
        <p:txBody>
          <a:bodyPr vert="horz" wrap="none" lIns="0" tIns="0" rIns="0" bIns="0" rtlCol="0" anchor="b"/>
          <a:lstStyle>
            <a:lvl1pPr algn="l" fontAlgn="auto">
              <a:spcBef>
                <a:spcPts val="0"/>
              </a:spcBef>
              <a:spcAft>
                <a:spcPts val="0"/>
              </a:spcAft>
              <a:defRPr sz="1050" smtClean="0">
                <a:solidFill>
                  <a:schemeClr val="tx2"/>
                </a:solidFill>
                <a:latin typeface="+mn-lt"/>
              </a:defRPr>
            </a:lvl1pPr>
          </a:lstStyle>
          <a:p>
            <a:pPr>
              <a:defRPr/>
            </a:pPr>
            <a:fld id="{33989F90-D53A-483F-AEF9-D0E5F584F99E}" type="datetime1">
              <a:rPr lang="nl-NL">
                <a:solidFill>
                  <a:srgbClr val="E3004A"/>
                </a:solidFill>
              </a:rPr>
              <a:pPr>
                <a:defRPr/>
              </a:pPr>
              <a:t>22-11-2015</a:t>
            </a:fld>
            <a:endParaRPr lang="en-US" dirty="0">
              <a:solidFill>
                <a:srgbClr val="E3004A"/>
              </a:solidFill>
            </a:endParaRPr>
          </a:p>
        </p:txBody>
      </p:sp>
      <p:sp>
        <p:nvSpPr>
          <p:cNvPr id="5" name="Footer Placeholder 4"/>
          <p:cNvSpPr>
            <a:spLocks noGrp="1"/>
          </p:cNvSpPr>
          <p:nvPr>
            <p:ph type="ftr" sz="quarter" idx="3"/>
          </p:nvPr>
        </p:nvSpPr>
        <p:spPr>
          <a:xfrm>
            <a:off x="1571625" y="6329363"/>
            <a:ext cx="4500563" cy="179387"/>
          </a:xfrm>
          <a:prstGeom prst="rect">
            <a:avLst/>
          </a:prstGeom>
        </p:spPr>
        <p:txBody>
          <a:bodyPr vert="horz" wrap="none" lIns="0" tIns="0" rIns="0" bIns="0" rtlCol="0" anchor="b" anchorCtr="0"/>
          <a:lstStyle>
            <a:lvl1pPr algn="r" fontAlgn="auto">
              <a:spcBef>
                <a:spcPts val="0"/>
              </a:spcBef>
              <a:spcAft>
                <a:spcPts val="0"/>
              </a:spcAft>
              <a:defRPr sz="1050" smtClean="0">
                <a:solidFill>
                  <a:schemeClr val="tx2"/>
                </a:solidFill>
                <a:latin typeface="+mn-lt"/>
              </a:defRPr>
            </a:lvl1pPr>
          </a:lstStyle>
          <a:p>
            <a:pPr>
              <a:defRPr/>
            </a:pPr>
            <a:r>
              <a:rPr lang="nl-NL">
                <a:solidFill>
                  <a:srgbClr val="E3004A"/>
                </a:solidFill>
              </a:rPr>
              <a:t>Presentatie Naturalis, Nibi-conferentie 2012</a:t>
            </a:r>
            <a:endParaRPr lang="en-US">
              <a:solidFill>
                <a:srgbClr val="E3004A"/>
              </a:solidFill>
            </a:endParaRPr>
          </a:p>
        </p:txBody>
      </p:sp>
      <p:sp>
        <p:nvSpPr>
          <p:cNvPr id="6" name="Slide Number Placeholder 5"/>
          <p:cNvSpPr>
            <a:spLocks noGrp="1"/>
          </p:cNvSpPr>
          <p:nvPr>
            <p:ph type="sldNum" sz="quarter" idx="4"/>
          </p:nvPr>
        </p:nvSpPr>
        <p:spPr>
          <a:xfrm>
            <a:off x="7715250" y="6329363"/>
            <a:ext cx="398463" cy="179387"/>
          </a:xfrm>
          <a:prstGeom prst="rect">
            <a:avLst/>
          </a:prstGeom>
        </p:spPr>
        <p:txBody>
          <a:bodyPr vert="horz" wrap="none" lIns="0" tIns="0" rIns="0" bIns="0" rtlCol="0" anchor="b"/>
          <a:lstStyle>
            <a:lvl1pPr algn="l" fontAlgn="auto">
              <a:spcBef>
                <a:spcPts val="0"/>
              </a:spcBef>
              <a:spcAft>
                <a:spcPts val="0"/>
              </a:spcAft>
              <a:defRPr sz="1050">
                <a:solidFill>
                  <a:schemeClr val="tx2"/>
                </a:solidFill>
                <a:latin typeface="+mn-lt"/>
              </a:defRPr>
            </a:lvl1pPr>
          </a:lstStyle>
          <a:p>
            <a:pPr>
              <a:defRPr/>
            </a:pPr>
            <a:fld id="{3DDE5DAF-68F7-4EC6-A4CA-2186D57DFB8B}" type="slidenum">
              <a:rPr lang="en-US">
                <a:solidFill>
                  <a:srgbClr val="E3004A"/>
                </a:solidFill>
              </a:rPr>
              <a:pPr>
                <a:defRPr/>
              </a:pPr>
              <a:t>‹nr.›</a:t>
            </a:fld>
            <a:endParaRPr lang="en-US" dirty="0">
              <a:solidFill>
                <a:srgbClr val="E3004A"/>
              </a:solidFill>
            </a:endParaRPr>
          </a:p>
        </p:txBody>
      </p:sp>
      <p:pic>
        <p:nvPicPr>
          <p:cNvPr id="1031" name="Picture 14" descr="Enkel logo naturalis.png"/>
          <p:cNvPicPr>
            <a:picLocks noChangeAspect="1"/>
          </p:cNvPicPr>
          <p:nvPr/>
        </p:nvPicPr>
        <p:blipFill>
          <a:blip r:embed="rId13"/>
          <a:srcRect/>
          <a:stretch>
            <a:fillRect/>
          </a:stretch>
        </p:blipFill>
        <p:spPr bwMode="auto">
          <a:xfrm>
            <a:off x="176213" y="5772150"/>
            <a:ext cx="307975" cy="701675"/>
          </a:xfrm>
          <a:prstGeom prst="rect">
            <a:avLst/>
          </a:prstGeom>
          <a:noFill/>
          <a:ln w="9525">
            <a:noFill/>
            <a:miter lim="800000"/>
            <a:headEnd/>
            <a:tailEnd/>
          </a:ln>
        </p:spPr>
      </p:pic>
      <p:sp>
        <p:nvSpPr>
          <p:cNvPr id="10" name="TextBox 9"/>
          <p:cNvSpPr txBox="1"/>
          <p:nvPr/>
        </p:nvSpPr>
        <p:spPr>
          <a:xfrm>
            <a:off x="7173913" y="6329363"/>
            <a:ext cx="500062" cy="179387"/>
          </a:xfrm>
          <a:prstGeom prst="rect">
            <a:avLst/>
          </a:prstGeom>
        </p:spPr>
        <p:txBody>
          <a:bodyPr lIns="0" tIns="0" rIns="0" bIns="0" anchor="b"/>
          <a:lstStyle/>
          <a:p>
            <a:pPr algn="r" fontAlgn="auto">
              <a:spcBef>
                <a:spcPts val="0"/>
              </a:spcBef>
              <a:spcAft>
                <a:spcPts val="0"/>
              </a:spcAft>
              <a:defRPr/>
            </a:pPr>
            <a:r>
              <a:rPr lang="en-US" sz="1050" dirty="0">
                <a:solidFill>
                  <a:srgbClr val="E3004A"/>
                </a:solidFill>
                <a:latin typeface="Arial"/>
              </a:rPr>
              <a:t>pagina</a:t>
            </a:r>
          </a:p>
        </p:txBody>
      </p:sp>
    </p:spTree>
  </p:cSld>
  <p:clrMap bg1="lt1" tx1="dk1" bg2="lt2" tx2="dk2" accent1="accent1" accent2="accent2" accent3="accent3" accent4="accent4" accent5="accent5" accent6="accent6" hlink="hlink" folHlink="folHlink"/>
  <p:sldLayoutIdLst>
    <p:sldLayoutId id="2147483856" r:id="rId1"/>
    <p:sldLayoutId id="2147483857" r:id="rId2"/>
    <p:sldLayoutId id="2147483858" r:id="rId3"/>
    <p:sldLayoutId id="2147483859" r:id="rId4"/>
    <p:sldLayoutId id="2147483860" r:id="rId5"/>
    <p:sldLayoutId id="2147483861" r:id="rId6"/>
    <p:sldLayoutId id="2147483862" r:id="rId7"/>
    <p:sldLayoutId id="2147483863" r:id="rId8"/>
    <p:sldLayoutId id="2147483864" r:id="rId9"/>
    <p:sldLayoutId id="2147483865" r:id="rId10"/>
    <p:sldLayoutId id="2147483866" r:id="rId11"/>
  </p:sldLayoutIdLst>
  <p:timing>
    <p:tnLst>
      <p:par>
        <p:cTn id="1" dur="indefinite" restart="never" nodeType="tmRoot"/>
      </p:par>
    </p:tnLst>
  </p:timing>
  <p:hf hdr="0" dt="0"/>
  <p:txStyles>
    <p:titleStyle>
      <a:lvl1pPr algn="l" rtl="0" eaLnBrk="0" fontAlgn="base" hangingPunct="0">
        <a:lnSpc>
          <a:spcPct val="90000"/>
        </a:lnSpc>
        <a:spcBef>
          <a:spcPct val="0"/>
        </a:spcBef>
        <a:spcAft>
          <a:spcPct val="0"/>
        </a:spcAft>
        <a:defRPr sz="3200" b="1" kern="1200" spc="-60">
          <a:solidFill>
            <a:schemeClr val="tx1"/>
          </a:solidFill>
          <a:latin typeface="+mj-lt"/>
          <a:ea typeface="+mj-ea"/>
          <a:cs typeface="+mj-cs"/>
        </a:defRPr>
      </a:lvl1pPr>
      <a:lvl2pPr algn="l" rtl="0" eaLnBrk="0" fontAlgn="base" hangingPunct="0">
        <a:lnSpc>
          <a:spcPct val="90000"/>
        </a:lnSpc>
        <a:spcBef>
          <a:spcPct val="0"/>
        </a:spcBef>
        <a:spcAft>
          <a:spcPct val="0"/>
        </a:spcAft>
        <a:defRPr sz="3200" b="1">
          <a:solidFill>
            <a:schemeClr val="tx1"/>
          </a:solidFill>
          <a:latin typeface="Arial" charset="0"/>
        </a:defRPr>
      </a:lvl2pPr>
      <a:lvl3pPr algn="l" rtl="0" eaLnBrk="0" fontAlgn="base" hangingPunct="0">
        <a:lnSpc>
          <a:spcPct val="90000"/>
        </a:lnSpc>
        <a:spcBef>
          <a:spcPct val="0"/>
        </a:spcBef>
        <a:spcAft>
          <a:spcPct val="0"/>
        </a:spcAft>
        <a:defRPr sz="3200" b="1">
          <a:solidFill>
            <a:schemeClr val="tx1"/>
          </a:solidFill>
          <a:latin typeface="Arial" charset="0"/>
        </a:defRPr>
      </a:lvl3pPr>
      <a:lvl4pPr algn="l" rtl="0" eaLnBrk="0" fontAlgn="base" hangingPunct="0">
        <a:lnSpc>
          <a:spcPct val="90000"/>
        </a:lnSpc>
        <a:spcBef>
          <a:spcPct val="0"/>
        </a:spcBef>
        <a:spcAft>
          <a:spcPct val="0"/>
        </a:spcAft>
        <a:defRPr sz="3200" b="1">
          <a:solidFill>
            <a:schemeClr val="tx1"/>
          </a:solidFill>
          <a:latin typeface="Arial" charset="0"/>
        </a:defRPr>
      </a:lvl4pPr>
      <a:lvl5pPr algn="l" rtl="0" eaLnBrk="0" fontAlgn="base" hangingPunct="0">
        <a:lnSpc>
          <a:spcPct val="90000"/>
        </a:lnSpc>
        <a:spcBef>
          <a:spcPct val="0"/>
        </a:spcBef>
        <a:spcAft>
          <a:spcPct val="0"/>
        </a:spcAft>
        <a:defRPr sz="3200" b="1">
          <a:solidFill>
            <a:schemeClr val="tx1"/>
          </a:solidFill>
          <a:latin typeface="Arial" charset="0"/>
        </a:defRPr>
      </a:lvl5pPr>
      <a:lvl6pPr marL="457200" algn="l" rtl="0" fontAlgn="base">
        <a:lnSpc>
          <a:spcPct val="90000"/>
        </a:lnSpc>
        <a:spcBef>
          <a:spcPct val="0"/>
        </a:spcBef>
        <a:spcAft>
          <a:spcPct val="0"/>
        </a:spcAft>
        <a:defRPr sz="3200" b="1">
          <a:solidFill>
            <a:schemeClr val="tx1"/>
          </a:solidFill>
          <a:latin typeface="Arial" charset="0"/>
        </a:defRPr>
      </a:lvl6pPr>
      <a:lvl7pPr marL="914400" algn="l" rtl="0" fontAlgn="base">
        <a:lnSpc>
          <a:spcPct val="90000"/>
        </a:lnSpc>
        <a:spcBef>
          <a:spcPct val="0"/>
        </a:spcBef>
        <a:spcAft>
          <a:spcPct val="0"/>
        </a:spcAft>
        <a:defRPr sz="3200" b="1">
          <a:solidFill>
            <a:schemeClr val="tx1"/>
          </a:solidFill>
          <a:latin typeface="Arial" charset="0"/>
        </a:defRPr>
      </a:lvl7pPr>
      <a:lvl8pPr marL="1371600" algn="l" rtl="0" fontAlgn="base">
        <a:lnSpc>
          <a:spcPct val="90000"/>
        </a:lnSpc>
        <a:spcBef>
          <a:spcPct val="0"/>
        </a:spcBef>
        <a:spcAft>
          <a:spcPct val="0"/>
        </a:spcAft>
        <a:defRPr sz="3200" b="1">
          <a:solidFill>
            <a:schemeClr val="tx1"/>
          </a:solidFill>
          <a:latin typeface="Arial" charset="0"/>
        </a:defRPr>
      </a:lvl8pPr>
      <a:lvl9pPr marL="1828800" algn="l" rtl="0" fontAlgn="base">
        <a:lnSpc>
          <a:spcPct val="90000"/>
        </a:lnSpc>
        <a:spcBef>
          <a:spcPct val="0"/>
        </a:spcBef>
        <a:spcAft>
          <a:spcPct val="0"/>
        </a:spcAft>
        <a:defRPr sz="3200" b="1">
          <a:solidFill>
            <a:schemeClr val="tx1"/>
          </a:solidFill>
          <a:latin typeface="Arial" charset="0"/>
        </a:defRPr>
      </a:lvl9pPr>
    </p:titleStyle>
    <p:bodyStyle>
      <a:lvl1pPr marL="200025" indent="-200025" algn="l" rtl="0" eaLnBrk="0" fontAlgn="base" hangingPunct="0">
        <a:lnSpc>
          <a:spcPct val="90000"/>
        </a:lnSpc>
        <a:spcBef>
          <a:spcPct val="0"/>
        </a:spcBef>
        <a:spcAft>
          <a:spcPts val="1200"/>
        </a:spcAft>
        <a:buFont typeface="Arial" charset="0"/>
        <a:defRPr sz="2400" kern="1200">
          <a:solidFill>
            <a:schemeClr val="tx1"/>
          </a:solidFill>
          <a:latin typeface="+mn-lt"/>
          <a:ea typeface="+mn-ea"/>
          <a:cs typeface="+mn-cs"/>
        </a:defRPr>
      </a:lvl1pPr>
      <a:lvl2pPr marL="200025" indent="-200025" algn="l" rtl="0" eaLnBrk="0" fontAlgn="base" hangingPunct="0">
        <a:lnSpc>
          <a:spcPct val="90000"/>
        </a:lnSpc>
        <a:spcBef>
          <a:spcPct val="0"/>
        </a:spcBef>
        <a:spcAft>
          <a:spcPts val="1200"/>
        </a:spcAft>
        <a:buFont typeface="Arial" charset="0"/>
        <a:buChar char="•"/>
        <a:defRPr sz="2400" kern="1200">
          <a:solidFill>
            <a:schemeClr val="tx1"/>
          </a:solidFill>
          <a:latin typeface="+mn-lt"/>
          <a:ea typeface="+mn-ea"/>
          <a:cs typeface="+mn-cs"/>
        </a:defRPr>
      </a:lvl2pPr>
      <a:lvl3pPr marL="200025" indent="-200025" algn="l" rtl="0" eaLnBrk="0" fontAlgn="base" hangingPunct="0">
        <a:lnSpc>
          <a:spcPct val="90000"/>
        </a:lnSpc>
        <a:spcBef>
          <a:spcPct val="0"/>
        </a:spcBef>
        <a:spcAft>
          <a:spcPts val="1200"/>
        </a:spcAft>
        <a:buFont typeface="Arial" charset="0"/>
        <a:buChar char="•"/>
        <a:defRPr sz="2400" kern="1200">
          <a:solidFill>
            <a:schemeClr val="tx1"/>
          </a:solidFill>
          <a:latin typeface="+mn-lt"/>
          <a:ea typeface="+mn-ea"/>
          <a:cs typeface="+mn-cs"/>
        </a:defRPr>
      </a:lvl3pPr>
      <a:lvl4pPr marL="200025" indent="-200025" algn="l" rtl="0" eaLnBrk="0" fontAlgn="base" hangingPunct="0">
        <a:lnSpc>
          <a:spcPct val="90000"/>
        </a:lnSpc>
        <a:spcBef>
          <a:spcPct val="0"/>
        </a:spcBef>
        <a:spcAft>
          <a:spcPts val="1200"/>
        </a:spcAft>
        <a:buFont typeface="Arial" charset="0"/>
        <a:buChar char="•"/>
        <a:defRPr sz="2400" kern="1200">
          <a:solidFill>
            <a:schemeClr val="tx1"/>
          </a:solidFill>
          <a:latin typeface="+mn-lt"/>
          <a:ea typeface="+mn-ea"/>
          <a:cs typeface="+mn-cs"/>
        </a:defRPr>
      </a:lvl4pPr>
      <a:lvl5pPr marL="200025" indent="-200025" algn="l" rtl="0" eaLnBrk="0" fontAlgn="base" hangingPunct="0">
        <a:lnSpc>
          <a:spcPct val="90000"/>
        </a:lnSpc>
        <a:spcBef>
          <a:spcPct val="0"/>
        </a:spcBef>
        <a:spcAft>
          <a:spcPts val="1200"/>
        </a:spcAft>
        <a:buFont typeface="Arial"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8.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20.jpeg"/><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youtu.be/HDoglyItLS4"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3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34.xml.rels><?xml version="1.0" encoding="UTF-8" standalone="yes"?>
<Relationships xmlns="http://schemas.openxmlformats.org/package/2006/relationships"><Relationship Id="rId3" Type="http://schemas.openxmlformats.org/officeDocument/2006/relationships/hyperlink" Target="http://www.grenzeloos.nl/trex-projectthema/"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http://www.naturalis.nl/nl/thema/t-rex/"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7.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1788" y="2814638"/>
            <a:ext cx="7840662" cy="1385887"/>
          </a:xfrm>
        </p:spPr>
        <p:txBody>
          <a:bodyPr/>
          <a:lstStyle/>
          <a:p>
            <a:pPr eaLnBrk="1" fontAlgn="auto" hangingPunct="1">
              <a:spcAft>
                <a:spcPts val="0"/>
              </a:spcAft>
              <a:defRPr/>
            </a:pPr>
            <a:r>
              <a:rPr lang="en-US" dirty="0" smtClean="0"/>
              <a:t>Live: </a:t>
            </a:r>
            <a:br>
              <a:rPr lang="en-US" dirty="0" smtClean="0"/>
            </a:br>
            <a:r>
              <a:rPr lang="en-US" i="1" dirty="0" smtClean="0"/>
              <a:t>T. </a:t>
            </a:r>
            <a:r>
              <a:rPr lang="en-US" i="1" dirty="0" err="1" smtClean="0"/>
              <a:t>rex</a:t>
            </a:r>
            <a:r>
              <a:rPr lang="en-US" dirty="0" smtClean="0"/>
              <a:t> </a:t>
            </a:r>
            <a:r>
              <a:rPr lang="en-US" dirty="0" err="1" smtClean="0"/>
              <a:t>autopsie</a:t>
            </a:r>
            <a:r>
              <a:rPr lang="en-US" dirty="0" smtClean="0"/>
              <a:t> in de </a:t>
            </a:r>
            <a:r>
              <a:rPr lang="en-US" dirty="0" err="1" smtClean="0"/>
              <a:t>klas</a:t>
            </a:r>
            <a:r>
              <a:rPr lang="en-US" dirty="0" smtClean="0"/>
              <a:t>!</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Tijdelijke aanduiding voor afbeelding 8" descr="amber_feathers.jpg"/>
          <p:cNvPicPr>
            <a:picLocks noGrp="1" noChangeAspect="1"/>
          </p:cNvPicPr>
          <p:nvPr>
            <p:ph type="pic" sz="quarter" idx="13"/>
          </p:nvPr>
        </p:nvPicPr>
        <p:blipFill>
          <a:blip r:embed="rId3"/>
          <a:srcRect t="5415" b="5415"/>
          <a:stretch>
            <a:fillRect/>
          </a:stretch>
        </p:blipFill>
        <p:spPr>
          <a:xfrm>
            <a:off x="755650" y="3298825"/>
            <a:ext cx="3529013" cy="2362200"/>
          </a:xfrm>
        </p:spPr>
      </p:pic>
      <p:sp>
        <p:nvSpPr>
          <p:cNvPr id="8" name="Tekstvak 7"/>
          <p:cNvSpPr txBox="1"/>
          <p:nvPr/>
        </p:nvSpPr>
        <p:spPr>
          <a:xfrm>
            <a:off x="755576" y="188640"/>
            <a:ext cx="3600400" cy="523220"/>
          </a:xfrm>
          <a:prstGeom prst="rect">
            <a:avLst/>
          </a:prstGeom>
          <a:no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dk1"/>
          </a:lnRef>
          <a:fillRef idx="1">
            <a:schemeClr val="lt1"/>
          </a:fillRef>
          <a:effectRef idx="0">
            <a:schemeClr val="dk1"/>
          </a:effectRef>
          <a:fontRef idx="minor">
            <a:schemeClr val="dk1"/>
          </a:fontRef>
        </p:style>
        <p:txBody>
          <a:bodyPr>
            <a:spAutoFit/>
          </a:bodyPr>
          <a:lstStyle/>
          <a:p>
            <a:pPr marL="514350" indent="-514350" fontAlgn="auto">
              <a:spcBef>
                <a:spcPts val="0"/>
              </a:spcBef>
              <a:spcAft>
                <a:spcPts val="0"/>
              </a:spcAft>
              <a:defRPr/>
            </a:pPr>
            <a:r>
              <a:rPr lang="en-US" sz="2800" dirty="0" err="1">
                <a:solidFill>
                  <a:schemeClr val="bg1"/>
                </a:solidFill>
              </a:rPr>
              <a:t>Bijzondere</a:t>
            </a:r>
            <a:r>
              <a:rPr lang="en-US" sz="2800" dirty="0">
                <a:solidFill>
                  <a:schemeClr val="bg1"/>
                </a:solidFill>
              </a:rPr>
              <a:t> </a:t>
            </a:r>
            <a:r>
              <a:rPr lang="en-US" sz="2800" dirty="0" err="1">
                <a:solidFill>
                  <a:schemeClr val="bg1"/>
                </a:solidFill>
              </a:rPr>
              <a:t>fossielen</a:t>
            </a:r>
            <a:endParaRPr lang="nl-NL" sz="2000" dirty="0">
              <a:solidFill>
                <a:schemeClr val="bg1"/>
              </a:solidFill>
            </a:endParaRPr>
          </a:p>
        </p:txBody>
      </p:sp>
      <p:pic>
        <p:nvPicPr>
          <p:cNvPr id="9222" name="Afbeelding 9" descr="dei_head1.jpg"/>
          <p:cNvPicPr>
            <a:picLocks noChangeAspect="1"/>
          </p:cNvPicPr>
          <p:nvPr/>
        </p:nvPicPr>
        <p:blipFill>
          <a:blip r:embed="rId4"/>
          <a:srcRect/>
          <a:stretch>
            <a:fillRect/>
          </a:stretch>
        </p:blipFill>
        <p:spPr bwMode="auto">
          <a:xfrm>
            <a:off x="5219700" y="1989138"/>
            <a:ext cx="3021013" cy="2343150"/>
          </a:xfrm>
          <a:prstGeom prst="rect">
            <a:avLst/>
          </a:prstGeom>
          <a:noFill/>
          <a:ln w="9525">
            <a:noFill/>
            <a:miter lim="800000"/>
            <a:headEnd/>
            <a:tailEnd/>
          </a:ln>
        </p:spPr>
      </p:pic>
      <p:pic>
        <p:nvPicPr>
          <p:cNvPr id="9223" name="Afbeelding 10" descr="fossil-feather.jpg"/>
          <p:cNvPicPr>
            <a:picLocks noChangeAspect="1"/>
          </p:cNvPicPr>
          <p:nvPr/>
        </p:nvPicPr>
        <p:blipFill>
          <a:blip r:embed="rId5"/>
          <a:srcRect/>
          <a:stretch>
            <a:fillRect/>
          </a:stretch>
        </p:blipFill>
        <p:spPr bwMode="auto">
          <a:xfrm>
            <a:off x="755650" y="908050"/>
            <a:ext cx="3529013" cy="2200275"/>
          </a:xfrm>
          <a:prstGeom prst="rect">
            <a:avLst/>
          </a:prstGeom>
          <a:noFill/>
          <a:ln w="9525">
            <a:noFill/>
            <a:miter lim="800000"/>
            <a:headEnd/>
            <a:tailEnd/>
          </a:ln>
        </p:spPr>
      </p:pic>
      <p:sp>
        <p:nvSpPr>
          <p:cNvPr id="12" name="PIJL-RECHTS 11"/>
          <p:cNvSpPr/>
          <p:nvPr/>
        </p:nvSpPr>
        <p:spPr>
          <a:xfrm>
            <a:off x="4572000" y="2997200"/>
            <a:ext cx="504825" cy="431800"/>
          </a:xfrm>
          <a:prstGeom prst="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kstvak 8"/>
          <p:cNvSpPr txBox="1"/>
          <p:nvPr/>
        </p:nvSpPr>
        <p:spPr>
          <a:xfrm>
            <a:off x="755576" y="1340768"/>
            <a:ext cx="7992888" cy="3677930"/>
          </a:xfrm>
          <a:prstGeom prst="rect">
            <a:avLst/>
          </a:prstGeom>
          <a:solidFill>
            <a:schemeClr val="bg1"/>
          </a:solidFill>
          <a:ln>
            <a:noFill/>
          </a:ln>
          <a:effectLst>
            <a:outerShdw blurRad="50800" dist="381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dk1"/>
          </a:lnRef>
          <a:fillRef idx="1">
            <a:schemeClr val="lt1"/>
          </a:fillRef>
          <a:effectRef idx="0">
            <a:schemeClr val="dk1"/>
          </a:effectRef>
          <a:fontRef idx="minor">
            <a:schemeClr val="dk1"/>
          </a:fontRef>
        </p:style>
        <p:txBody>
          <a:bodyPr wrap="square">
            <a:spAutoFit/>
          </a:bodyPr>
          <a:lstStyle/>
          <a:p>
            <a:pPr>
              <a:defRPr/>
            </a:pPr>
            <a:r>
              <a:rPr lang="en-US" sz="2400" dirty="0" err="1"/>
              <a:t>Wereldorientatie</a:t>
            </a:r>
            <a:r>
              <a:rPr lang="en-US" sz="2400" dirty="0"/>
              <a:t>: </a:t>
            </a:r>
          </a:p>
          <a:p>
            <a:pPr>
              <a:defRPr/>
            </a:pPr>
            <a:endParaRPr lang="en-US" sz="2400" dirty="0"/>
          </a:p>
          <a:p>
            <a:pPr marL="800100" lvl="1" indent="-342900">
              <a:lnSpc>
                <a:spcPct val="150000"/>
              </a:lnSpc>
              <a:buFont typeface="Arial" panose="020B0604020202020204" pitchFamily="34" charset="0"/>
              <a:buChar char="•"/>
              <a:defRPr/>
            </a:pPr>
            <a:r>
              <a:rPr lang="en-US" sz="2000" dirty="0" err="1" smtClean="0"/>
              <a:t>Vorm</a:t>
            </a:r>
            <a:r>
              <a:rPr lang="en-US" sz="2000" dirty="0" smtClean="0"/>
              <a:t> </a:t>
            </a:r>
            <a:r>
              <a:rPr lang="en-US" sz="2000" dirty="0"/>
              <a:t>en </a:t>
            </a:r>
            <a:r>
              <a:rPr lang="en-US" sz="2000" dirty="0" err="1"/>
              <a:t>functie</a:t>
            </a:r>
            <a:r>
              <a:rPr lang="en-US" sz="2000" dirty="0"/>
              <a:t> (41, </a:t>
            </a:r>
            <a:r>
              <a:rPr lang="en-US" sz="2000" dirty="0" err="1"/>
              <a:t>verdiepend</a:t>
            </a:r>
            <a:r>
              <a:rPr lang="en-US" sz="2000" dirty="0" smtClean="0"/>
              <a:t>)</a:t>
            </a:r>
          </a:p>
          <a:p>
            <a:pPr marL="1200150" lvl="2" indent="-285750">
              <a:lnSpc>
                <a:spcPct val="150000"/>
              </a:lnSpc>
              <a:buFont typeface="Courier New" panose="02070309020205020404" pitchFamily="49" charset="0"/>
              <a:buChar char="o"/>
            </a:pPr>
            <a:r>
              <a:rPr lang="nl-NL" dirty="0"/>
              <a:t>bouw en functie van het skelet</a:t>
            </a:r>
          </a:p>
          <a:p>
            <a:pPr marL="1200150" lvl="2" indent="-285750">
              <a:lnSpc>
                <a:spcPct val="150000"/>
              </a:lnSpc>
              <a:buFont typeface="Courier New" panose="02070309020205020404" pitchFamily="49" charset="0"/>
              <a:buChar char="o"/>
            </a:pPr>
            <a:r>
              <a:rPr lang="nl-NL" dirty="0" smtClean="0"/>
              <a:t>overeenkomsten </a:t>
            </a:r>
            <a:r>
              <a:rPr lang="nl-NL" dirty="0"/>
              <a:t>en verschillen in bouw van mens en (zoog)dier</a:t>
            </a:r>
          </a:p>
          <a:p>
            <a:pPr marL="1200150" lvl="2" indent="-285750">
              <a:lnSpc>
                <a:spcPct val="150000"/>
              </a:lnSpc>
              <a:buFont typeface="Courier New" panose="02070309020205020404" pitchFamily="49" charset="0"/>
              <a:buChar char="o"/>
            </a:pPr>
            <a:r>
              <a:rPr lang="nl-NL" dirty="0"/>
              <a:t>verschillen tussen mens en (zoog)dier in voortbeweging</a:t>
            </a:r>
          </a:p>
          <a:p>
            <a:pPr marL="2171700" lvl="4" indent="-342900">
              <a:lnSpc>
                <a:spcPct val="150000"/>
              </a:lnSpc>
              <a:buFont typeface="Courier New" panose="02070309020205020404" pitchFamily="49" charset="0"/>
              <a:buChar char="o"/>
              <a:defRPr/>
            </a:pPr>
            <a:endParaRPr lang="en-US" sz="2000" dirty="0"/>
          </a:p>
          <a:p>
            <a:pPr marL="914400" lvl="1" indent="-457200">
              <a:buFontTx/>
              <a:buAutoNum type="arabicPeriod"/>
              <a:defRPr/>
            </a:pPr>
            <a:endParaRPr lang="en-US" sz="2000" dirty="0"/>
          </a:p>
          <a:p>
            <a:pPr>
              <a:defRPr/>
            </a:pPr>
            <a:endParaRPr lang="nl-NL" sz="2400" dirty="0"/>
          </a:p>
        </p:txBody>
      </p:sp>
      <p:sp>
        <p:nvSpPr>
          <p:cNvPr id="7" name="Tekstvak 6"/>
          <p:cNvSpPr txBox="1"/>
          <p:nvPr/>
        </p:nvSpPr>
        <p:spPr>
          <a:xfrm>
            <a:off x="754805" y="371428"/>
            <a:ext cx="6192838" cy="387798"/>
          </a:xfrm>
          <a:prstGeom prst="rect">
            <a:avLst/>
          </a:prstGeom>
          <a:noFill/>
          <a:ln>
            <a:noFill/>
          </a:ln>
          <a:effectLst>
            <a:outerShdw blurRad="57785" dist="33020" dir="3180000" algn="ctr">
              <a:srgbClr val="000000">
                <a:alpha val="30000"/>
              </a:srgbClr>
            </a:outerShdw>
          </a:effectLst>
        </p:spPr>
        <p:style>
          <a:lnRef idx="2">
            <a:schemeClr val="dk1"/>
          </a:lnRef>
          <a:fillRef idx="1">
            <a:schemeClr val="lt1"/>
          </a:fillRef>
          <a:effectRef idx="0">
            <a:schemeClr val="dk1"/>
          </a:effectRef>
          <a:fontRef idx="minor">
            <a:schemeClr val="dk1"/>
          </a:fontRef>
        </p:style>
        <p:txBody>
          <a:bodyPr vert="horz" lIns="0" tIns="0" rIns="0" bIns="0" rtlCol="0" anchor="t" anchorCtr="0">
            <a:spAutoFit/>
          </a:bodyPr>
          <a:lstStyle>
            <a:lvl1pPr defTabSz="914400" eaLnBrk="1" latinLnBrk="0" hangingPunct="1">
              <a:lnSpc>
                <a:spcPct val="90000"/>
              </a:lnSpc>
              <a:buNone/>
              <a:defRPr sz="2800" b="1" spc="-60" baseline="0"/>
            </a:lvl1pPr>
          </a:lstStyle>
          <a:p>
            <a:r>
              <a:rPr lang="en-US" dirty="0"/>
              <a:t>T. rex… in </a:t>
            </a:r>
            <a:r>
              <a:rPr lang="en-US" dirty="0" err="1"/>
              <a:t>mijn</a:t>
            </a:r>
            <a:r>
              <a:rPr lang="en-US" dirty="0"/>
              <a:t> </a:t>
            </a:r>
            <a:r>
              <a:rPr lang="en-US" dirty="0" err="1"/>
              <a:t>lesprogramma</a:t>
            </a:r>
            <a:r>
              <a:rPr lang="en-US" dirty="0"/>
              <a:t>?</a:t>
            </a:r>
            <a:endParaRPr lang="nl-NL" dirty="0" err="1"/>
          </a:p>
        </p:txBody>
      </p:sp>
      <p:pic>
        <p:nvPicPr>
          <p:cNvPr id="8" name="Afbeelding 7" descr="SLO_logo horizontaal totaal.jpg"/>
          <p:cNvPicPr>
            <a:picLocks noChangeAspect="1"/>
          </p:cNvPicPr>
          <p:nvPr/>
        </p:nvPicPr>
        <p:blipFill>
          <a:blip r:embed="rId3"/>
          <a:stretch>
            <a:fillRect/>
          </a:stretch>
        </p:blipFill>
        <p:spPr>
          <a:xfrm rot="492864">
            <a:off x="5032375" y="1327150"/>
            <a:ext cx="2881313" cy="614363"/>
          </a:xfrm>
          <a:prstGeom prst="rect">
            <a:avLst/>
          </a:prstGeom>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kstvak 8"/>
          <p:cNvSpPr txBox="1"/>
          <p:nvPr/>
        </p:nvSpPr>
        <p:spPr>
          <a:xfrm>
            <a:off x="755576" y="1340768"/>
            <a:ext cx="6984776" cy="2616101"/>
          </a:xfrm>
          <a:prstGeom prst="rect">
            <a:avLst/>
          </a:prstGeom>
          <a:solidFill>
            <a:schemeClr val="bg1"/>
          </a:solidFill>
          <a:ln>
            <a:noFill/>
          </a:ln>
          <a:effectLst>
            <a:outerShdw blurRad="50800" dist="381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dk1"/>
          </a:lnRef>
          <a:fillRef idx="1">
            <a:schemeClr val="lt1"/>
          </a:fillRef>
          <a:effectRef idx="0">
            <a:schemeClr val="dk1"/>
          </a:effectRef>
          <a:fontRef idx="minor">
            <a:schemeClr val="dk1"/>
          </a:fontRef>
        </p:style>
        <p:txBody>
          <a:bodyPr>
            <a:spAutoFit/>
          </a:bodyPr>
          <a:lstStyle/>
          <a:p>
            <a:pPr>
              <a:defRPr/>
            </a:pPr>
            <a:r>
              <a:rPr lang="nl-NL" sz="2400" dirty="0"/>
              <a:t>Natuur &amp; Duurzaamheid:</a:t>
            </a:r>
          </a:p>
          <a:p>
            <a:pPr>
              <a:defRPr/>
            </a:pPr>
            <a:endParaRPr lang="nl-NL" sz="2000" dirty="0"/>
          </a:p>
          <a:p>
            <a:pPr marL="914400" lvl="1" indent="-457200">
              <a:buFont typeface="+mj-lt"/>
              <a:buAutoNum type="arabicPeriod"/>
              <a:defRPr/>
            </a:pPr>
            <a:r>
              <a:rPr lang="nl-NL" sz="2000" dirty="0"/>
              <a:t>Beweging (66, 69)</a:t>
            </a:r>
          </a:p>
          <a:p>
            <a:pPr marL="914400" lvl="1" indent="-457200">
              <a:buFont typeface="+mj-lt"/>
              <a:buAutoNum type="arabicPeriod"/>
              <a:defRPr/>
            </a:pPr>
            <a:endParaRPr lang="nl-NL" sz="2000" dirty="0"/>
          </a:p>
          <a:p>
            <a:pPr marL="914400" lvl="1" indent="-457200">
              <a:buFont typeface="+mj-lt"/>
              <a:buAutoNum type="arabicPeriod"/>
              <a:defRPr/>
            </a:pPr>
            <a:r>
              <a:rPr lang="nl-NL" sz="2000" dirty="0" smtClean="0"/>
              <a:t>Vorm </a:t>
            </a:r>
            <a:r>
              <a:rPr lang="nl-NL" sz="2000" dirty="0"/>
              <a:t>en functie (37)</a:t>
            </a:r>
          </a:p>
          <a:p>
            <a:pPr marL="914400" lvl="1" indent="-457200">
              <a:buFont typeface="+mj-lt"/>
              <a:buAutoNum type="arabicPeriod"/>
              <a:defRPr/>
            </a:pPr>
            <a:endParaRPr lang="nl-NL" sz="2000" dirty="0"/>
          </a:p>
          <a:p>
            <a:pPr marL="914400" lvl="1" indent="-457200">
              <a:buFont typeface="+mj-lt"/>
              <a:buAutoNum type="arabicPeriod"/>
              <a:defRPr/>
            </a:pPr>
            <a:r>
              <a:rPr lang="nl-NL" sz="2000" dirty="0"/>
              <a:t>Fossiel (140,141, 142, 143, 144,145, 146)</a:t>
            </a:r>
          </a:p>
          <a:p>
            <a:pPr marL="914400" lvl="1" indent="-457200">
              <a:buFont typeface="+mj-lt"/>
              <a:buAutoNum type="arabicPeriod"/>
              <a:defRPr/>
            </a:pPr>
            <a:endParaRPr lang="nl-NL" sz="2000" dirty="0"/>
          </a:p>
        </p:txBody>
      </p:sp>
      <p:sp>
        <p:nvSpPr>
          <p:cNvPr id="7" name="Tekstvak 6"/>
          <p:cNvSpPr txBox="1"/>
          <p:nvPr/>
        </p:nvSpPr>
        <p:spPr>
          <a:xfrm>
            <a:off x="755576" y="397554"/>
            <a:ext cx="6192838" cy="387798"/>
          </a:xfrm>
          <a:prstGeom prst="rect">
            <a:avLst/>
          </a:prstGeom>
          <a:noFill/>
          <a:ln>
            <a:noFill/>
          </a:ln>
          <a:effectLst>
            <a:outerShdw blurRad="57785" dist="33020" dir="3180000" algn="ctr">
              <a:srgbClr val="000000">
                <a:alpha val="30000"/>
              </a:srgbClr>
            </a:outerShdw>
          </a:effectLst>
        </p:spPr>
        <p:style>
          <a:lnRef idx="2">
            <a:schemeClr val="dk1"/>
          </a:lnRef>
          <a:fillRef idx="1">
            <a:schemeClr val="lt1"/>
          </a:fillRef>
          <a:effectRef idx="0">
            <a:schemeClr val="dk1"/>
          </a:effectRef>
          <a:fontRef idx="minor">
            <a:schemeClr val="dk1"/>
          </a:fontRef>
        </p:style>
        <p:txBody>
          <a:bodyPr vert="horz" lIns="0" tIns="0" rIns="0" bIns="0" rtlCol="0" anchor="t" anchorCtr="0">
            <a:spAutoFit/>
          </a:bodyPr>
          <a:lstStyle>
            <a:defPPr>
              <a:defRPr lang="en-US"/>
            </a:defPPr>
            <a:lvl1pPr defTabSz="914400" eaLnBrk="1" latinLnBrk="0" hangingPunct="1">
              <a:lnSpc>
                <a:spcPct val="90000"/>
              </a:lnSpc>
              <a:buNone/>
              <a:defRPr sz="2800" b="1" spc="-60" baseline="0"/>
            </a:lvl1pPr>
          </a:lstStyle>
          <a:p>
            <a:r>
              <a:rPr lang="en-US" dirty="0"/>
              <a:t>T. rex… in </a:t>
            </a:r>
            <a:r>
              <a:rPr lang="en-US" dirty="0" err="1"/>
              <a:t>mijn</a:t>
            </a:r>
            <a:r>
              <a:rPr lang="en-US" dirty="0"/>
              <a:t> </a:t>
            </a:r>
            <a:r>
              <a:rPr lang="en-US" dirty="0" err="1"/>
              <a:t>lesprogramma</a:t>
            </a:r>
            <a:r>
              <a:rPr lang="en-US" dirty="0"/>
              <a:t>?</a:t>
            </a:r>
            <a:endParaRPr lang="nl-NL" dirty="0" err="1"/>
          </a:p>
        </p:txBody>
      </p:sp>
      <p:pic>
        <p:nvPicPr>
          <p:cNvPr id="8" name="Afbeelding 7" descr="Biologie-Plus-School-2-300x74.jpg"/>
          <p:cNvPicPr>
            <a:picLocks noChangeAspect="1"/>
          </p:cNvPicPr>
          <p:nvPr/>
        </p:nvPicPr>
        <p:blipFill>
          <a:blip r:embed="rId3"/>
          <a:stretch>
            <a:fillRect/>
          </a:stretch>
        </p:blipFill>
        <p:spPr>
          <a:xfrm rot="902717">
            <a:off x="4910138" y="1335088"/>
            <a:ext cx="3395662" cy="836612"/>
          </a:xfrm>
          <a:prstGeom prst="rect">
            <a:avLst/>
          </a:prstGeom>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81200" y="403200"/>
            <a:ext cx="7200000" cy="387798"/>
          </a:xfrm>
          <a:noFill/>
          <a:ln>
            <a:noFill/>
          </a:ln>
          <a:effectLst>
            <a:outerShdw blurRad="57785" dist="33020" dir="3180000" algn="ctr">
              <a:srgbClr val="000000">
                <a:alpha val="30000"/>
              </a:srgbClr>
            </a:outerShdw>
          </a:effectLst>
        </p:spPr>
        <p:style>
          <a:lnRef idx="2">
            <a:schemeClr val="dk1"/>
          </a:lnRef>
          <a:fillRef idx="1">
            <a:schemeClr val="lt1"/>
          </a:fillRef>
          <a:effectRef idx="0">
            <a:schemeClr val="dk1"/>
          </a:effectRef>
          <a:fontRef idx="minor">
            <a:schemeClr val="dk1"/>
          </a:fontRef>
        </p:style>
        <p:txBody>
          <a:bodyPr vert="horz" lIns="0" tIns="0" rIns="0" bIns="0" rtlCol="0" anchor="t" anchorCtr="0">
            <a:spAutoFit/>
          </a:bodyPr>
          <a:lstStyle/>
          <a:p>
            <a:pPr fontAlgn="base">
              <a:spcAft>
                <a:spcPct val="0"/>
              </a:spcAft>
            </a:pPr>
            <a:r>
              <a:rPr lang="nl-NL" sz="2800" dirty="0">
                <a:solidFill>
                  <a:schemeClr val="dk1"/>
                </a:solidFill>
                <a:latin typeface="+mn-lt"/>
                <a:ea typeface="+mn-ea"/>
                <a:cs typeface="+mn-cs"/>
              </a:rPr>
              <a:t>Big Five</a:t>
            </a:r>
          </a:p>
        </p:txBody>
      </p:sp>
      <p:pic>
        <p:nvPicPr>
          <p:cNvPr id="4" name="Picture 4" descr="http://athletesinaction.nl/uploads/2013/05/TheBigFive.jp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228922" y="1152127"/>
            <a:ext cx="8591550" cy="4562476"/>
          </a:xfrm>
          <a:prstGeom prst="rect">
            <a:avLst/>
          </a:prstGeom>
          <a:noFill/>
          <a:extLst>
            <a:ext uri="{909E8E84-426E-40DD-AFC4-6F175D3DCCD1}">
              <a14:hiddenFill xmlns="" xmlns:a14="http://schemas.microsoft.com/office/drawing/2010/main">
                <a:solidFill>
                  <a:srgbClr val="FFFFFF"/>
                </a:solidFill>
              </a14:hiddenFill>
            </a:ext>
          </a:extLst>
        </p:spPr>
      </p:pic>
      <p:sp>
        <p:nvSpPr>
          <p:cNvPr id="5" name="Tekstvak 4"/>
          <p:cNvSpPr txBox="1"/>
          <p:nvPr/>
        </p:nvSpPr>
        <p:spPr>
          <a:xfrm>
            <a:off x="1187624" y="2852936"/>
            <a:ext cx="2016225" cy="307777"/>
          </a:xfrm>
          <a:prstGeom prst="rect">
            <a:avLst/>
          </a:prstGeom>
          <a:noFill/>
        </p:spPr>
        <p:txBody>
          <a:bodyPr wrap="square" rtlCol="0">
            <a:spAutoFit/>
          </a:bodyPr>
          <a:lstStyle/>
          <a:p>
            <a:r>
              <a:rPr lang="nl-NL" b="1" dirty="0" smtClean="0">
                <a:solidFill>
                  <a:schemeClr val="bg1"/>
                </a:solidFill>
              </a:rPr>
              <a:t>1. verwonderend</a:t>
            </a:r>
            <a:endParaRPr lang="en-US" b="1" dirty="0">
              <a:solidFill>
                <a:schemeClr val="bg1"/>
              </a:solidFill>
            </a:endParaRPr>
          </a:p>
        </p:txBody>
      </p:sp>
      <p:sp>
        <p:nvSpPr>
          <p:cNvPr id="6" name="Tekstvak 5"/>
          <p:cNvSpPr txBox="1"/>
          <p:nvPr/>
        </p:nvSpPr>
        <p:spPr>
          <a:xfrm>
            <a:off x="4085208" y="1664289"/>
            <a:ext cx="1620180" cy="307777"/>
          </a:xfrm>
          <a:prstGeom prst="rect">
            <a:avLst/>
          </a:prstGeom>
          <a:noFill/>
        </p:spPr>
        <p:txBody>
          <a:bodyPr wrap="square" rtlCol="0">
            <a:spAutoFit/>
          </a:bodyPr>
          <a:lstStyle/>
          <a:p>
            <a:pPr algn="ctr"/>
            <a:r>
              <a:rPr lang="nl-NL" b="1" dirty="0" smtClean="0">
                <a:solidFill>
                  <a:schemeClr val="bg1"/>
                </a:solidFill>
              </a:rPr>
              <a:t>2. echt</a:t>
            </a:r>
            <a:endParaRPr lang="en-US" b="1" dirty="0">
              <a:solidFill>
                <a:schemeClr val="bg1"/>
              </a:solidFill>
            </a:endParaRPr>
          </a:p>
        </p:txBody>
      </p:sp>
      <p:sp>
        <p:nvSpPr>
          <p:cNvPr id="7" name="Tekstvak 6"/>
          <p:cNvSpPr txBox="1"/>
          <p:nvPr/>
        </p:nvSpPr>
        <p:spPr>
          <a:xfrm>
            <a:off x="6120172" y="2636912"/>
            <a:ext cx="2088232" cy="307777"/>
          </a:xfrm>
          <a:prstGeom prst="rect">
            <a:avLst/>
          </a:prstGeom>
          <a:noFill/>
        </p:spPr>
        <p:txBody>
          <a:bodyPr wrap="square" rtlCol="0">
            <a:spAutoFit/>
          </a:bodyPr>
          <a:lstStyle/>
          <a:p>
            <a:pPr algn="ctr"/>
            <a:r>
              <a:rPr lang="nl-NL" b="1" dirty="0" smtClean="0">
                <a:solidFill>
                  <a:schemeClr val="bg1"/>
                </a:solidFill>
              </a:rPr>
              <a:t>3. onderzoekend</a:t>
            </a:r>
            <a:endParaRPr lang="en-US" b="1" dirty="0">
              <a:solidFill>
                <a:schemeClr val="bg1"/>
              </a:solidFill>
            </a:endParaRPr>
          </a:p>
        </p:txBody>
      </p:sp>
      <p:sp>
        <p:nvSpPr>
          <p:cNvPr id="8" name="Tekstvak 7"/>
          <p:cNvSpPr txBox="1"/>
          <p:nvPr/>
        </p:nvSpPr>
        <p:spPr>
          <a:xfrm>
            <a:off x="1763688" y="4329100"/>
            <a:ext cx="2448272" cy="369332"/>
          </a:xfrm>
          <a:prstGeom prst="rect">
            <a:avLst/>
          </a:prstGeom>
          <a:noFill/>
        </p:spPr>
        <p:txBody>
          <a:bodyPr wrap="square" rtlCol="0">
            <a:spAutoFit/>
          </a:bodyPr>
          <a:lstStyle/>
          <a:p>
            <a:r>
              <a:rPr lang="nl-NL" b="1" dirty="0" smtClean="0">
                <a:solidFill>
                  <a:schemeClr val="bg1"/>
                </a:solidFill>
              </a:rPr>
              <a:t>5. wetenschapswijs</a:t>
            </a:r>
            <a:endParaRPr lang="en-US" b="1" dirty="0">
              <a:solidFill>
                <a:schemeClr val="bg1"/>
              </a:solidFill>
            </a:endParaRPr>
          </a:p>
        </p:txBody>
      </p:sp>
      <p:sp>
        <p:nvSpPr>
          <p:cNvPr id="9" name="Tekstvak 8"/>
          <p:cNvSpPr txBox="1"/>
          <p:nvPr/>
        </p:nvSpPr>
        <p:spPr>
          <a:xfrm>
            <a:off x="5076056" y="4055465"/>
            <a:ext cx="1368152" cy="369332"/>
          </a:xfrm>
          <a:prstGeom prst="rect">
            <a:avLst/>
          </a:prstGeom>
          <a:noFill/>
        </p:spPr>
        <p:txBody>
          <a:bodyPr wrap="square" rtlCol="0">
            <a:spAutoFit/>
          </a:bodyPr>
          <a:lstStyle/>
          <a:p>
            <a:pPr algn="ctr"/>
            <a:r>
              <a:rPr lang="nl-NL" b="1" dirty="0" smtClean="0">
                <a:solidFill>
                  <a:schemeClr val="bg1"/>
                </a:solidFill>
              </a:rPr>
              <a:t>4. relevant</a:t>
            </a:r>
            <a:endParaRPr lang="en-US" b="1" dirty="0">
              <a:solidFill>
                <a:schemeClr val="bg1"/>
              </a:solidFill>
            </a:endParaRPr>
          </a:p>
        </p:txBody>
      </p:sp>
    </p:spTree>
    <p:extLst>
      <p:ext uri="{BB962C8B-B14F-4D97-AF65-F5344CB8AC3E}">
        <p14:creationId xmlns="" xmlns:p14="http://schemas.microsoft.com/office/powerpoint/2010/main" val="1669243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kstvak 8"/>
          <p:cNvSpPr txBox="1"/>
          <p:nvPr/>
        </p:nvSpPr>
        <p:spPr>
          <a:xfrm>
            <a:off x="755576" y="1340768"/>
            <a:ext cx="6552728" cy="3046988"/>
          </a:xfrm>
          <a:prstGeom prst="rect">
            <a:avLst/>
          </a:prstGeom>
          <a:solidFill>
            <a:schemeClr val="bg1"/>
          </a:solidFill>
          <a:ln>
            <a:noFill/>
          </a:ln>
          <a:effectLst>
            <a:outerShdw blurRad="50800" dist="381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dk1"/>
          </a:lnRef>
          <a:fillRef idx="1">
            <a:schemeClr val="lt1"/>
          </a:fillRef>
          <a:effectRef idx="0">
            <a:schemeClr val="dk1"/>
          </a:effectRef>
          <a:fontRef idx="minor">
            <a:schemeClr val="dk1"/>
          </a:fontRef>
        </p:style>
        <p:txBody>
          <a:bodyPr>
            <a:spAutoFit/>
          </a:bodyPr>
          <a:lstStyle/>
          <a:p>
            <a:pPr>
              <a:defRPr/>
            </a:pPr>
            <a:r>
              <a:rPr lang="en-US" sz="2400" i="1" dirty="0" err="1" smtClean="0"/>
              <a:t>Eerst</a:t>
            </a:r>
            <a:r>
              <a:rPr lang="en-US" sz="2400" i="1" dirty="0" smtClean="0"/>
              <a:t> </a:t>
            </a:r>
            <a:r>
              <a:rPr lang="en-US" sz="2400" i="1" dirty="0" err="1" smtClean="0"/>
              <a:t>kijken</a:t>
            </a:r>
            <a:r>
              <a:rPr lang="en-US" sz="2400" i="1" dirty="0" smtClean="0"/>
              <a:t>:</a:t>
            </a:r>
            <a:r>
              <a:rPr lang="en-US" sz="2400" dirty="0" smtClean="0"/>
              <a:t> </a:t>
            </a:r>
            <a:endParaRPr lang="en-US" sz="2400" dirty="0"/>
          </a:p>
          <a:p>
            <a:pPr>
              <a:defRPr/>
            </a:pPr>
            <a:endParaRPr lang="en-US" sz="2400" dirty="0"/>
          </a:p>
          <a:p>
            <a:pPr marL="914400" lvl="1" indent="-457200">
              <a:buFontTx/>
              <a:buAutoNum type="arabicPeriod"/>
              <a:defRPr/>
            </a:pPr>
            <a:r>
              <a:rPr lang="en-US" sz="2000" dirty="0" err="1"/>
              <a:t>Maak</a:t>
            </a:r>
            <a:r>
              <a:rPr lang="en-US" sz="2000" dirty="0"/>
              <a:t> </a:t>
            </a:r>
            <a:r>
              <a:rPr lang="en-US" sz="2000" dirty="0" err="1"/>
              <a:t>groepjes</a:t>
            </a:r>
            <a:r>
              <a:rPr lang="en-US" sz="2000" dirty="0"/>
              <a:t> van twee</a:t>
            </a:r>
          </a:p>
          <a:p>
            <a:pPr marL="914400" lvl="1" indent="-457200">
              <a:buFontTx/>
              <a:buAutoNum type="arabicPeriod"/>
              <a:defRPr/>
            </a:pPr>
            <a:endParaRPr lang="en-US" sz="2000" dirty="0"/>
          </a:p>
          <a:p>
            <a:pPr marL="914400" lvl="1" indent="-457200">
              <a:buFontTx/>
              <a:buAutoNum type="arabicPeriod"/>
              <a:defRPr/>
            </a:pPr>
            <a:r>
              <a:rPr lang="en-US" sz="2000" dirty="0" err="1" smtClean="0"/>
              <a:t>Kijk</a:t>
            </a:r>
            <a:r>
              <a:rPr lang="en-US" sz="2000" dirty="0" smtClean="0"/>
              <a:t> </a:t>
            </a:r>
            <a:r>
              <a:rPr lang="en-US" sz="2000" dirty="0" err="1" smtClean="0"/>
              <a:t>onder</a:t>
            </a:r>
            <a:r>
              <a:rPr lang="en-US" sz="2000" dirty="0" smtClean="0"/>
              <a:t> het </a:t>
            </a:r>
            <a:r>
              <a:rPr lang="en-US" sz="2000" dirty="0" err="1" smtClean="0"/>
              <a:t>doekje</a:t>
            </a:r>
            <a:endParaRPr lang="en-US" sz="2000" dirty="0" smtClean="0"/>
          </a:p>
          <a:p>
            <a:pPr marL="914400" lvl="1" indent="-457200">
              <a:buFontTx/>
              <a:buAutoNum type="arabicPeriod"/>
              <a:defRPr/>
            </a:pPr>
            <a:endParaRPr lang="en-US" sz="2000" dirty="0"/>
          </a:p>
          <a:p>
            <a:pPr marL="914400" lvl="1" indent="-457200">
              <a:buFontTx/>
              <a:buAutoNum type="arabicPeriod"/>
              <a:defRPr/>
            </a:pPr>
            <a:r>
              <a:rPr lang="en-US" sz="2000" dirty="0" err="1" smtClean="0"/>
              <a:t>Beschrijf</a:t>
            </a:r>
            <a:r>
              <a:rPr lang="en-US" sz="2000" dirty="0" smtClean="0"/>
              <a:t> </a:t>
            </a:r>
            <a:r>
              <a:rPr lang="en-US" sz="2000" dirty="0" err="1" smtClean="0"/>
              <a:t>wat</a:t>
            </a:r>
            <a:r>
              <a:rPr lang="en-US" sz="2000" dirty="0" smtClean="0"/>
              <a:t> je </a:t>
            </a:r>
            <a:r>
              <a:rPr lang="en-US" sz="2000" dirty="0" err="1" smtClean="0"/>
              <a:t>ziet</a:t>
            </a:r>
            <a:r>
              <a:rPr lang="en-US" sz="2000" dirty="0" smtClean="0"/>
              <a:t>. </a:t>
            </a:r>
            <a:endParaRPr lang="en-US" sz="2000" dirty="0"/>
          </a:p>
          <a:p>
            <a:pPr marL="914400" lvl="1" indent="-457200">
              <a:buFontTx/>
              <a:buAutoNum type="arabicPeriod"/>
              <a:defRPr/>
            </a:pPr>
            <a:endParaRPr lang="en-US" sz="2000" dirty="0"/>
          </a:p>
          <a:p>
            <a:pPr>
              <a:defRPr/>
            </a:pPr>
            <a:endParaRPr lang="nl-NL" sz="2400" dirty="0"/>
          </a:p>
        </p:txBody>
      </p:sp>
      <p:sp>
        <p:nvSpPr>
          <p:cNvPr id="7" name="Tekstvak 6"/>
          <p:cNvSpPr txBox="1"/>
          <p:nvPr/>
        </p:nvSpPr>
        <p:spPr>
          <a:xfrm>
            <a:off x="755650" y="188913"/>
            <a:ext cx="5688013" cy="387798"/>
          </a:xfrm>
          <a:prstGeom prst="rect">
            <a:avLst/>
          </a:prstGeom>
          <a:noFill/>
          <a:ln>
            <a:noFill/>
          </a:ln>
          <a:effectLst>
            <a:outerShdw blurRad="57785" dist="33020" dir="3180000" algn="ctr">
              <a:srgbClr val="000000">
                <a:alpha val="30000"/>
              </a:srgbClr>
            </a:outerShdw>
          </a:effectLst>
        </p:spPr>
        <p:style>
          <a:lnRef idx="2">
            <a:schemeClr val="dk1"/>
          </a:lnRef>
          <a:fillRef idx="1">
            <a:schemeClr val="lt1"/>
          </a:fillRef>
          <a:effectRef idx="0">
            <a:schemeClr val="dk1"/>
          </a:effectRef>
          <a:fontRef idx="minor">
            <a:schemeClr val="dk1"/>
          </a:fontRef>
        </p:style>
        <p:txBody>
          <a:bodyPr vert="horz" lIns="0" tIns="0" rIns="0" bIns="0" rtlCol="0" anchor="t" anchorCtr="0">
            <a:spAutoFit/>
          </a:bodyPr>
          <a:lstStyle>
            <a:defPPr>
              <a:defRPr lang="en-US"/>
            </a:defPPr>
            <a:lvl1pPr defTabSz="914400" eaLnBrk="1" latinLnBrk="0" hangingPunct="1">
              <a:lnSpc>
                <a:spcPct val="90000"/>
              </a:lnSpc>
              <a:buNone/>
              <a:defRPr sz="2800" b="1" spc="-60" baseline="0"/>
            </a:lvl1pPr>
          </a:lstStyle>
          <a:p>
            <a:r>
              <a:rPr lang="en-US" dirty="0" smtClean="0"/>
              <a:t>Drumstick</a:t>
            </a:r>
            <a:endParaRPr lang="nl-NL" dirty="0" err="1"/>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kstvak 8"/>
          <p:cNvSpPr txBox="1"/>
          <p:nvPr/>
        </p:nvSpPr>
        <p:spPr>
          <a:xfrm>
            <a:off x="755576" y="1340768"/>
            <a:ext cx="6552728" cy="3662541"/>
          </a:xfrm>
          <a:prstGeom prst="rect">
            <a:avLst/>
          </a:prstGeom>
          <a:solidFill>
            <a:schemeClr val="bg1"/>
          </a:solidFill>
          <a:ln>
            <a:noFill/>
          </a:ln>
          <a:effectLst>
            <a:outerShdw blurRad="50800" dist="381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dk1"/>
          </a:lnRef>
          <a:fillRef idx="1">
            <a:schemeClr val="lt1"/>
          </a:fillRef>
          <a:effectRef idx="0">
            <a:schemeClr val="dk1"/>
          </a:effectRef>
          <a:fontRef idx="minor">
            <a:schemeClr val="dk1"/>
          </a:fontRef>
        </p:style>
        <p:txBody>
          <a:bodyPr>
            <a:spAutoFit/>
          </a:bodyPr>
          <a:lstStyle/>
          <a:p>
            <a:pPr>
              <a:defRPr/>
            </a:pPr>
            <a:r>
              <a:rPr lang="en-US" sz="2400" i="1" dirty="0" err="1" smtClean="0"/>
              <a:t>Vragen</a:t>
            </a:r>
            <a:r>
              <a:rPr lang="en-US" sz="2400" i="1" dirty="0" smtClean="0"/>
              <a:t>:</a:t>
            </a:r>
            <a:r>
              <a:rPr lang="en-US" sz="2400" dirty="0" smtClean="0"/>
              <a:t> </a:t>
            </a:r>
            <a:endParaRPr lang="en-US" sz="2400" dirty="0"/>
          </a:p>
          <a:p>
            <a:pPr>
              <a:defRPr/>
            </a:pPr>
            <a:endParaRPr lang="en-US" sz="2400" dirty="0"/>
          </a:p>
          <a:p>
            <a:pPr marL="914400" lvl="1" indent="-457200">
              <a:buFontTx/>
              <a:buAutoNum type="arabicPeriod"/>
              <a:defRPr/>
            </a:pPr>
            <a:r>
              <a:rPr lang="en-US" sz="2000" dirty="0" err="1" smtClean="0"/>
              <a:t>Waar</a:t>
            </a:r>
            <a:r>
              <a:rPr lang="en-US" sz="2000" dirty="0" smtClean="0"/>
              <a:t> zit de </a:t>
            </a:r>
            <a:r>
              <a:rPr lang="en-US" sz="2000" dirty="0" err="1" smtClean="0"/>
              <a:t>poot</a:t>
            </a:r>
            <a:r>
              <a:rPr lang="en-US" sz="2000" dirty="0" smtClean="0"/>
              <a:t> </a:t>
            </a:r>
            <a:r>
              <a:rPr lang="en-US" sz="2000" dirty="0" err="1" smtClean="0"/>
              <a:t>aan</a:t>
            </a:r>
            <a:r>
              <a:rPr lang="en-US" sz="2000" dirty="0" smtClean="0"/>
              <a:t> het </a:t>
            </a:r>
            <a:r>
              <a:rPr lang="en-US" sz="2000" dirty="0" err="1" smtClean="0"/>
              <a:t>lichaam</a:t>
            </a:r>
            <a:r>
              <a:rPr lang="en-US" sz="2000" dirty="0" smtClean="0"/>
              <a:t> vast?</a:t>
            </a:r>
          </a:p>
          <a:p>
            <a:pPr marL="914400" lvl="1" indent="-457200">
              <a:buFontTx/>
              <a:buAutoNum type="arabicPeriod"/>
              <a:defRPr/>
            </a:pPr>
            <a:endParaRPr lang="en-US" sz="2000" dirty="0"/>
          </a:p>
          <a:p>
            <a:pPr marL="914400" lvl="1" indent="-457200">
              <a:buFontTx/>
              <a:buAutoNum type="arabicPeriod"/>
              <a:defRPr/>
            </a:pPr>
            <a:r>
              <a:rPr lang="en-US" sz="2000" dirty="0" err="1" smtClean="0"/>
              <a:t>Waar</a:t>
            </a:r>
            <a:r>
              <a:rPr lang="en-US" sz="2000" dirty="0" smtClean="0"/>
              <a:t> zit de </a:t>
            </a:r>
            <a:r>
              <a:rPr lang="en-US" sz="2000" dirty="0" err="1" smtClean="0"/>
              <a:t>voet</a:t>
            </a:r>
            <a:r>
              <a:rPr lang="en-US" sz="2000" dirty="0" smtClean="0"/>
              <a:t>? (</a:t>
            </a:r>
            <a:r>
              <a:rPr lang="en-US" sz="2000" dirty="0" err="1" smtClean="0"/>
              <a:t>wat</a:t>
            </a:r>
            <a:r>
              <a:rPr lang="en-US" sz="2000" dirty="0" smtClean="0"/>
              <a:t> is </a:t>
            </a:r>
            <a:r>
              <a:rPr lang="en-US" sz="2000" dirty="0" err="1" smtClean="0"/>
              <a:t>onder</a:t>
            </a:r>
            <a:r>
              <a:rPr lang="en-US" sz="2000" dirty="0" smtClean="0"/>
              <a:t> en </a:t>
            </a:r>
            <a:r>
              <a:rPr lang="en-US" sz="2000" dirty="0" err="1" smtClean="0"/>
              <a:t>boven</a:t>
            </a:r>
            <a:r>
              <a:rPr lang="en-US" sz="2000" dirty="0" smtClean="0"/>
              <a:t>?)</a:t>
            </a:r>
          </a:p>
          <a:p>
            <a:pPr marL="914400" lvl="1" indent="-457200">
              <a:buFontTx/>
              <a:buAutoNum type="arabicPeriod"/>
              <a:defRPr/>
            </a:pPr>
            <a:endParaRPr lang="en-US" sz="2000" dirty="0" smtClean="0"/>
          </a:p>
          <a:p>
            <a:pPr marL="914400" lvl="1" indent="-457200">
              <a:buFontTx/>
              <a:buAutoNum type="arabicPeriod"/>
              <a:defRPr/>
            </a:pPr>
            <a:r>
              <a:rPr lang="en-US" sz="2000" dirty="0" err="1" smtClean="0"/>
              <a:t>Wat</a:t>
            </a:r>
            <a:r>
              <a:rPr lang="en-US" sz="2000" dirty="0" smtClean="0"/>
              <a:t> </a:t>
            </a:r>
            <a:r>
              <a:rPr lang="en-US" sz="2000" dirty="0" err="1" smtClean="0"/>
              <a:t>valt</a:t>
            </a:r>
            <a:r>
              <a:rPr lang="en-US" sz="2000" dirty="0" smtClean="0"/>
              <a:t> je op </a:t>
            </a:r>
            <a:r>
              <a:rPr lang="en-US" sz="2000" dirty="0" err="1" smtClean="0"/>
              <a:t>aan</a:t>
            </a:r>
            <a:r>
              <a:rPr lang="en-US" sz="2000" dirty="0" smtClean="0"/>
              <a:t> de </a:t>
            </a:r>
            <a:r>
              <a:rPr lang="en-US" sz="2000" dirty="0" err="1" smtClean="0"/>
              <a:t>huid</a:t>
            </a:r>
            <a:r>
              <a:rPr lang="en-US" sz="2000" dirty="0" smtClean="0"/>
              <a:t>? </a:t>
            </a:r>
          </a:p>
          <a:p>
            <a:pPr marL="914400" lvl="1" indent="-457200">
              <a:defRPr/>
            </a:pPr>
            <a:r>
              <a:rPr lang="en-US" sz="2000" dirty="0" smtClean="0"/>
              <a:t>	</a:t>
            </a:r>
            <a:r>
              <a:rPr lang="en-US" sz="2000" dirty="0" smtClean="0"/>
              <a:t>&gt;&gt;</a:t>
            </a:r>
            <a:r>
              <a:rPr lang="en-US" sz="2000" i="1" dirty="0" err="1" smtClean="0"/>
              <a:t>schubben</a:t>
            </a:r>
            <a:r>
              <a:rPr lang="en-US" sz="2000" i="1" dirty="0" smtClean="0"/>
              <a:t>, </a:t>
            </a:r>
            <a:r>
              <a:rPr lang="en-US" sz="2000" i="1" dirty="0" err="1" smtClean="0"/>
              <a:t>kippenvel</a:t>
            </a:r>
            <a:endParaRPr lang="en-US" sz="2000" i="1" dirty="0" smtClean="0"/>
          </a:p>
          <a:p>
            <a:pPr marL="914400" lvl="1" indent="-457200">
              <a:buFontTx/>
              <a:buAutoNum type="arabicPeriod"/>
              <a:defRPr/>
            </a:pPr>
            <a:endParaRPr lang="en-US" sz="2000" dirty="0"/>
          </a:p>
          <a:p>
            <a:pPr marL="914400" lvl="1" indent="-457200">
              <a:defRPr/>
            </a:pPr>
            <a:endParaRPr lang="en-US" sz="2000" dirty="0"/>
          </a:p>
          <a:p>
            <a:pPr>
              <a:defRPr/>
            </a:pPr>
            <a:endParaRPr lang="nl-NL" sz="2400" dirty="0"/>
          </a:p>
        </p:txBody>
      </p:sp>
      <p:sp>
        <p:nvSpPr>
          <p:cNvPr id="7" name="Tekstvak 6"/>
          <p:cNvSpPr txBox="1"/>
          <p:nvPr/>
        </p:nvSpPr>
        <p:spPr>
          <a:xfrm>
            <a:off x="755650" y="188913"/>
            <a:ext cx="5688013" cy="387798"/>
          </a:xfrm>
          <a:prstGeom prst="rect">
            <a:avLst/>
          </a:prstGeom>
          <a:noFill/>
          <a:ln>
            <a:noFill/>
          </a:ln>
          <a:effectLst>
            <a:outerShdw blurRad="57785" dist="33020" dir="3180000" algn="ctr">
              <a:srgbClr val="000000">
                <a:alpha val="30000"/>
              </a:srgbClr>
            </a:outerShdw>
          </a:effectLst>
        </p:spPr>
        <p:style>
          <a:lnRef idx="2">
            <a:schemeClr val="dk1"/>
          </a:lnRef>
          <a:fillRef idx="1">
            <a:schemeClr val="lt1"/>
          </a:fillRef>
          <a:effectRef idx="0">
            <a:schemeClr val="dk1"/>
          </a:effectRef>
          <a:fontRef idx="minor">
            <a:schemeClr val="dk1"/>
          </a:fontRef>
        </p:style>
        <p:txBody>
          <a:bodyPr vert="horz" lIns="0" tIns="0" rIns="0" bIns="0" rtlCol="0" anchor="t" anchorCtr="0">
            <a:spAutoFit/>
          </a:bodyPr>
          <a:lstStyle>
            <a:defPPr>
              <a:defRPr lang="en-US"/>
            </a:defPPr>
            <a:lvl1pPr defTabSz="914400" eaLnBrk="1" latinLnBrk="0" hangingPunct="1">
              <a:lnSpc>
                <a:spcPct val="90000"/>
              </a:lnSpc>
              <a:buNone/>
              <a:defRPr sz="2800" b="1" spc="-60" baseline="0"/>
            </a:lvl1pPr>
          </a:lstStyle>
          <a:p>
            <a:r>
              <a:rPr lang="en-US" dirty="0" smtClean="0"/>
              <a:t>Drumstick</a:t>
            </a:r>
            <a:endParaRPr lang="nl-NL" dirty="0" err="1"/>
          </a:p>
        </p:txBody>
      </p:sp>
    </p:spTree>
    <p:extLst>
      <p:ext uri="{BB962C8B-B14F-4D97-AF65-F5344CB8AC3E}">
        <p14:creationId xmlns="" xmlns:p14="http://schemas.microsoft.com/office/powerpoint/2010/main" val="37851400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kstvak 8"/>
          <p:cNvSpPr txBox="1"/>
          <p:nvPr/>
        </p:nvSpPr>
        <p:spPr>
          <a:xfrm>
            <a:off x="755576" y="1349639"/>
            <a:ext cx="6552728" cy="3046988"/>
          </a:xfrm>
          <a:prstGeom prst="rect">
            <a:avLst/>
          </a:prstGeom>
          <a:solidFill>
            <a:schemeClr val="bg1"/>
          </a:solidFill>
          <a:ln>
            <a:noFill/>
          </a:ln>
          <a:effectLst>
            <a:outerShdw blurRad="50800" dist="381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dk1"/>
          </a:lnRef>
          <a:fillRef idx="1">
            <a:schemeClr val="lt1"/>
          </a:fillRef>
          <a:effectRef idx="0">
            <a:schemeClr val="dk1"/>
          </a:effectRef>
          <a:fontRef idx="minor">
            <a:schemeClr val="dk1"/>
          </a:fontRef>
        </p:style>
        <p:txBody>
          <a:bodyPr>
            <a:spAutoFit/>
          </a:bodyPr>
          <a:lstStyle/>
          <a:p>
            <a:pPr>
              <a:defRPr/>
            </a:pPr>
            <a:r>
              <a:rPr lang="en-US" sz="2400" i="1" dirty="0" smtClean="0"/>
              <a:t>Dan </a:t>
            </a:r>
            <a:r>
              <a:rPr lang="en-US" sz="2400" i="1" dirty="0" err="1" smtClean="0"/>
              <a:t>snijden</a:t>
            </a:r>
            <a:r>
              <a:rPr lang="en-US" sz="2400" i="1" dirty="0" smtClean="0"/>
              <a:t>:</a:t>
            </a:r>
            <a:r>
              <a:rPr lang="en-US" sz="2400" dirty="0" smtClean="0"/>
              <a:t> </a:t>
            </a:r>
            <a:endParaRPr lang="en-US" sz="2400" dirty="0"/>
          </a:p>
          <a:p>
            <a:pPr>
              <a:defRPr/>
            </a:pPr>
            <a:endParaRPr lang="en-US" sz="2400" dirty="0"/>
          </a:p>
          <a:p>
            <a:pPr marL="914400" lvl="1" indent="-457200">
              <a:buFontTx/>
              <a:buAutoNum type="arabicPeriod"/>
              <a:defRPr/>
            </a:pPr>
            <a:r>
              <a:rPr lang="en-US" sz="2000" dirty="0" err="1" smtClean="0"/>
              <a:t>Snij</a:t>
            </a:r>
            <a:r>
              <a:rPr lang="en-US" sz="2000" dirty="0" smtClean="0"/>
              <a:t>  </a:t>
            </a:r>
            <a:r>
              <a:rPr lang="en-US" sz="2000" dirty="0" smtClean="0"/>
              <a:t>en </a:t>
            </a:r>
            <a:r>
              <a:rPr lang="en-US" sz="2000" dirty="0" err="1" smtClean="0"/>
              <a:t>stroop</a:t>
            </a:r>
            <a:r>
              <a:rPr lang="en-US" sz="2000" dirty="0" smtClean="0"/>
              <a:t> de </a:t>
            </a:r>
            <a:r>
              <a:rPr lang="en-US" sz="2000" dirty="0" err="1" smtClean="0"/>
              <a:t>huid</a:t>
            </a:r>
            <a:r>
              <a:rPr lang="en-US" sz="2000" dirty="0" smtClean="0"/>
              <a:t> </a:t>
            </a:r>
            <a:r>
              <a:rPr lang="en-US" sz="2000" dirty="0" err="1" smtClean="0"/>
              <a:t>af</a:t>
            </a:r>
            <a:r>
              <a:rPr lang="en-US" sz="2000" dirty="0" smtClean="0"/>
              <a:t> van de </a:t>
            </a:r>
            <a:r>
              <a:rPr lang="en-US" sz="2000" dirty="0" err="1" smtClean="0"/>
              <a:t>spieren</a:t>
            </a:r>
            <a:endParaRPr lang="en-US" sz="2000" dirty="0" smtClean="0"/>
          </a:p>
          <a:p>
            <a:pPr marL="914400" lvl="1" indent="-457200">
              <a:buFontTx/>
              <a:buAutoNum type="arabicPeriod"/>
              <a:defRPr/>
            </a:pPr>
            <a:endParaRPr lang="en-US" sz="2000" dirty="0" smtClean="0"/>
          </a:p>
          <a:p>
            <a:pPr marL="914400" lvl="1" indent="-457200">
              <a:buFontTx/>
              <a:buAutoNum type="arabicPeriod"/>
              <a:defRPr/>
            </a:pPr>
            <a:r>
              <a:rPr lang="en-US" sz="2000" dirty="0" err="1" smtClean="0"/>
              <a:t>Snij</a:t>
            </a:r>
            <a:r>
              <a:rPr lang="en-US" sz="2000" dirty="0" smtClean="0"/>
              <a:t> de </a:t>
            </a:r>
            <a:r>
              <a:rPr lang="en-US" sz="2000" dirty="0" err="1" smtClean="0"/>
              <a:t>huid</a:t>
            </a:r>
            <a:r>
              <a:rPr lang="en-US" sz="2000" dirty="0" smtClean="0"/>
              <a:t> los </a:t>
            </a:r>
            <a:r>
              <a:rPr lang="en-US" sz="2000" dirty="0" err="1" smtClean="0"/>
              <a:t>aan</a:t>
            </a:r>
            <a:r>
              <a:rPr lang="en-US" sz="2000" dirty="0" smtClean="0"/>
              <a:t> de </a:t>
            </a:r>
            <a:r>
              <a:rPr lang="en-US" sz="2000" dirty="0" err="1" smtClean="0"/>
              <a:t>onderkant</a:t>
            </a:r>
            <a:r>
              <a:rPr lang="en-US" sz="2000" dirty="0" smtClean="0"/>
              <a:t> (de </a:t>
            </a:r>
            <a:r>
              <a:rPr lang="en-US" sz="2000" dirty="0" err="1" smtClean="0"/>
              <a:t>enkel</a:t>
            </a:r>
            <a:r>
              <a:rPr lang="en-US" sz="2000" dirty="0" smtClean="0"/>
              <a:t>)</a:t>
            </a:r>
            <a:endParaRPr lang="en-US" sz="2000" dirty="0" smtClean="0"/>
          </a:p>
          <a:p>
            <a:pPr marL="914400" lvl="1" indent="-457200">
              <a:buFontTx/>
              <a:buAutoNum type="arabicPeriod"/>
              <a:defRPr/>
            </a:pPr>
            <a:endParaRPr lang="en-US" sz="2000" dirty="0"/>
          </a:p>
          <a:p>
            <a:pPr marL="914400" lvl="1" indent="-457200">
              <a:defRPr/>
            </a:pPr>
            <a:endParaRPr lang="en-US" sz="2000" dirty="0"/>
          </a:p>
          <a:p>
            <a:pPr marL="914400" lvl="1" indent="-457200">
              <a:buFontTx/>
              <a:buAutoNum type="arabicPeriod"/>
              <a:defRPr/>
            </a:pPr>
            <a:endParaRPr lang="en-US" sz="2000" dirty="0"/>
          </a:p>
          <a:p>
            <a:pPr>
              <a:defRPr/>
            </a:pPr>
            <a:endParaRPr lang="nl-NL" sz="2400" dirty="0"/>
          </a:p>
        </p:txBody>
      </p:sp>
      <p:sp>
        <p:nvSpPr>
          <p:cNvPr id="7" name="Tekstvak 6"/>
          <p:cNvSpPr txBox="1"/>
          <p:nvPr/>
        </p:nvSpPr>
        <p:spPr>
          <a:xfrm>
            <a:off x="755650" y="188913"/>
            <a:ext cx="5688013" cy="387798"/>
          </a:xfrm>
          <a:prstGeom prst="rect">
            <a:avLst/>
          </a:prstGeom>
          <a:noFill/>
          <a:ln>
            <a:noFill/>
          </a:ln>
          <a:effectLst>
            <a:outerShdw blurRad="57785" dist="33020" dir="3180000" algn="ctr">
              <a:srgbClr val="000000">
                <a:alpha val="30000"/>
              </a:srgbClr>
            </a:outerShdw>
          </a:effectLst>
        </p:spPr>
        <p:style>
          <a:lnRef idx="2">
            <a:schemeClr val="dk1"/>
          </a:lnRef>
          <a:fillRef idx="1">
            <a:schemeClr val="lt1"/>
          </a:fillRef>
          <a:effectRef idx="0">
            <a:schemeClr val="dk1"/>
          </a:effectRef>
          <a:fontRef idx="minor">
            <a:schemeClr val="dk1"/>
          </a:fontRef>
        </p:style>
        <p:txBody>
          <a:bodyPr vert="horz" lIns="0" tIns="0" rIns="0" bIns="0" rtlCol="0" anchor="t" anchorCtr="0">
            <a:spAutoFit/>
          </a:bodyPr>
          <a:lstStyle>
            <a:defPPr>
              <a:defRPr lang="en-US"/>
            </a:defPPr>
            <a:lvl1pPr defTabSz="914400" eaLnBrk="1" latinLnBrk="0" hangingPunct="1">
              <a:lnSpc>
                <a:spcPct val="90000"/>
              </a:lnSpc>
              <a:buNone/>
              <a:defRPr sz="2800" b="1" spc="-60" baseline="0"/>
            </a:lvl1pPr>
          </a:lstStyle>
          <a:p>
            <a:r>
              <a:rPr lang="en-US" dirty="0" smtClean="0"/>
              <a:t>Drumstick</a:t>
            </a:r>
            <a:endParaRPr lang="nl-NL" dirty="0" err="1"/>
          </a:p>
        </p:txBody>
      </p:sp>
      <p:sp>
        <p:nvSpPr>
          <p:cNvPr id="3" name="Tekstvak 2"/>
          <p:cNvSpPr txBox="1"/>
          <p:nvPr/>
        </p:nvSpPr>
        <p:spPr>
          <a:xfrm rot="20495484">
            <a:off x="6473339" y="2852928"/>
            <a:ext cx="2448272" cy="1037273"/>
          </a:xfrm>
          <a:prstGeom prst="irregularSeal1">
            <a:avLst/>
          </a:prstGeom>
          <a:solidFill>
            <a:schemeClr val="accent2"/>
          </a:solidFill>
          <a:ln>
            <a:solidFill>
              <a:schemeClr val="tx1"/>
            </a:solidFill>
          </a:ln>
        </p:spPr>
        <p:txBody>
          <a:bodyPr wrap="square" rtlCol="0">
            <a:spAutoFit/>
          </a:bodyPr>
          <a:lstStyle/>
          <a:p>
            <a:r>
              <a:rPr lang="nl-NL" dirty="0" smtClean="0"/>
              <a:t>Wat zie je?</a:t>
            </a:r>
            <a:endParaRPr lang="nl-NL" dirty="0"/>
          </a:p>
        </p:txBody>
      </p:sp>
    </p:spTree>
    <p:extLst>
      <p:ext uri="{BB962C8B-B14F-4D97-AF65-F5344CB8AC3E}">
        <p14:creationId xmlns="" xmlns:p14="http://schemas.microsoft.com/office/powerpoint/2010/main" val="7861469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kstvak 8"/>
          <p:cNvSpPr txBox="1"/>
          <p:nvPr/>
        </p:nvSpPr>
        <p:spPr>
          <a:xfrm>
            <a:off x="762546" y="1349639"/>
            <a:ext cx="6552728" cy="4585871"/>
          </a:xfrm>
          <a:prstGeom prst="rect">
            <a:avLst/>
          </a:prstGeom>
          <a:solidFill>
            <a:schemeClr val="bg1"/>
          </a:solidFill>
          <a:ln>
            <a:noFill/>
          </a:ln>
          <a:effectLst>
            <a:outerShdw blurRad="50800" dist="381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dk1"/>
          </a:lnRef>
          <a:fillRef idx="1">
            <a:schemeClr val="lt1"/>
          </a:fillRef>
          <a:effectRef idx="0">
            <a:schemeClr val="dk1"/>
          </a:effectRef>
          <a:fontRef idx="minor">
            <a:schemeClr val="dk1"/>
          </a:fontRef>
        </p:style>
        <p:txBody>
          <a:bodyPr wrap="square">
            <a:spAutoFit/>
          </a:bodyPr>
          <a:lstStyle/>
          <a:p>
            <a:pPr>
              <a:defRPr/>
            </a:pPr>
            <a:r>
              <a:rPr lang="en-US" sz="2400" i="1" dirty="0" err="1" smtClean="0"/>
              <a:t>Vragen</a:t>
            </a:r>
            <a:r>
              <a:rPr lang="en-US" sz="2400" i="1" dirty="0" smtClean="0"/>
              <a:t>:</a:t>
            </a:r>
          </a:p>
          <a:p>
            <a:pPr>
              <a:defRPr/>
            </a:pPr>
            <a:endParaRPr lang="en-US" sz="2400" dirty="0"/>
          </a:p>
          <a:p>
            <a:pPr marL="914400" lvl="1" indent="-457200">
              <a:buFontTx/>
              <a:buAutoNum type="arabicPeriod"/>
              <a:defRPr/>
            </a:pPr>
            <a:r>
              <a:rPr lang="en-US" sz="2000" dirty="0" err="1" smtClean="0"/>
              <a:t>Waar</a:t>
            </a:r>
            <a:r>
              <a:rPr lang="en-US" sz="2000" dirty="0" smtClean="0"/>
              <a:t> zit de </a:t>
            </a:r>
            <a:r>
              <a:rPr lang="en-US" sz="2000" dirty="0" err="1" smtClean="0"/>
              <a:t>bovenkant</a:t>
            </a:r>
            <a:r>
              <a:rPr lang="en-US" sz="2000" dirty="0" smtClean="0"/>
              <a:t>?</a:t>
            </a:r>
          </a:p>
          <a:p>
            <a:pPr marL="914400" lvl="1" indent="-457200">
              <a:buFontTx/>
              <a:buAutoNum type="arabicPeriod"/>
              <a:defRPr/>
            </a:pPr>
            <a:endParaRPr lang="en-US" sz="2000" dirty="0" smtClean="0"/>
          </a:p>
          <a:p>
            <a:pPr marL="914400" lvl="1" indent="-457200">
              <a:buFontTx/>
              <a:buAutoNum type="arabicPeriod"/>
              <a:defRPr/>
            </a:pPr>
            <a:r>
              <a:rPr lang="en-US" sz="2000" dirty="0" err="1" smtClean="0"/>
              <a:t>Waar</a:t>
            </a:r>
            <a:r>
              <a:rPr lang="en-US" sz="2000" dirty="0" smtClean="0"/>
              <a:t> zit de </a:t>
            </a:r>
            <a:r>
              <a:rPr lang="en-US" sz="2000" dirty="0" err="1" smtClean="0"/>
              <a:t>knie</a:t>
            </a:r>
            <a:r>
              <a:rPr lang="en-US" sz="2000" dirty="0" smtClean="0"/>
              <a:t>, de </a:t>
            </a:r>
            <a:r>
              <a:rPr lang="en-US" sz="2000" dirty="0" err="1" smtClean="0"/>
              <a:t>enkel</a:t>
            </a:r>
            <a:r>
              <a:rPr lang="en-US" sz="2000" dirty="0" smtClean="0"/>
              <a:t>, het </a:t>
            </a:r>
            <a:r>
              <a:rPr lang="en-US" sz="2000" dirty="0" err="1" smtClean="0"/>
              <a:t>dijbeen</a:t>
            </a:r>
            <a:r>
              <a:rPr lang="en-US" sz="2000" dirty="0" smtClean="0"/>
              <a:t>, de </a:t>
            </a:r>
            <a:r>
              <a:rPr lang="en-US" sz="2000" dirty="0" err="1" smtClean="0"/>
              <a:t>kuit</a:t>
            </a:r>
            <a:r>
              <a:rPr lang="en-US" sz="2000" dirty="0" smtClean="0"/>
              <a:t>?</a:t>
            </a:r>
          </a:p>
          <a:p>
            <a:pPr marL="914400" lvl="1" indent="-457200">
              <a:buFontTx/>
              <a:buAutoNum type="arabicPeriod"/>
              <a:defRPr/>
            </a:pPr>
            <a:endParaRPr lang="en-US" sz="2000" dirty="0" smtClean="0"/>
          </a:p>
          <a:p>
            <a:pPr marL="914400" lvl="1" indent="-457200">
              <a:buFontTx/>
              <a:buAutoNum type="arabicPeriod"/>
              <a:defRPr/>
            </a:pPr>
            <a:r>
              <a:rPr lang="en-US" sz="2000" dirty="0" err="1" smtClean="0"/>
              <a:t>Wat</a:t>
            </a:r>
            <a:r>
              <a:rPr lang="en-US" sz="2000" dirty="0" smtClean="0"/>
              <a:t> is </a:t>
            </a:r>
            <a:r>
              <a:rPr lang="en-US" sz="2000" dirty="0" err="1" smtClean="0"/>
              <a:t>spier</a:t>
            </a:r>
            <a:r>
              <a:rPr lang="en-US" sz="2000" dirty="0" smtClean="0"/>
              <a:t> en </a:t>
            </a:r>
            <a:r>
              <a:rPr lang="en-US" sz="2000" dirty="0" err="1" smtClean="0"/>
              <a:t>wat</a:t>
            </a:r>
            <a:r>
              <a:rPr lang="en-US" sz="2000" dirty="0" smtClean="0"/>
              <a:t> is pees?</a:t>
            </a:r>
          </a:p>
          <a:p>
            <a:pPr marL="914400" lvl="1" indent="-457200">
              <a:buFontTx/>
              <a:buAutoNum type="arabicPeriod"/>
              <a:defRPr/>
            </a:pPr>
            <a:endParaRPr lang="en-US" sz="2000" dirty="0" smtClean="0"/>
          </a:p>
          <a:p>
            <a:pPr marL="914400" lvl="1" indent="-457200">
              <a:buFontTx/>
              <a:buAutoNum type="arabicPeriod"/>
              <a:defRPr/>
            </a:pPr>
            <a:r>
              <a:rPr lang="en-US" sz="2000" dirty="0" err="1" smtClean="0"/>
              <a:t>Voel</a:t>
            </a:r>
            <a:r>
              <a:rPr lang="en-US" sz="2000" dirty="0" smtClean="0"/>
              <a:t> je </a:t>
            </a:r>
            <a:r>
              <a:rPr lang="en-US" sz="2000" dirty="0" err="1" smtClean="0"/>
              <a:t>verschil</a:t>
            </a:r>
            <a:r>
              <a:rPr lang="en-US" sz="2000" dirty="0" smtClean="0"/>
              <a:t>? Trek </a:t>
            </a:r>
            <a:r>
              <a:rPr lang="en-US" sz="2000" dirty="0" err="1" smtClean="0"/>
              <a:t>er</a:t>
            </a:r>
            <a:r>
              <a:rPr lang="en-US" sz="2000" dirty="0" smtClean="0"/>
              <a:t> </a:t>
            </a:r>
            <a:r>
              <a:rPr lang="en-US" sz="2000" dirty="0" err="1" smtClean="0"/>
              <a:t>aan</a:t>
            </a:r>
            <a:r>
              <a:rPr lang="en-US" sz="2000" dirty="0" smtClean="0"/>
              <a:t>!</a:t>
            </a:r>
          </a:p>
          <a:p>
            <a:pPr marL="914400" lvl="1" indent="-457200">
              <a:buFontTx/>
              <a:buAutoNum type="arabicPeriod"/>
              <a:defRPr/>
            </a:pPr>
            <a:endParaRPr lang="en-US" sz="2000" dirty="0" smtClean="0"/>
          </a:p>
          <a:p>
            <a:pPr marL="914400" lvl="1" indent="-457200">
              <a:buFontTx/>
              <a:buAutoNum type="arabicPeriod"/>
              <a:defRPr/>
            </a:pPr>
            <a:r>
              <a:rPr lang="en-US" sz="2000" dirty="0" err="1" smtClean="0"/>
              <a:t>Waar</a:t>
            </a:r>
            <a:r>
              <a:rPr lang="en-US" sz="2000" dirty="0" smtClean="0"/>
              <a:t> </a:t>
            </a:r>
            <a:r>
              <a:rPr lang="en-US" sz="2000" dirty="0" err="1" smtClean="0"/>
              <a:t>zitten</a:t>
            </a:r>
            <a:r>
              <a:rPr lang="en-US" sz="2000" dirty="0" smtClean="0"/>
              <a:t> de </a:t>
            </a:r>
            <a:r>
              <a:rPr lang="en-US" sz="2000" dirty="0" err="1" smtClean="0"/>
              <a:t>spieren</a:t>
            </a:r>
            <a:r>
              <a:rPr lang="en-US" sz="2000" dirty="0" smtClean="0"/>
              <a:t> </a:t>
            </a:r>
            <a:r>
              <a:rPr lang="en-US" sz="2000" dirty="0" err="1" smtClean="0"/>
              <a:t>aan</a:t>
            </a:r>
            <a:r>
              <a:rPr lang="en-US" sz="2000" dirty="0" smtClean="0"/>
              <a:t> vast</a:t>
            </a:r>
            <a:r>
              <a:rPr lang="en-US" sz="2000" dirty="0" smtClean="0"/>
              <a:t>?</a:t>
            </a:r>
          </a:p>
          <a:p>
            <a:pPr marL="914400" lvl="1" indent="-457200">
              <a:buFontTx/>
              <a:buAutoNum type="arabicPeriod"/>
              <a:defRPr/>
            </a:pPr>
            <a:endParaRPr lang="en-US" sz="2000" dirty="0" smtClean="0"/>
          </a:p>
          <a:p>
            <a:pPr marL="914400" lvl="1" indent="-457200">
              <a:buFontTx/>
              <a:buAutoNum type="arabicPeriod"/>
              <a:defRPr/>
            </a:pPr>
            <a:r>
              <a:rPr lang="en-US" sz="2000" dirty="0" err="1" smtClean="0"/>
              <a:t>Waarom</a:t>
            </a:r>
            <a:r>
              <a:rPr lang="en-US" sz="2000" dirty="0" smtClean="0"/>
              <a:t> is </a:t>
            </a:r>
            <a:r>
              <a:rPr lang="en-US" sz="2000" dirty="0" err="1" smtClean="0"/>
              <a:t>dat</a:t>
            </a:r>
            <a:r>
              <a:rPr lang="en-US" sz="2000" dirty="0" smtClean="0"/>
              <a:t> </a:t>
            </a:r>
            <a:r>
              <a:rPr lang="en-US" sz="2000" dirty="0" err="1" smtClean="0"/>
              <a:t>handig</a:t>
            </a:r>
            <a:r>
              <a:rPr lang="en-US" sz="2000" dirty="0" smtClean="0"/>
              <a:t>?</a:t>
            </a:r>
            <a:endParaRPr lang="en-US" sz="2000" dirty="0"/>
          </a:p>
          <a:p>
            <a:pPr>
              <a:defRPr/>
            </a:pPr>
            <a:endParaRPr lang="nl-NL" sz="2400" dirty="0"/>
          </a:p>
        </p:txBody>
      </p:sp>
      <p:sp>
        <p:nvSpPr>
          <p:cNvPr id="7" name="Tekstvak 6"/>
          <p:cNvSpPr txBox="1"/>
          <p:nvPr/>
        </p:nvSpPr>
        <p:spPr>
          <a:xfrm>
            <a:off x="755650" y="188913"/>
            <a:ext cx="5688013" cy="387798"/>
          </a:xfrm>
          <a:prstGeom prst="rect">
            <a:avLst/>
          </a:prstGeom>
          <a:noFill/>
          <a:ln>
            <a:noFill/>
          </a:ln>
          <a:effectLst>
            <a:outerShdw blurRad="57785" dist="33020" dir="3180000" algn="ctr">
              <a:srgbClr val="000000">
                <a:alpha val="30000"/>
              </a:srgbClr>
            </a:outerShdw>
          </a:effectLst>
        </p:spPr>
        <p:style>
          <a:lnRef idx="2">
            <a:schemeClr val="dk1"/>
          </a:lnRef>
          <a:fillRef idx="1">
            <a:schemeClr val="lt1"/>
          </a:fillRef>
          <a:effectRef idx="0">
            <a:schemeClr val="dk1"/>
          </a:effectRef>
          <a:fontRef idx="minor">
            <a:schemeClr val="dk1"/>
          </a:fontRef>
        </p:style>
        <p:txBody>
          <a:bodyPr vert="horz" lIns="0" tIns="0" rIns="0" bIns="0" rtlCol="0" anchor="t" anchorCtr="0">
            <a:spAutoFit/>
          </a:bodyPr>
          <a:lstStyle>
            <a:defPPr>
              <a:defRPr lang="en-US"/>
            </a:defPPr>
            <a:lvl1pPr defTabSz="914400" eaLnBrk="1" latinLnBrk="0" hangingPunct="1">
              <a:lnSpc>
                <a:spcPct val="90000"/>
              </a:lnSpc>
              <a:buNone/>
              <a:defRPr sz="2800" b="1" spc="-60" baseline="0"/>
            </a:lvl1pPr>
          </a:lstStyle>
          <a:p>
            <a:r>
              <a:rPr lang="en-US" dirty="0" smtClean="0"/>
              <a:t>Drumstick</a:t>
            </a:r>
            <a:endParaRPr lang="nl-NL" dirty="0" err="1"/>
          </a:p>
        </p:txBody>
      </p:sp>
    </p:spTree>
    <p:extLst>
      <p:ext uri="{BB962C8B-B14F-4D97-AF65-F5344CB8AC3E}">
        <p14:creationId xmlns="" xmlns:p14="http://schemas.microsoft.com/office/powerpoint/2010/main" val="6557624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Vergelijk met T. </a:t>
            </a:r>
            <a:r>
              <a:rPr lang="nl-NL" dirty="0" err="1" smtClean="0"/>
              <a:t>rex</a:t>
            </a:r>
            <a:r>
              <a:rPr lang="nl-NL" dirty="0" smtClean="0"/>
              <a:t>...</a:t>
            </a:r>
            <a:endParaRPr lang="nl-NL" dirty="0"/>
          </a:p>
        </p:txBody>
      </p:sp>
      <p:pic>
        <p:nvPicPr>
          <p:cNvPr id="4" name="Tijdelijke aanduiding voor inhoud 3" descr="t-rex-spieren-euverman.png"/>
          <p:cNvPicPr>
            <a:picLocks noGrp="1" noChangeAspect="1"/>
          </p:cNvPicPr>
          <p:nvPr>
            <p:ph idx="1"/>
          </p:nvPr>
        </p:nvPicPr>
        <p:blipFill>
          <a:blip r:embed="rId2"/>
          <a:stretch>
            <a:fillRect/>
          </a:stretch>
        </p:blipFill>
        <p:spPr>
          <a:xfrm>
            <a:off x="539552" y="1772816"/>
            <a:ext cx="8280920" cy="3081943"/>
          </a:xfr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Drumstick</a:t>
            </a:r>
            <a:endParaRPr lang="nl-NL" dirty="0"/>
          </a:p>
        </p:txBody>
      </p:sp>
      <p:sp>
        <p:nvSpPr>
          <p:cNvPr id="5" name="Tekstvak 4"/>
          <p:cNvSpPr txBox="1"/>
          <p:nvPr/>
        </p:nvSpPr>
        <p:spPr>
          <a:xfrm>
            <a:off x="755576" y="1349639"/>
            <a:ext cx="6552728" cy="3046988"/>
          </a:xfrm>
          <a:prstGeom prst="rect">
            <a:avLst/>
          </a:prstGeom>
          <a:solidFill>
            <a:schemeClr val="bg1"/>
          </a:solidFill>
          <a:ln>
            <a:noFill/>
          </a:ln>
          <a:effectLst>
            <a:outerShdw blurRad="50800" dist="381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dk1"/>
          </a:lnRef>
          <a:fillRef idx="1">
            <a:schemeClr val="lt1"/>
          </a:fillRef>
          <a:effectRef idx="0">
            <a:schemeClr val="dk1"/>
          </a:effectRef>
          <a:fontRef idx="minor">
            <a:schemeClr val="dk1"/>
          </a:fontRef>
        </p:style>
        <p:txBody>
          <a:bodyPr>
            <a:spAutoFit/>
          </a:bodyPr>
          <a:lstStyle/>
          <a:p>
            <a:pPr>
              <a:defRPr/>
            </a:pPr>
            <a:r>
              <a:rPr lang="en-US" sz="2400" i="1" dirty="0" err="1" smtClean="0"/>
              <a:t>Verder</a:t>
            </a:r>
            <a:r>
              <a:rPr lang="en-US" sz="2400" i="1" dirty="0" smtClean="0"/>
              <a:t> </a:t>
            </a:r>
            <a:r>
              <a:rPr lang="en-US" sz="2400" i="1" dirty="0" err="1" smtClean="0"/>
              <a:t>snijden</a:t>
            </a:r>
            <a:r>
              <a:rPr lang="en-US" sz="2400" i="1" dirty="0" smtClean="0"/>
              <a:t>:</a:t>
            </a:r>
            <a:r>
              <a:rPr lang="en-US" sz="2400" dirty="0" smtClean="0"/>
              <a:t> </a:t>
            </a:r>
            <a:endParaRPr lang="en-US" sz="2400" dirty="0"/>
          </a:p>
          <a:p>
            <a:pPr>
              <a:defRPr/>
            </a:pPr>
            <a:endParaRPr lang="en-US" sz="2400" dirty="0"/>
          </a:p>
          <a:p>
            <a:pPr marL="914400" lvl="1" indent="-457200">
              <a:buFontTx/>
              <a:buAutoNum type="arabicPeriod"/>
              <a:defRPr/>
            </a:pPr>
            <a:r>
              <a:rPr lang="en-US" sz="2000" dirty="0" err="1" smtClean="0"/>
              <a:t>Snij</a:t>
            </a:r>
            <a:r>
              <a:rPr lang="en-US" sz="2000" dirty="0" smtClean="0"/>
              <a:t> </a:t>
            </a:r>
            <a:r>
              <a:rPr lang="en-US" sz="2000" dirty="0" smtClean="0"/>
              <a:t>de </a:t>
            </a:r>
            <a:r>
              <a:rPr lang="en-US" sz="2000" dirty="0" err="1" smtClean="0"/>
              <a:t>spieren</a:t>
            </a:r>
            <a:r>
              <a:rPr lang="en-US" sz="2000" dirty="0" smtClean="0"/>
              <a:t> los van het </a:t>
            </a:r>
            <a:r>
              <a:rPr lang="en-US" sz="2000" dirty="0" err="1" smtClean="0"/>
              <a:t>bot</a:t>
            </a:r>
            <a:endParaRPr lang="en-US" sz="2000" dirty="0" smtClean="0"/>
          </a:p>
          <a:p>
            <a:pPr marL="914400" lvl="1" indent="-457200">
              <a:buFontTx/>
              <a:buAutoNum type="arabicPeriod"/>
              <a:defRPr/>
            </a:pPr>
            <a:endParaRPr lang="en-US" sz="2000" dirty="0" smtClean="0"/>
          </a:p>
          <a:p>
            <a:pPr marL="914400" lvl="1" indent="-457200">
              <a:buFontTx/>
              <a:buAutoNum type="arabicPeriod"/>
              <a:defRPr/>
            </a:pPr>
            <a:r>
              <a:rPr lang="en-US" sz="2000" dirty="0" err="1" smtClean="0"/>
              <a:t>Schraap</a:t>
            </a:r>
            <a:r>
              <a:rPr lang="en-US" sz="2000" dirty="0" smtClean="0"/>
              <a:t> het </a:t>
            </a:r>
            <a:r>
              <a:rPr lang="en-US" sz="2000" dirty="0" err="1" smtClean="0"/>
              <a:t>bot</a:t>
            </a:r>
            <a:r>
              <a:rPr lang="en-US" sz="2000" dirty="0" smtClean="0"/>
              <a:t> </a:t>
            </a:r>
            <a:r>
              <a:rPr lang="en-US" sz="2000" dirty="0" err="1" smtClean="0"/>
              <a:t>helemaal</a:t>
            </a:r>
            <a:r>
              <a:rPr lang="en-US" sz="2000" dirty="0" smtClean="0"/>
              <a:t> </a:t>
            </a:r>
            <a:r>
              <a:rPr lang="en-US" sz="2000" dirty="0" err="1" smtClean="0"/>
              <a:t>schoon</a:t>
            </a:r>
            <a:endParaRPr lang="en-US" sz="2000" dirty="0" smtClean="0"/>
          </a:p>
          <a:p>
            <a:pPr marL="914400" lvl="1" indent="-457200">
              <a:buFontTx/>
              <a:buAutoNum type="arabicPeriod"/>
              <a:defRPr/>
            </a:pPr>
            <a:endParaRPr lang="en-US" sz="2000" dirty="0"/>
          </a:p>
          <a:p>
            <a:pPr marL="914400" lvl="1" indent="-457200">
              <a:defRPr/>
            </a:pPr>
            <a:endParaRPr lang="en-US" sz="2000" dirty="0"/>
          </a:p>
          <a:p>
            <a:pPr marL="914400" lvl="1" indent="-457200">
              <a:buFontTx/>
              <a:buAutoNum type="arabicPeriod"/>
              <a:defRPr/>
            </a:pPr>
            <a:endParaRPr lang="en-US" sz="2000" dirty="0"/>
          </a:p>
          <a:p>
            <a:pPr>
              <a:defRPr/>
            </a:pPr>
            <a:endParaRPr lang="nl-NL" sz="2400" dirty="0"/>
          </a:p>
        </p:txBody>
      </p:sp>
      <p:sp>
        <p:nvSpPr>
          <p:cNvPr id="4" name="Tekstvak 3"/>
          <p:cNvSpPr txBox="1"/>
          <p:nvPr/>
        </p:nvSpPr>
        <p:spPr>
          <a:xfrm rot="20495484">
            <a:off x="5465228" y="2924937"/>
            <a:ext cx="2448272" cy="1037273"/>
          </a:xfrm>
          <a:prstGeom prst="irregularSeal1">
            <a:avLst/>
          </a:prstGeom>
          <a:solidFill>
            <a:schemeClr val="accent2"/>
          </a:solidFill>
          <a:ln>
            <a:solidFill>
              <a:schemeClr val="tx1"/>
            </a:solidFill>
          </a:ln>
        </p:spPr>
        <p:txBody>
          <a:bodyPr wrap="square" rtlCol="0">
            <a:spAutoFit/>
          </a:bodyPr>
          <a:lstStyle/>
          <a:p>
            <a:r>
              <a:rPr lang="nl-NL" dirty="0" smtClean="0"/>
              <a:t>Wat zie je?</a:t>
            </a:r>
            <a:endParaRPr lang="nl-NL"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781050" y="403225"/>
            <a:ext cx="8831510" cy="957263"/>
          </a:xfrm>
        </p:spPr>
        <p:txBody>
          <a:bodyPr>
            <a:noAutofit/>
          </a:bodyPr>
          <a:lstStyle/>
          <a:p>
            <a:r>
              <a:rPr lang="nl-NL" sz="4400" dirty="0" smtClean="0"/>
              <a:t>Live: T. rex-autopsie in de klas</a:t>
            </a:r>
            <a:endParaRPr lang="nl-NL" sz="4400" dirty="0"/>
          </a:p>
        </p:txBody>
      </p:sp>
      <p:pic>
        <p:nvPicPr>
          <p:cNvPr id="5" name="Tijdelijke aanduiding voor inhoud 4"/>
          <p:cNvPicPr>
            <a:picLocks noGrp="1" noChangeAspect="1"/>
          </p:cNvPicPr>
          <p:nvPr>
            <p:ph idx="1"/>
          </p:nvPr>
        </p:nvPicPr>
        <p:blipFill>
          <a:blip r:embed="rId2">
            <a:extLst>
              <a:ext uri="{28A0092B-C50C-407E-A947-70E740481C1C}">
                <a14:useLocalDpi xmlns="" xmlns:a14="http://schemas.microsoft.com/office/drawing/2010/main" val="0"/>
              </a:ext>
            </a:extLst>
          </a:blip>
          <a:stretch>
            <a:fillRect/>
          </a:stretch>
        </p:blipFill>
        <p:spPr>
          <a:xfrm>
            <a:off x="0" y="0"/>
            <a:ext cx="10323129" cy="6858000"/>
          </a:xfrm>
        </p:spPr>
      </p:pic>
      <p:sp>
        <p:nvSpPr>
          <p:cNvPr id="6" name="Tekstvak 5"/>
          <p:cNvSpPr txBox="1"/>
          <p:nvPr/>
        </p:nvSpPr>
        <p:spPr>
          <a:xfrm>
            <a:off x="683568" y="4852811"/>
            <a:ext cx="5256584" cy="400110"/>
          </a:xfrm>
          <a:prstGeom prst="rect">
            <a:avLst/>
          </a:prstGeom>
          <a:noFill/>
        </p:spPr>
        <p:txBody>
          <a:bodyPr wrap="square" rtlCol="0">
            <a:spAutoFit/>
          </a:bodyPr>
          <a:lstStyle/>
          <a:p>
            <a:r>
              <a:rPr lang="nl-NL" sz="2000" dirty="0" smtClean="0">
                <a:solidFill>
                  <a:schemeClr val="bg1"/>
                </a:solidFill>
              </a:rPr>
              <a:t>Snijpracticum met spullen uit de supermarkt</a:t>
            </a:r>
            <a:endParaRPr lang="nl-NL" sz="2000" dirty="0">
              <a:solidFill>
                <a:schemeClr val="bg1"/>
              </a:solidFill>
            </a:endParaRPr>
          </a:p>
        </p:txBody>
      </p:sp>
    </p:spTree>
    <p:extLst>
      <p:ext uri="{BB962C8B-B14F-4D97-AF65-F5344CB8AC3E}">
        <p14:creationId xmlns="" xmlns:p14="http://schemas.microsoft.com/office/powerpoint/2010/main" val="3364427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Drumstick</a:t>
            </a:r>
            <a:endParaRPr lang="nl-NL" dirty="0"/>
          </a:p>
        </p:txBody>
      </p:sp>
      <p:sp>
        <p:nvSpPr>
          <p:cNvPr id="5" name="Tekstvak 4"/>
          <p:cNvSpPr txBox="1"/>
          <p:nvPr/>
        </p:nvSpPr>
        <p:spPr>
          <a:xfrm>
            <a:off x="755576" y="1349639"/>
            <a:ext cx="6552728" cy="3970318"/>
          </a:xfrm>
          <a:prstGeom prst="rect">
            <a:avLst/>
          </a:prstGeom>
          <a:solidFill>
            <a:schemeClr val="bg1"/>
          </a:solidFill>
          <a:ln>
            <a:noFill/>
          </a:ln>
          <a:effectLst>
            <a:outerShdw blurRad="50800" dist="381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dk1"/>
          </a:lnRef>
          <a:fillRef idx="1">
            <a:schemeClr val="lt1"/>
          </a:fillRef>
          <a:effectRef idx="0">
            <a:schemeClr val="dk1"/>
          </a:effectRef>
          <a:fontRef idx="minor">
            <a:schemeClr val="dk1"/>
          </a:fontRef>
        </p:style>
        <p:txBody>
          <a:bodyPr>
            <a:spAutoFit/>
          </a:bodyPr>
          <a:lstStyle/>
          <a:p>
            <a:pPr>
              <a:defRPr/>
            </a:pPr>
            <a:r>
              <a:rPr lang="en-US" sz="2400" i="1" dirty="0" err="1" smtClean="0"/>
              <a:t>Kijken</a:t>
            </a:r>
            <a:r>
              <a:rPr lang="en-US" sz="2400" i="1" dirty="0" smtClean="0"/>
              <a:t>:</a:t>
            </a:r>
            <a:r>
              <a:rPr lang="en-US" sz="2400" dirty="0" smtClean="0"/>
              <a:t> </a:t>
            </a:r>
            <a:endParaRPr lang="en-US" sz="2400" dirty="0"/>
          </a:p>
          <a:p>
            <a:pPr>
              <a:defRPr/>
            </a:pPr>
            <a:endParaRPr lang="en-US" sz="2400" dirty="0"/>
          </a:p>
          <a:p>
            <a:pPr marL="914400" lvl="1" indent="-457200">
              <a:buFontTx/>
              <a:buAutoNum type="arabicPeriod"/>
              <a:defRPr/>
            </a:pPr>
            <a:r>
              <a:rPr lang="en-US" sz="2000" dirty="0" err="1" smtClean="0"/>
              <a:t>Wat</a:t>
            </a:r>
            <a:r>
              <a:rPr lang="en-US" sz="2000" dirty="0" smtClean="0"/>
              <a:t> </a:t>
            </a:r>
            <a:r>
              <a:rPr lang="en-US" sz="2000" dirty="0" err="1" smtClean="0"/>
              <a:t>valt</a:t>
            </a:r>
            <a:r>
              <a:rPr lang="en-US" sz="2000" dirty="0" smtClean="0"/>
              <a:t> je op?</a:t>
            </a:r>
          </a:p>
          <a:p>
            <a:pPr marL="914400" lvl="1" indent="-457200">
              <a:buFontTx/>
              <a:buAutoNum type="arabicPeriod"/>
              <a:defRPr/>
            </a:pPr>
            <a:endParaRPr lang="en-US" sz="2000" dirty="0" smtClean="0"/>
          </a:p>
          <a:p>
            <a:pPr marL="914400" lvl="1" indent="-457200">
              <a:buFontTx/>
              <a:buAutoNum type="arabicPeriod"/>
              <a:defRPr/>
            </a:pPr>
            <a:r>
              <a:rPr lang="en-US" sz="2000" dirty="0" err="1" smtClean="0"/>
              <a:t>Vergelijk</a:t>
            </a:r>
            <a:r>
              <a:rPr lang="en-US" sz="2000" dirty="0" smtClean="0"/>
              <a:t> de </a:t>
            </a:r>
            <a:r>
              <a:rPr lang="en-US" sz="2000" dirty="0" err="1" smtClean="0"/>
              <a:t>botten</a:t>
            </a:r>
            <a:r>
              <a:rPr lang="en-US" sz="2000" dirty="0" smtClean="0"/>
              <a:t> met die van </a:t>
            </a:r>
            <a:r>
              <a:rPr lang="en-US" sz="2000" dirty="0" err="1" smtClean="0"/>
              <a:t>een</a:t>
            </a:r>
            <a:r>
              <a:rPr lang="en-US" sz="2000" dirty="0" smtClean="0"/>
              <a:t> </a:t>
            </a:r>
            <a:r>
              <a:rPr lang="en-US" sz="2000" dirty="0" err="1" smtClean="0"/>
              <a:t>mens</a:t>
            </a:r>
            <a:endParaRPr lang="en-US" sz="2000" dirty="0" smtClean="0"/>
          </a:p>
          <a:p>
            <a:pPr marL="914400" lvl="1" indent="-457200">
              <a:buFontTx/>
              <a:buAutoNum type="arabicPeriod"/>
              <a:defRPr/>
            </a:pPr>
            <a:endParaRPr lang="en-US" sz="2000" dirty="0" smtClean="0"/>
          </a:p>
          <a:p>
            <a:pPr marL="914400" lvl="1" indent="-457200">
              <a:buFontTx/>
              <a:buAutoNum type="arabicPeriod"/>
              <a:defRPr/>
            </a:pPr>
            <a:r>
              <a:rPr lang="en-US" sz="2000" dirty="0" err="1" smtClean="0"/>
              <a:t>Wat</a:t>
            </a:r>
            <a:r>
              <a:rPr lang="en-US" sz="2000" dirty="0" smtClean="0"/>
              <a:t> is </a:t>
            </a:r>
            <a:r>
              <a:rPr lang="en-US" sz="2000" dirty="0" err="1" smtClean="0"/>
              <a:t>hetzelfde</a:t>
            </a:r>
            <a:r>
              <a:rPr lang="en-US" sz="2000" dirty="0" smtClean="0"/>
              <a:t> en </a:t>
            </a:r>
            <a:r>
              <a:rPr lang="en-US" sz="2000" dirty="0" err="1" smtClean="0"/>
              <a:t>wat</a:t>
            </a:r>
            <a:r>
              <a:rPr lang="en-US" sz="2000" dirty="0" smtClean="0"/>
              <a:t> is </a:t>
            </a:r>
            <a:r>
              <a:rPr lang="en-US" sz="2000" dirty="0" err="1" smtClean="0"/>
              <a:t>verschillend</a:t>
            </a:r>
            <a:r>
              <a:rPr lang="en-US" sz="2000" dirty="0" smtClean="0"/>
              <a:t>?</a:t>
            </a:r>
          </a:p>
          <a:p>
            <a:pPr marL="914400" lvl="1" indent="-457200">
              <a:buFontTx/>
              <a:buAutoNum type="arabicPeriod"/>
              <a:defRPr/>
            </a:pPr>
            <a:endParaRPr lang="en-US" sz="2000" dirty="0" smtClean="0"/>
          </a:p>
          <a:p>
            <a:pPr marL="914400" lvl="1" indent="-457200">
              <a:defRPr/>
            </a:pPr>
            <a:endParaRPr lang="en-US" sz="2000" dirty="0"/>
          </a:p>
          <a:p>
            <a:pPr marL="914400" lvl="1" indent="-457200">
              <a:defRPr/>
            </a:pPr>
            <a:endParaRPr lang="en-US" sz="2000" dirty="0"/>
          </a:p>
          <a:p>
            <a:pPr marL="914400" lvl="1" indent="-457200">
              <a:buFontTx/>
              <a:buAutoNum type="arabicPeriod"/>
              <a:defRPr/>
            </a:pPr>
            <a:endParaRPr lang="en-US" sz="2000" dirty="0"/>
          </a:p>
          <a:p>
            <a:pPr>
              <a:defRPr/>
            </a:pPr>
            <a:endParaRPr lang="nl-NL" sz="2400" dirty="0"/>
          </a:p>
        </p:txBody>
      </p:sp>
      <p:sp>
        <p:nvSpPr>
          <p:cNvPr id="4" name="Tekstvak 3"/>
          <p:cNvSpPr txBox="1"/>
          <p:nvPr/>
        </p:nvSpPr>
        <p:spPr>
          <a:xfrm rot="20495484">
            <a:off x="5897275" y="1484777"/>
            <a:ext cx="2448272" cy="1037273"/>
          </a:xfrm>
          <a:prstGeom prst="irregularSeal1">
            <a:avLst/>
          </a:prstGeom>
          <a:solidFill>
            <a:schemeClr val="accent2"/>
          </a:solidFill>
          <a:ln>
            <a:solidFill>
              <a:schemeClr val="tx1"/>
            </a:solidFill>
          </a:ln>
        </p:spPr>
        <p:txBody>
          <a:bodyPr wrap="square" rtlCol="0">
            <a:spAutoFit/>
          </a:bodyPr>
          <a:lstStyle/>
          <a:p>
            <a:r>
              <a:rPr lang="nl-NL" dirty="0" smtClean="0"/>
              <a:t>Wat zie je?</a:t>
            </a:r>
            <a:endParaRPr lang="nl-NL"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Vergelijk met </a:t>
            </a:r>
            <a:r>
              <a:rPr lang="nl-NL" i="1" dirty="0" smtClean="0"/>
              <a:t>T. </a:t>
            </a:r>
            <a:r>
              <a:rPr lang="nl-NL" i="1" dirty="0" err="1" smtClean="0"/>
              <a:t>rex</a:t>
            </a:r>
            <a:r>
              <a:rPr lang="nl-NL" dirty="0" smtClean="0"/>
              <a:t>...</a:t>
            </a:r>
            <a:endParaRPr lang="nl-NL" dirty="0"/>
          </a:p>
        </p:txBody>
      </p:sp>
      <p:pic>
        <p:nvPicPr>
          <p:cNvPr id="6" name="Tijdelijke aanduiding voor inhoud 5" descr="skelet T-rexlijn.png"/>
          <p:cNvPicPr>
            <a:picLocks noGrp="1" noChangeAspect="1"/>
          </p:cNvPicPr>
          <p:nvPr>
            <p:ph idx="1"/>
          </p:nvPr>
        </p:nvPicPr>
        <p:blipFill>
          <a:blip r:embed="rId2"/>
          <a:stretch>
            <a:fillRect/>
          </a:stretch>
        </p:blipFill>
        <p:spPr>
          <a:xfrm>
            <a:off x="1015322" y="948492"/>
            <a:ext cx="7517118" cy="5315783"/>
          </a:xfr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kstvak 8"/>
          <p:cNvSpPr txBox="1"/>
          <p:nvPr/>
        </p:nvSpPr>
        <p:spPr>
          <a:xfrm>
            <a:off x="755576" y="1340768"/>
            <a:ext cx="6552728" cy="3662541"/>
          </a:xfrm>
          <a:prstGeom prst="rect">
            <a:avLst/>
          </a:prstGeom>
          <a:solidFill>
            <a:schemeClr val="bg1"/>
          </a:solidFill>
          <a:ln>
            <a:noFill/>
          </a:ln>
          <a:effectLst>
            <a:outerShdw blurRad="50800" dist="381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dk1"/>
          </a:lnRef>
          <a:fillRef idx="1">
            <a:schemeClr val="lt1"/>
          </a:fillRef>
          <a:effectRef idx="0">
            <a:schemeClr val="dk1"/>
          </a:effectRef>
          <a:fontRef idx="minor">
            <a:schemeClr val="dk1"/>
          </a:fontRef>
        </p:style>
        <p:txBody>
          <a:bodyPr>
            <a:spAutoFit/>
          </a:bodyPr>
          <a:lstStyle/>
          <a:p>
            <a:pPr>
              <a:defRPr/>
            </a:pPr>
            <a:r>
              <a:rPr lang="en-US" sz="2400" i="1" dirty="0" err="1" smtClean="0"/>
              <a:t>Eerst</a:t>
            </a:r>
            <a:r>
              <a:rPr lang="en-US" sz="2400" i="1" dirty="0" smtClean="0"/>
              <a:t> </a:t>
            </a:r>
            <a:r>
              <a:rPr lang="en-US" sz="2400" i="1" dirty="0" err="1" smtClean="0"/>
              <a:t>kijken</a:t>
            </a:r>
            <a:r>
              <a:rPr lang="en-US" sz="2400" i="1" dirty="0" smtClean="0"/>
              <a:t>:</a:t>
            </a:r>
            <a:r>
              <a:rPr lang="en-US" sz="2400" dirty="0" smtClean="0"/>
              <a:t> </a:t>
            </a:r>
            <a:endParaRPr lang="en-US" sz="2400" dirty="0"/>
          </a:p>
          <a:p>
            <a:pPr>
              <a:defRPr/>
            </a:pPr>
            <a:endParaRPr lang="en-US" sz="2400" dirty="0"/>
          </a:p>
          <a:p>
            <a:pPr marL="914400" lvl="1" indent="-457200">
              <a:buFontTx/>
              <a:buAutoNum type="arabicPeriod"/>
              <a:defRPr/>
            </a:pPr>
            <a:r>
              <a:rPr lang="en-US" sz="2000" dirty="0" err="1" smtClean="0"/>
              <a:t>Beschrijf</a:t>
            </a:r>
            <a:r>
              <a:rPr lang="en-US" sz="2000" dirty="0" smtClean="0"/>
              <a:t> </a:t>
            </a:r>
            <a:r>
              <a:rPr lang="en-US" sz="2000" dirty="0" err="1" smtClean="0"/>
              <a:t>wat</a:t>
            </a:r>
            <a:r>
              <a:rPr lang="en-US" sz="2000" dirty="0" smtClean="0"/>
              <a:t> je </a:t>
            </a:r>
            <a:r>
              <a:rPr lang="en-US" sz="2000" dirty="0" err="1" smtClean="0"/>
              <a:t>ziet</a:t>
            </a:r>
            <a:r>
              <a:rPr lang="en-US" sz="2000" dirty="0" smtClean="0"/>
              <a:t>.</a:t>
            </a:r>
          </a:p>
          <a:p>
            <a:pPr marL="914400" lvl="1" indent="-457200">
              <a:buFontTx/>
              <a:buAutoNum type="arabicPeriod"/>
              <a:defRPr/>
            </a:pPr>
            <a:endParaRPr lang="en-US" sz="2000" dirty="0" smtClean="0"/>
          </a:p>
          <a:p>
            <a:pPr marL="914400" lvl="1" indent="-457200">
              <a:buFontTx/>
              <a:buAutoNum type="arabicPeriod"/>
              <a:defRPr/>
            </a:pPr>
            <a:r>
              <a:rPr lang="en-US" sz="2000" dirty="0" err="1" smtClean="0"/>
              <a:t>Bepaal</a:t>
            </a:r>
            <a:r>
              <a:rPr lang="en-US" sz="2000" dirty="0" smtClean="0"/>
              <a:t> </a:t>
            </a:r>
            <a:r>
              <a:rPr lang="en-US" sz="2000" dirty="0" err="1" smtClean="0"/>
              <a:t>welk</a:t>
            </a:r>
            <a:r>
              <a:rPr lang="en-US" sz="2000" dirty="0" smtClean="0"/>
              <a:t> </a:t>
            </a:r>
            <a:r>
              <a:rPr lang="en-US" sz="2000" dirty="0" err="1" smtClean="0"/>
              <a:t>deel</a:t>
            </a:r>
            <a:r>
              <a:rPr lang="en-US" sz="2000" dirty="0" smtClean="0"/>
              <a:t> </a:t>
            </a:r>
            <a:r>
              <a:rPr lang="en-US" sz="2000" dirty="0" err="1" smtClean="0"/>
              <a:t>aan</a:t>
            </a:r>
            <a:r>
              <a:rPr lang="en-US" sz="2000" dirty="0" smtClean="0"/>
              <a:t> het </a:t>
            </a:r>
            <a:r>
              <a:rPr lang="en-US" sz="2000" dirty="0" err="1" smtClean="0"/>
              <a:t>lichaam</a:t>
            </a:r>
            <a:r>
              <a:rPr lang="en-US" sz="2000" dirty="0" smtClean="0"/>
              <a:t> zit</a:t>
            </a:r>
          </a:p>
          <a:p>
            <a:pPr marL="914400" lvl="1" indent="-457200">
              <a:buFontTx/>
              <a:buAutoNum type="arabicPeriod"/>
              <a:defRPr/>
            </a:pPr>
            <a:endParaRPr lang="en-US" sz="2000" dirty="0" smtClean="0"/>
          </a:p>
          <a:p>
            <a:pPr marL="914400" lvl="1" indent="-457200">
              <a:buFontTx/>
              <a:buAutoNum type="arabicPeriod"/>
              <a:defRPr/>
            </a:pPr>
            <a:r>
              <a:rPr lang="en-US" sz="2000" dirty="0" err="1" smtClean="0"/>
              <a:t>Vergelijk</a:t>
            </a:r>
            <a:r>
              <a:rPr lang="en-US" sz="2000" dirty="0" smtClean="0"/>
              <a:t> de </a:t>
            </a:r>
            <a:r>
              <a:rPr lang="en-US" sz="2000" dirty="0" err="1" smtClean="0"/>
              <a:t>vleugel</a:t>
            </a:r>
            <a:r>
              <a:rPr lang="en-US" sz="2000" dirty="0" smtClean="0"/>
              <a:t> met je </a:t>
            </a:r>
            <a:r>
              <a:rPr lang="en-US" sz="2000" dirty="0" err="1" smtClean="0"/>
              <a:t>eigen</a:t>
            </a:r>
            <a:r>
              <a:rPr lang="en-US" sz="2000" dirty="0" smtClean="0"/>
              <a:t> arm</a:t>
            </a:r>
          </a:p>
          <a:p>
            <a:pPr marL="914400" lvl="1" indent="-457200">
              <a:buFontTx/>
              <a:buAutoNum type="arabicPeriod"/>
              <a:defRPr/>
            </a:pPr>
            <a:endParaRPr lang="en-US" sz="2000" dirty="0" smtClean="0"/>
          </a:p>
          <a:p>
            <a:pPr marL="914400" lvl="1" indent="-457200">
              <a:buFontTx/>
              <a:buAutoNum type="arabicPeriod"/>
              <a:defRPr/>
            </a:pPr>
            <a:r>
              <a:rPr lang="en-US" sz="2000" dirty="0" err="1" smtClean="0"/>
              <a:t>Wat</a:t>
            </a:r>
            <a:r>
              <a:rPr lang="en-US" sz="2000" dirty="0" smtClean="0"/>
              <a:t> is </a:t>
            </a:r>
            <a:r>
              <a:rPr lang="en-US" sz="2000" dirty="0" err="1" smtClean="0"/>
              <a:t>hetzelfde</a:t>
            </a:r>
            <a:r>
              <a:rPr lang="en-US" sz="2000" dirty="0" smtClean="0"/>
              <a:t>? </a:t>
            </a:r>
            <a:r>
              <a:rPr lang="en-US" sz="2000" dirty="0" err="1" smtClean="0"/>
              <a:t>Wat</a:t>
            </a:r>
            <a:r>
              <a:rPr lang="en-US" sz="2000" dirty="0" smtClean="0"/>
              <a:t> </a:t>
            </a:r>
            <a:r>
              <a:rPr lang="en-US" sz="2000" dirty="0" err="1" smtClean="0"/>
              <a:t>verschilt</a:t>
            </a:r>
            <a:r>
              <a:rPr lang="en-US" sz="2000" dirty="0" smtClean="0"/>
              <a:t>?</a:t>
            </a:r>
            <a:endParaRPr lang="en-US" sz="2000" dirty="0"/>
          </a:p>
          <a:p>
            <a:pPr marL="914400" lvl="1" indent="-457200">
              <a:buFontTx/>
              <a:buAutoNum type="arabicPeriod"/>
              <a:defRPr/>
            </a:pPr>
            <a:endParaRPr lang="en-US" sz="2000" dirty="0"/>
          </a:p>
          <a:p>
            <a:pPr>
              <a:defRPr/>
            </a:pPr>
            <a:endParaRPr lang="nl-NL" sz="2400" dirty="0"/>
          </a:p>
        </p:txBody>
      </p:sp>
      <p:sp>
        <p:nvSpPr>
          <p:cNvPr id="7" name="Tekstvak 6"/>
          <p:cNvSpPr txBox="1"/>
          <p:nvPr/>
        </p:nvSpPr>
        <p:spPr>
          <a:xfrm>
            <a:off x="755650" y="188913"/>
            <a:ext cx="5688013" cy="387798"/>
          </a:xfrm>
          <a:prstGeom prst="rect">
            <a:avLst/>
          </a:prstGeom>
          <a:noFill/>
          <a:ln>
            <a:noFill/>
          </a:ln>
          <a:effectLst>
            <a:outerShdw blurRad="57785" dist="33020" dir="3180000" algn="ctr">
              <a:srgbClr val="000000">
                <a:alpha val="30000"/>
              </a:srgbClr>
            </a:outerShdw>
          </a:effectLst>
        </p:spPr>
        <p:style>
          <a:lnRef idx="2">
            <a:schemeClr val="dk1"/>
          </a:lnRef>
          <a:fillRef idx="1">
            <a:schemeClr val="lt1"/>
          </a:fillRef>
          <a:effectRef idx="0">
            <a:schemeClr val="dk1"/>
          </a:effectRef>
          <a:fontRef idx="minor">
            <a:schemeClr val="dk1"/>
          </a:fontRef>
        </p:style>
        <p:txBody>
          <a:bodyPr vert="horz" lIns="0" tIns="0" rIns="0" bIns="0" rtlCol="0" anchor="t" anchorCtr="0">
            <a:spAutoFit/>
          </a:bodyPr>
          <a:lstStyle>
            <a:defPPr>
              <a:defRPr lang="en-US"/>
            </a:defPPr>
            <a:lvl1pPr defTabSz="914400" eaLnBrk="1" latinLnBrk="0" hangingPunct="1">
              <a:lnSpc>
                <a:spcPct val="90000"/>
              </a:lnSpc>
              <a:buNone/>
              <a:defRPr sz="2800" b="1" spc="-60" baseline="0"/>
            </a:lvl1pPr>
          </a:lstStyle>
          <a:p>
            <a:r>
              <a:rPr lang="en-US" dirty="0" err="1" smtClean="0"/>
              <a:t>Kipvleugel</a:t>
            </a:r>
            <a:endParaRPr lang="nl-NL" dirty="0" err="1"/>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kstvak 8"/>
          <p:cNvSpPr txBox="1"/>
          <p:nvPr/>
        </p:nvSpPr>
        <p:spPr>
          <a:xfrm>
            <a:off x="755576" y="1349639"/>
            <a:ext cx="6552728" cy="3046988"/>
          </a:xfrm>
          <a:prstGeom prst="rect">
            <a:avLst/>
          </a:prstGeom>
          <a:solidFill>
            <a:schemeClr val="bg1"/>
          </a:solidFill>
          <a:ln>
            <a:noFill/>
          </a:ln>
          <a:effectLst>
            <a:outerShdw blurRad="50800" dist="381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dk1"/>
          </a:lnRef>
          <a:fillRef idx="1">
            <a:schemeClr val="lt1"/>
          </a:fillRef>
          <a:effectRef idx="0">
            <a:schemeClr val="dk1"/>
          </a:effectRef>
          <a:fontRef idx="minor">
            <a:schemeClr val="dk1"/>
          </a:fontRef>
        </p:style>
        <p:txBody>
          <a:bodyPr>
            <a:spAutoFit/>
          </a:bodyPr>
          <a:lstStyle/>
          <a:p>
            <a:pPr>
              <a:defRPr/>
            </a:pPr>
            <a:r>
              <a:rPr lang="en-US" sz="2400" i="1" dirty="0" smtClean="0"/>
              <a:t>Dan </a:t>
            </a:r>
            <a:r>
              <a:rPr lang="en-US" sz="2400" i="1" dirty="0" err="1" smtClean="0"/>
              <a:t>snijden</a:t>
            </a:r>
            <a:r>
              <a:rPr lang="en-US" sz="2400" i="1" dirty="0" smtClean="0"/>
              <a:t>:</a:t>
            </a:r>
            <a:r>
              <a:rPr lang="en-US" sz="2400" dirty="0" smtClean="0"/>
              <a:t> </a:t>
            </a:r>
            <a:endParaRPr lang="en-US" sz="2400" dirty="0"/>
          </a:p>
          <a:p>
            <a:pPr>
              <a:defRPr/>
            </a:pPr>
            <a:endParaRPr lang="en-US" sz="2400" dirty="0"/>
          </a:p>
          <a:p>
            <a:pPr marL="914400" lvl="1" indent="-457200">
              <a:buFontTx/>
              <a:buAutoNum type="arabicPeriod"/>
              <a:defRPr/>
            </a:pPr>
            <a:r>
              <a:rPr lang="en-US" sz="2000" dirty="0" err="1" smtClean="0"/>
              <a:t>Snij</a:t>
            </a:r>
            <a:r>
              <a:rPr lang="en-US" sz="2000" dirty="0" smtClean="0"/>
              <a:t> de </a:t>
            </a:r>
            <a:r>
              <a:rPr lang="en-US" sz="2000" dirty="0" err="1" smtClean="0"/>
              <a:t>huid</a:t>
            </a:r>
            <a:r>
              <a:rPr lang="en-US" sz="2000" dirty="0" smtClean="0"/>
              <a:t> los van de </a:t>
            </a:r>
            <a:r>
              <a:rPr lang="en-US" sz="2000" dirty="0" err="1" smtClean="0"/>
              <a:t>spieren</a:t>
            </a:r>
            <a:endParaRPr lang="en-US" sz="2000" dirty="0" smtClean="0"/>
          </a:p>
          <a:p>
            <a:pPr marL="914400" lvl="1" indent="-457200">
              <a:defRPr/>
            </a:pPr>
            <a:r>
              <a:rPr lang="en-US" sz="2000" dirty="0" smtClean="0"/>
              <a:t>	(van de </a:t>
            </a:r>
            <a:r>
              <a:rPr lang="en-US" sz="2000" dirty="0" err="1" smtClean="0"/>
              <a:t>schouder</a:t>
            </a:r>
            <a:r>
              <a:rPr lang="en-US" sz="2000" dirty="0" smtClean="0"/>
              <a:t> </a:t>
            </a:r>
            <a:r>
              <a:rPr lang="en-US" sz="2000" dirty="0" err="1" smtClean="0"/>
              <a:t>naar</a:t>
            </a:r>
            <a:r>
              <a:rPr lang="en-US" sz="2000" dirty="0" smtClean="0"/>
              <a:t> de </a:t>
            </a:r>
            <a:r>
              <a:rPr lang="en-US" sz="2000" dirty="0" err="1" smtClean="0"/>
              <a:t>vleugelpunt</a:t>
            </a:r>
            <a:r>
              <a:rPr lang="en-US" sz="2000" dirty="0" smtClean="0"/>
              <a:t>)</a:t>
            </a:r>
            <a:endParaRPr lang="en-US" sz="2000" dirty="0"/>
          </a:p>
          <a:p>
            <a:pPr marL="914400" lvl="1" indent="-457200">
              <a:buFontTx/>
              <a:buAutoNum type="arabicPeriod"/>
              <a:defRPr/>
            </a:pPr>
            <a:endParaRPr lang="en-US" sz="2000" dirty="0"/>
          </a:p>
          <a:p>
            <a:pPr marL="914400" lvl="1" indent="-457200">
              <a:buFont typeface="+mj-lt"/>
              <a:buAutoNum type="arabicPeriod" startAt="2"/>
              <a:defRPr/>
            </a:pPr>
            <a:r>
              <a:rPr lang="en-US" sz="2000" dirty="0" err="1" smtClean="0"/>
              <a:t>Stroop</a:t>
            </a:r>
            <a:r>
              <a:rPr lang="en-US" sz="2000" dirty="0" smtClean="0"/>
              <a:t> de </a:t>
            </a:r>
            <a:r>
              <a:rPr lang="en-US" sz="2000" dirty="0" err="1" smtClean="0"/>
              <a:t>huid</a:t>
            </a:r>
            <a:r>
              <a:rPr lang="en-US" sz="2000" dirty="0" smtClean="0"/>
              <a:t> </a:t>
            </a:r>
            <a:r>
              <a:rPr lang="en-US" sz="2000" dirty="0" err="1" smtClean="0"/>
              <a:t>af</a:t>
            </a:r>
            <a:r>
              <a:rPr lang="en-US" sz="2000" dirty="0" smtClean="0"/>
              <a:t> van de </a:t>
            </a:r>
            <a:r>
              <a:rPr lang="en-US" sz="2000" dirty="0" err="1" smtClean="0"/>
              <a:t>spieren</a:t>
            </a:r>
            <a:endParaRPr lang="en-US" sz="2000" dirty="0" smtClean="0"/>
          </a:p>
          <a:p>
            <a:pPr marL="914400" lvl="1" indent="-457200">
              <a:buFontTx/>
              <a:buAutoNum type="arabicPeriod" startAt="2"/>
              <a:defRPr/>
            </a:pPr>
            <a:endParaRPr lang="en-US" sz="2000" dirty="0"/>
          </a:p>
          <a:p>
            <a:pPr marL="914400" lvl="1" indent="-457200">
              <a:buFontTx/>
              <a:buAutoNum type="arabicPeriod" startAt="2"/>
              <a:defRPr/>
            </a:pPr>
            <a:r>
              <a:rPr lang="en-US" sz="2000" dirty="0" err="1" smtClean="0"/>
              <a:t>Bekijk</a:t>
            </a:r>
            <a:r>
              <a:rPr lang="en-US" sz="2000" dirty="0" smtClean="0"/>
              <a:t> het </a:t>
            </a:r>
            <a:r>
              <a:rPr lang="en-US" sz="2000" dirty="0" err="1" smtClean="0"/>
              <a:t>resultaat</a:t>
            </a:r>
            <a:r>
              <a:rPr lang="en-US" sz="2000" dirty="0" smtClean="0"/>
              <a:t>.</a:t>
            </a:r>
            <a:endParaRPr lang="en-US" sz="2000" dirty="0"/>
          </a:p>
          <a:p>
            <a:pPr>
              <a:defRPr/>
            </a:pPr>
            <a:endParaRPr lang="nl-NL" sz="2400" dirty="0"/>
          </a:p>
        </p:txBody>
      </p:sp>
      <p:sp>
        <p:nvSpPr>
          <p:cNvPr id="7" name="Tekstvak 6"/>
          <p:cNvSpPr txBox="1"/>
          <p:nvPr/>
        </p:nvSpPr>
        <p:spPr>
          <a:xfrm>
            <a:off x="755650" y="188913"/>
            <a:ext cx="5688013" cy="387798"/>
          </a:xfrm>
          <a:prstGeom prst="rect">
            <a:avLst/>
          </a:prstGeom>
          <a:noFill/>
          <a:ln>
            <a:noFill/>
          </a:ln>
          <a:effectLst>
            <a:outerShdw blurRad="57785" dist="33020" dir="3180000" algn="ctr">
              <a:srgbClr val="000000">
                <a:alpha val="30000"/>
              </a:srgbClr>
            </a:outerShdw>
          </a:effectLst>
        </p:spPr>
        <p:style>
          <a:lnRef idx="2">
            <a:schemeClr val="dk1"/>
          </a:lnRef>
          <a:fillRef idx="1">
            <a:schemeClr val="lt1"/>
          </a:fillRef>
          <a:effectRef idx="0">
            <a:schemeClr val="dk1"/>
          </a:effectRef>
          <a:fontRef idx="minor">
            <a:schemeClr val="dk1"/>
          </a:fontRef>
        </p:style>
        <p:txBody>
          <a:bodyPr vert="horz" lIns="0" tIns="0" rIns="0" bIns="0" rtlCol="0" anchor="t" anchorCtr="0">
            <a:spAutoFit/>
          </a:bodyPr>
          <a:lstStyle>
            <a:defPPr>
              <a:defRPr lang="en-US"/>
            </a:defPPr>
            <a:lvl1pPr defTabSz="914400" eaLnBrk="1" latinLnBrk="0" hangingPunct="1">
              <a:lnSpc>
                <a:spcPct val="90000"/>
              </a:lnSpc>
              <a:buNone/>
              <a:defRPr sz="2800" b="1" spc="-60" baseline="0"/>
            </a:lvl1pPr>
          </a:lstStyle>
          <a:p>
            <a:r>
              <a:rPr lang="en-US" dirty="0" err="1" smtClean="0"/>
              <a:t>Kipvleugel</a:t>
            </a:r>
            <a:endParaRPr lang="nl-NL" dirty="0" err="1"/>
          </a:p>
        </p:txBody>
      </p:sp>
      <p:sp>
        <p:nvSpPr>
          <p:cNvPr id="3" name="Tekstvak 2"/>
          <p:cNvSpPr txBox="1"/>
          <p:nvPr/>
        </p:nvSpPr>
        <p:spPr>
          <a:xfrm rot="20495484">
            <a:off x="6473339" y="2852928"/>
            <a:ext cx="2448272" cy="1037273"/>
          </a:xfrm>
          <a:prstGeom prst="irregularSeal1">
            <a:avLst/>
          </a:prstGeom>
          <a:solidFill>
            <a:schemeClr val="accent2"/>
          </a:solidFill>
          <a:ln>
            <a:solidFill>
              <a:schemeClr val="tx1"/>
            </a:solidFill>
          </a:ln>
        </p:spPr>
        <p:txBody>
          <a:bodyPr wrap="square" rtlCol="0">
            <a:spAutoFit/>
          </a:bodyPr>
          <a:lstStyle/>
          <a:p>
            <a:r>
              <a:rPr lang="nl-NL" dirty="0" smtClean="0"/>
              <a:t>Wat zie je?</a:t>
            </a:r>
            <a:endParaRPr lang="nl-NL" dirty="0"/>
          </a:p>
        </p:txBody>
      </p:sp>
    </p:spTree>
    <p:extLst>
      <p:ext uri="{BB962C8B-B14F-4D97-AF65-F5344CB8AC3E}">
        <p14:creationId xmlns="" xmlns:p14="http://schemas.microsoft.com/office/powerpoint/2010/main" val="78614692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kstvak 8"/>
          <p:cNvSpPr txBox="1"/>
          <p:nvPr/>
        </p:nvSpPr>
        <p:spPr>
          <a:xfrm>
            <a:off x="762546" y="1349639"/>
            <a:ext cx="6552728" cy="5201424"/>
          </a:xfrm>
          <a:prstGeom prst="rect">
            <a:avLst/>
          </a:prstGeom>
          <a:solidFill>
            <a:schemeClr val="bg1"/>
          </a:solidFill>
          <a:ln>
            <a:noFill/>
          </a:ln>
          <a:effectLst>
            <a:outerShdw blurRad="50800" dist="381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dk1"/>
          </a:lnRef>
          <a:fillRef idx="1">
            <a:schemeClr val="lt1"/>
          </a:fillRef>
          <a:effectRef idx="0">
            <a:schemeClr val="dk1"/>
          </a:effectRef>
          <a:fontRef idx="minor">
            <a:schemeClr val="dk1"/>
          </a:fontRef>
        </p:style>
        <p:txBody>
          <a:bodyPr>
            <a:spAutoFit/>
          </a:bodyPr>
          <a:lstStyle/>
          <a:p>
            <a:pPr>
              <a:defRPr/>
            </a:pPr>
            <a:r>
              <a:rPr lang="en-US" sz="2400" i="1" dirty="0" err="1" smtClean="0"/>
              <a:t>Vragen</a:t>
            </a:r>
            <a:r>
              <a:rPr lang="en-US" sz="2400" i="1" dirty="0" smtClean="0"/>
              <a:t>:</a:t>
            </a:r>
          </a:p>
          <a:p>
            <a:pPr>
              <a:defRPr/>
            </a:pPr>
            <a:endParaRPr lang="en-US" sz="2400" dirty="0"/>
          </a:p>
          <a:p>
            <a:pPr marL="914400" lvl="1" indent="-457200">
              <a:buFontTx/>
              <a:buAutoNum type="arabicPeriod"/>
              <a:defRPr/>
            </a:pPr>
            <a:r>
              <a:rPr lang="en-US" sz="2000" dirty="0" err="1" smtClean="0"/>
              <a:t>Waar</a:t>
            </a:r>
            <a:r>
              <a:rPr lang="en-US" sz="2000" dirty="0" smtClean="0"/>
              <a:t> zit de </a:t>
            </a:r>
            <a:r>
              <a:rPr lang="en-US" sz="2000" dirty="0" err="1" smtClean="0"/>
              <a:t>bovenkant</a:t>
            </a:r>
            <a:r>
              <a:rPr lang="en-US" sz="2000" dirty="0" smtClean="0"/>
              <a:t>?</a:t>
            </a:r>
          </a:p>
          <a:p>
            <a:pPr marL="914400" lvl="1" indent="-457200">
              <a:buFontTx/>
              <a:buAutoNum type="arabicPeriod"/>
              <a:defRPr/>
            </a:pPr>
            <a:endParaRPr lang="en-US" sz="2000" dirty="0" smtClean="0"/>
          </a:p>
          <a:p>
            <a:pPr marL="914400" lvl="1" indent="-457200">
              <a:buFontTx/>
              <a:buAutoNum type="arabicPeriod"/>
              <a:defRPr/>
            </a:pPr>
            <a:r>
              <a:rPr lang="en-US" sz="2000" dirty="0" err="1" smtClean="0"/>
              <a:t>Waar</a:t>
            </a:r>
            <a:r>
              <a:rPr lang="en-US" sz="2000" dirty="0" smtClean="0"/>
              <a:t> zit de </a:t>
            </a:r>
            <a:r>
              <a:rPr lang="en-US" sz="2000" dirty="0" err="1" smtClean="0"/>
              <a:t>elleboog</a:t>
            </a:r>
            <a:r>
              <a:rPr lang="en-US" sz="2000" dirty="0" smtClean="0"/>
              <a:t>, de </a:t>
            </a:r>
            <a:r>
              <a:rPr lang="en-US" sz="2000" dirty="0" err="1" smtClean="0"/>
              <a:t>pols</a:t>
            </a:r>
            <a:r>
              <a:rPr lang="en-US" sz="2000" dirty="0" smtClean="0"/>
              <a:t>?</a:t>
            </a:r>
          </a:p>
          <a:p>
            <a:pPr marL="914400" lvl="1" indent="-457200">
              <a:buFontTx/>
              <a:buAutoNum type="arabicPeriod"/>
              <a:defRPr/>
            </a:pPr>
            <a:endParaRPr lang="en-US" sz="2000" dirty="0" smtClean="0"/>
          </a:p>
          <a:p>
            <a:pPr marL="914400" lvl="1" indent="-457200">
              <a:buFontTx/>
              <a:buAutoNum type="arabicPeriod"/>
              <a:defRPr/>
            </a:pPr>
            <a:r>
              <a:rPr lang="en-US" sz="2000" dirty="0" err="1" smtClean="0"/>
              <a:t>Waar</a:t>
            </a:r>
            <a:r>
              <a:rPr lang="en-US" sz="2000" dirty="0" smtClean="0"/>
              <a:t> </a:t>
            </a:r>
            <a:r>
              <a:rPr lang="en-US" sz="2000" dirty="0" err="1" smtClean="0"/>
              <a:t>zitten</a:t>
            </a:r>
            <a:r>
              <a:rPr lang="en-US" sz="2000" dirty="0" smtClean="0"/>
              <a:t> de triceps en de bicep?</a:t>
            </a:r>
          </a:p>
          <a:p>
            <a:pPr marL="914400" lvl="1" indent="-457200">
              <a:buFontTx/>
              <a:buAutoNum type="arabicPeriod"/>
              <a:defRPr/>
            </a:pPr>
            <a:endParaRPr lang="en-US" sz="2000" dirty="0" smtClean="0"/>
          </a:p>
          <a:p>
            <a:pPr marL="914400" lvl="1" indent="-457200">
              <a:buFontTx/>
              <a:buAutoNum type="arabicPeriod"/>
              <a:defRPr/>
            </a:pPr>
            <a:r>
              <a:rPr lang="en-US" sz="2000" dirty="0" err="1" smtClean="0"/>
              <a:t>Welke</a:t>
            </a:r>
            <a:r>
              <a:rPr lang="en-US" sz="2000" dirty="0" smtClean="0"/>
              <a:t> </a:t>
            </a:r>
            <a:r>
              <a:rPr lang="en-US" sz="2000" dirty="0" err="1" smtClean="0"/>
              <a:t>spieren</a:t>
            </a:r>
            <a:r>
              <a:rPr lang="en-US" sz="2000" dirty="0" smtClean="0"/>
              <a:t> </a:t>
            </a:r>
            <a:r>
              <a:rPr lang="en-US" sz="2000" dirty="0" err="1" smtClean="0"/>
              <a:t>helpen</a:t>
            </a:r>
            <a:r>
              <a:rPr lang="en-US" sz="2000" dirty="0" smtClean="0"/>
              <a:t> </a:t>
            </a:r>
            <a:r>
              <a:rPr lang="en-US" sz="2000" dirty="0" err="1" smtClean="0"/>
              <a:t>bij</a:t>
            </a:r>
            <a:r>
              <a:rPr lang="en-US" sz="2000" dirty="0" smtClean="0"/>
              <a:t> het </a:t>
            </a:r>
            <a:r>
              <a:rPr lang="en-US" sz="2000" dirty="0" err="1" smtClean="0"/>
              <a:t>strekken</a:t>
            </a:r>
            <a:r>
              <a:rPr lang="en-US" sz="2000" dirty="0" smtClean="0"/>
              <a:t>?</a:t>
            </a:r>
          </a:p>
          <a:p>
            <a:pPr marL="914400" lvl="1" indent="-457200">
              <a:buFontTx/>
              <a:buAutoNum type="arabicPeriod"/>
              <a:defRPr/>
            </a:pPr>
            <a:endParaRPr lang="en-US" sz="2000" dirty="0" smtClean="0"/>
          </a:p>
          <a:p>
            <a:pPr marL="914400" lvl="1" indent="-457200">
              <a:buFontTx/>
              <a:buAutoNum type="arabicPeriod"/>
              <a:defRPr/>
            </a:pPr>
            <a:r>
              <a:rPr lang="en-US" sz="2000" dirty="0" err="1" smtClean="0"/>
              <a:t>Welke</a:t>
            </a:r>
            <a:r>
              <a:rPr lang="en-US" sz="2000" dirty="0" smtClean="0"/>
              <a:t> </a:t>
            </a:r>
            <a:r>
              <a:rPr lang="en-US" sz="2000" dirty="0" err="1" smtClean="0"/>
              <a:t>spieren</a:t>
            </a:r>
            <a:r>
              <a:rPr lang="en-US" sz="2000" dirty="0" smtClean="0"/>
              <a:t> </a:t>
            </a:r>
            <a:r>
              <a:rPr lang="en-US" sz="2000" dirty="0" err="1" smtClean="0"/>
              <a:t>helpen</a:t>
            </a:r>
            <a:r>
              <a:rPr lang="en-US" sz="2000" dirty="0" smtClean="0"/>
              <a:t> </a:t>
            </a:r>
            <a:r>
              <a:rPr lang="en-US" sz="2000" dirty="0" err="1" smtClean="0"/>
              <a:t>bij</a:t>
            </a:r>
            <a:r>
              <a:rPr lang="en-US" sz="2000" dirty="0" smtClean="0"/>
              <a:t> het </a:t>
            </a:r>
            <a:r>
              <a:rPr lang="en-US" sz="2000" dirty="0" err="1" smtClean="0"/>
              <a:t>buigen</a:t>
            </a:r>
            <a:r>
              <a:rPr lang="en-US" sz="2000" dirty="0" smtClean="0"/>
              <a:t>?</a:t>
            </a:r>
          </a:p>
          <a:p>
            <a:pPr marL="914400" lvl="1" indent="-457200">
              <a:buFontTx/>
              <a:buAutoNum type="arabicPeriod"/>
              <a:defRPr/>
            </a:pPr>
            <a:endParaRPr lang="en-US" sz="2000" dirty="0"/>
          </a:p>
          <a:p>
            <a:pPr marL="914400" lvl="1" indent="-457200">
              <a:buFontTx/>
              <a:buAutoNum type="arabicPeriod"/>
              <a:defRPr/>
            </a:pPr>
            <a:endParaRPr lang="en-US" sz="2000" dirty="0"/>
          </a:p>
          <a:p>
            <a:pPr marL="914400" lvl="1" indent="-457200">
              <a:buFontTx/>
              <a:buAutoNum type="arabicPeriod"/>
              <a:defRPr/>
            </a:pPr>
            <a:endParaRPr lang="en-US" sz="2000" dirty="0" smtClean="0"/>
          </a:p>
          <a:p>
            <a:pPr marL="914400" lvl="1" indent="-457200">
              <a:buFontTx/>
              <a:buAutoNum type="arabicPeriod"/>
              <a:defRPr/>
            </a:pPr>
            <a:endParaRPr lang="en-US" sz="2000" dirty="0"/>
          </a:p>
          <a:p>
            <a:pPr>
              <a:defRPr/>
            </a:pPr>
            <a:endParaRPr lang="nl-NL" sz="2400" dirty="0"/>
          </a:p>
        </p:txBody>
      </p:sp>
      <p:sp>
        <p:nvSpPr>
          <p:cNvPr id="7" name="Tekstvak 6"/>
          <p:cNvSpPr txBox="1"/>
          <p:nvPr/>
        </p:nvSpPr>
        <p:spPr>
          <a:xfrm>
            <a:off x="755650" y="188913"/>
            <a:ext cx="5688013" cy="387798"/>
          </a:xfrm>
          <a:prstGeom prst="rect">
            <a:avLst/>
          </a:prstGeom>
          <a:noFill/>
          <a:ln>
            <a:noFill/>
          </a:ln>
          <a:effectLst>
            <a:outerShdw blurRad="57785" dist="33020" dir="3180000" algn="ctr">
              <a:srgbClr val="000000">
                <a:alpha val="30000"/>
              </a:srgbClr>
            </a:outerShdw>
          </a:effectLst>
        </p:spPr>
        <p:style>
          <a:lnRef idx="2">
            <a:schemeClr val="dk1"/>
          </a:lnRef>
          <a:fillRef idx="1">
            <a:schemeClr val="lt1"/>
          </a:fillRef>
          <a:effectRef idx="0">
            <a:schemeClr val="dk1"/>
          </a:effectRef>
          <a:fontRef idx="minor">
            <a:schemeClr val="dk1"/>
          </a:fontRef>
        </p:style>
        <p:txBody>
          <a:bodyPr vert="horz" lIns="0" tIns="0" rIns="0" bIns="0" rtlCol="0" anchor="t" anchorCtr="0">
            <a:spAutoFit/>
          </a:bodyPr>
          <a:lstStyle>
            <a:defPPr>
              <a:defRPr lang="en-US"/>
            </a:defPPr>
            <a:lvl1pPr defTabSz="914400" eaLnBrk="1" latinLnBrk="0" hangingPunct="1">
              <a:lnSpc>
                <a:spcPct val="90000"/>
              </a:lnSpc>
              <a:buNone/>
              <a:defRPr sz="2800" b="1" spc="-60" baseline="0"/>
            </a:lvl1pPr>
          </a:lstStyle>
          <a:p>
            <a:r>
              <a:rPr lang="en-US" dirty="0" err="1" smtClean="0"/>
              <a:t>Kipvleugel</a:t>
            </a:r>
            <a:endParaRPr lang="nl-NL" dirty="0" err="1"/>
          </a:p>
        </p:txBody>
      </p:sp>
      <p:sp>
        <p:nvSpPr>
          <p:cNvPr id="3" name="Tekstvak 2"/>
          <p:cNvSpPr txBox="1"/>
          <p:nvPr/>
        </p:nvSpPr>
        <p:spPr>
          <a:xfrm rot="20495484">
            <a:off x="5903006" y="2960709"/>
            <a:ext cx="3382992" cy="2593181"/>
          </a:xfrm>
          <a:prstGeom prst="irregularSeal1">
            <a:avLst/>
          </a:prstGeom>
          <a:solidFill>
            <a:schemeClr val="accent2"/>
          </a:solidFill>
          <a:ln>
            <a:solidFill>
              <a:schemeClr val="tx1"/>
            </a:solidFill>
          </a:ln>
        </p:spPr>
        <p:txBody>
          <a:bodyPr wrap="square" rtlCol="0">
            <a:spAutoFit/>
          </a:bodyPr>
          <a:lstStyle/>
          <a:p>
            <a:r>
              <a:rPr lang="nl-NL" dirty="0" smtClean="0"/>
              <a:t>Trek aan de spieren en kijk wat er gebeurt!</a:t>
            </a:r>
            <a:endParaRPr lang="nl-NL" dirty="0"/>
          </a:p>
        </p:txBody>
      </p:sp>
    </p:spTree>
    <p:extLst>
      <p:ext uri="{BB962C8B-B14F-4D97-AF65-F5344CB8AC3E}">
        <p14:creationId xmlns="" xmlns:p14="http://schemas.microsoft.com/office/powerpoint/2010/main" val="65576241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Vergelijk met T. </a:t>
            </a:r>
            <a:r>
              <a:rPr lang="nl-NL" dirty="0" err="1" smtClean="0"/>
              <a:t>rex</a:t>
            </a:r>
            <a:r>
              <a:rPr lang="nl-NL" dirty="0" smtClean="0"/>
              <a:t>...</a:t>
            </a:r>
            <a:endParaRPr lang="nl-NL" dirty="0"/>
          </a:p>
        </p:txBody>
      </p:sp>
      <p:pic>
        <p:nvPicPr>
          <p:cNvPr id="4" name="Tijdelijke aanduiding voor inhoud 3" descr="t-rex-spieren-euverman.png"/>
          <p:cNvPicPr>
            <a:picLocks noGrp="1" noChangeAspect="1"/>
          </p:cNvPicPr>
          <p:nvPr>
            <p:ph idx="1"/>
          </p:nvPr>
        </p:nvPicPr>
        <p:blipFill>
          <a:blip r:embed="rId2"/>
          <a:stretch>
            <a:fillRect/>
          </a:stretch>
        </p:blipFill>
        <p:spPr>
          <a:xfrm>
            <a:off x="539552" y="1772816"/>
            <a:ext cx="8280920" cy="3081943"/>
          </a:xfr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Kipvleugel</a:t>
            </a:r>
            <a:endParaRPr lang="nl-NL" dirty="0"/>
          </a:p>
        </p:txBody>
      </p:sp>
      <p:sp>
        <p:nvSpPr>
          <p:cNvPr id="5" name="Tekstvak 4"/>
          <p:cNvSpPr txBox="1"/>
          <p:nvPr/>
        </p:nvSpPr>
        <p:spPr>
          <a:xfrm>
            <a:off x="755576" y="1349639"/>
            <a:ext cx="6552728" cy="3970318"/>
          </a:xfrm>
          <a:prstGeom prst="rect">
            <a:avLst/>
          </a:prstGeom>
          <a:solidFill>
            <a:schemeClr val="bg1"/>
          </a:solidFill>
          <a:ln>
            <a:noFill/>
          </a:ln>
          <a:effectLst>
            <a:outerShdw blurRad="50800" dist="381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dk1"/>
          </a:lnRef>
          <a:fillRef idx="1">
            <a:schemeClr val="lt1"/>
          </a:fillRef>
          <a:effectRef idx="0">
            <a:schemeClr val="dk1"/>
          </a:effectRef>
          <a:fontRef idx="minor">
            <a:schemeClr val="dk1"/>
          </a:fontRef>
        </p:style>
        <p:txBody>
          <a:bodyPr>
            <a:spAutoFit/>
          </a:bodyPr>
          <a:lstStyle/>
          <a:p>
            <a:pPr>
              <a:defRPr/>
            </a:pPr>
            <a:r>
              <a:rPr lang="en-US" sz="2400" i="1" dirty="0" err="1" smtClean="0"/>
              <a:t>Verder</a:t>
            </a:r>
            <a:r>
              <a:rPr lang="en-US" sz="2400" i="1" dirty="0" smtClean="0"/>
              <a:t> </a:t>
            </a:r>
            <a:r>
              <a:rPr lang="en-US" sz="2400" i="1" dirty="0" err="1" smtClean="0"/>
              <a:t>snijden</a:t>
            </a:r>
            <a:r>
              <a:rPr lang="en-US" sz="2400" i="1" dirty="0" smtClean="0"/>
              <a:t>:</a:t>
            </a:r>
            <a:r>
              <a:rPr lang="en-US" sz="2400" dirty="0" smtClean="0"/>
              <a:t> </a:t>
            </a:r>
            <a:endParaRPr lang="en-US" sz="2400" dirty="0"/>
          </a:p>
          <a:p>
            <a:pPr>
              <a:defRPr/>
            </a:pPr>
            <a:endParaRPr lang="en-US" sz="2400" dirty="0"/>
          </a:p>
          <a:p>
            <a:pPr marL="914400" lvl="1" indent="-457200">
              <a:buFontTx/>
              <a:buAutoNum type="arabicPeriod"/>
              <a:defRPr/>
            </a:pPr>
            <a:r>
              <a:rPr lang="en-US" sz="2000" dirty="0" err="1" smtClean="0"/>
              <a:t>Snij</a:t>
            </a:r>
            <a:r>
              <a:rPr lang="en-US" sz="2000" dirty="0" smtClean="0"/>
              <a:t>  de </a:t>
            </a:r>
            <a:r>
              <a:rPr lang="en-US" sz="2000" dirty="0" err="1" smtClean="0"/>
              <a:t>spieren</a:t>
            </a:r>
            <a:r>
              <a:rPr lang="en-US" sz="2000" dirty="0" smtClean="0"/>
              <a:t> los van de </a:t>
            </a:r>
            <a:r>
              <a:rPr lang="en-US" sz="2000" dirty="0" err="1" smtClean="0"/>
              <a:t>botten</a:t>
            </a:r>
            <a:endParaRPr lang="en-US" sz="2000" dirty="0" smtClean="0"/>
          </a:p>
          <a:p>
            <a:pPr marL="914400" lvl="1" indent="-457200">
              <a:buFontTx/>
              <a:buAutoNum type="arabicPeriod"/>
              <a:defRPr/>
            </a:pPr>
            <a:endParaRPr lang="en-US" sz="2000" dirty="0" smtClean="0"/>
          </a:p>
          <a:p>
            <a:pPr marL="914400" lvl="1" indent="-457200">
              <a:buFontTx/>
              <a:buAutoNum type="arabicPeriod"/>
              <a:defRPr/>
            </a:pPr>
            <a:r>
              <a:rPr lang="en-US" sz="2000" dirty="0" err="1" smtClean="0"/>
              <a:t>Schraap</a:t>
            </a:r>
            <a:r>
              <a:rPr lang="en-US" sz="2000" dirty="0" smtClean="0"/>
              <a:t> de </a:t>
            </a:r>
            <a:r>
              <a:rPr lang="en-US" sz="2000" dirty="0" err="1" smtClean="0"/>
              <a:t>botten</a:t>
            </a:r>
            <a:r>
              <a:rPr lang="en-US" sz="2000" dirty="0" smtClean="0"/>
              <a:t> </a:t>
            </a:r>
            <a:r>
              <a:rPr lang="en-US" sz="2000" dirty="0" err="1" smtClean="0"/>
              <a:t>helemaal</a:t>
            </a:r>
            <a:r>
              <a:rPr lang="en-US" sz="2000" dirty="0" smtClean="0"/>
              <a:t> </a:t>
            </a:r>
            <a:r>
              <a:rPr lang="en-US" sz="2000" dirty="0" err="1" smtClean="0"/>
              <a:t>schoon</a:t>
            </a:r>
            <a:endParaRPr lang="en-US" sz="2000" dirty="0" smtClean="0"/>
          </a:p>
          <a:p>
            <a:pPr marL="914400" lvl="1" indent="-457200">
              <a:buFontTx/>
              <a:buAutoNum type="arabicPeriod"/>
              <a:defRPr/>
            </a:pPr>
            <a:endParaRPr lang="en-US" sz="2000" dirty="0" smtClean="0"/>
          </a:p>
          <a:p>
            <a:pPr marL="914400" lvl="1" indent="-457200">
              <a:buFontTx/>
              <a:buAutoNum type="arabicPeriod"/>
              <a:defRPr/>
            </a:pPr>
            <a:r>
              <a:rPr lang="en-US" sz="2000" dirty="0" err="1" smtClean="0"/>
              <a:t>Beweeg</a:t>
            </a:r>
            <a:r>
              <a:rPr lang="en-US" sz="2000" dirty="0" smtClean="0"/>
              <a:t> de </a:t>
            </a:r>
            <a:r>
              <a:rPr lang="en-US" sz="2000" dirty="0" err="1" smtClean="0"/>
              <a:t>botten</a:t>
            </a:r>
            <a:r>
              <a:rPr lang="en-US" sz="2000" dirty="0" smtClean="0"/>
              <a:t> en </a:t>
            </a:r>
            <a:r>
              <a:rPr lang="en-US" sz="2000" dirty="0" err="1" smtClean="0"/>
              <a:t>kijk</a:t>
            </a:r>
            <a:r>
              <a:rPr lang="en-US" sz="2000" dirty="0" smtClean="0"/>
              <a:t> hoe </a:t>
            </a:r>
            <a:r>
              <a:rPr lang="en-US" sz="2000" dirty="0" err="1" smtClean="0"/>
              <a:t>ze</a:t>
            </a:r>
            <a:r>
              <a:rPr lang="en-US" sz="2000" dirty="0" smtClean="0"/>
              <a:t> </a:t>
            </a:r>
            <a:r>
              <a:rPr lang="en-US" sz="2000" dirty="0" err="1" smtClean="0"/>
              <a:t>scharnieren</a:t>
            </a:r>
            <a:endParaRPr lang="en-US" sz="2000" dirty="0" smtClean="0"/>
          </a:p>
          <a:p>
            <a:pPr marL="914400" lvl="1" indent="-457200">
              <a:buFontTx/>
              <a:buAutoNum type="arabicPeriod"/>
              <a:defRPr/>
            </a:pPr>
            <a:endParaRPr lang="en-US" sz="2000" dirty="0" smtClean="0"/>
          </a:p>
          <a:p>
            <a:pPr marL="914400" lvl="1" indent="-457200">
              <a:defRPr/>
            </a:pPr>
            <a:endParaRPr lang="en-US" sz="2000" dirty="0"/>
          </a:p>
          <a:p>
            <a:pPr marL="914400" lvl="1" indent="-457200">
              <a:defRPr/>
            </a:pPr>
            <a:endParaRPr lang="en-US" sz="2000" dirty="0"/>
          </a:p>
          <a:p>
            <a:pPr marL="914400" lvl="1" indent="-457200">
              <a:buFontTx/>
              <a:buAutoNum type="arabicPeriod"/>
              <a:defRPr/>
            </a:pPr>
            <a:endParaRPr lang="en-US" sz="2000" dirty="0"/>
          </a:p>
          <a:p>
            <a:pPr>
              <a:defRPr/>
            </a:pPr>
            <a:endParaRPr lang="nl-NL" sz="24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Kipvleugel</a:t>
            </a:r>
            <a:endParaRPr lang="nl-NL" dirty="0"/>
          </a:p>
        </p:txBody>
      </p:sp>
      <p:sp>
        <p:nvSpPr>
          <p:cNvPr id="5" name="Tekstvak 4"/>
          <p:cNvSpPr txBox="1"/>
          <p:nvPr/>
        </p:nvSpPr>
        <p:spPr>
          <a:xfrm>
            <a:off x="755576" y="1349639"/>
            <a:ext cx="6552728" cy="3970318"/>
          </a:xfrm>
          <a:prstGeom prst="rect">
            <a:avLst/>
          </a:prstGeom>
          <a:solidFill>
            <a:schemeClr val="bg1"/>
          </a:solidFill>
          <a:ln>
            <a:noFill/>
          </a:ln>
          <a:effectLst>
            <a:outerShdw blurRad="50800" dist="381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dk1"/>
          </a:lnRef>
          <a:fillRef idx="1">
            <a:schemeClr val="lt1"/>
          </a:fillRef>
          <a:effectRef idx="0">
            <a:schemeClr val="dk1"/>
          </a:effectRef>
          <a:fontRef idx="minor">
            <a:schemeClr val="dk1"/>
          </a:fontRef>
        </p:style>
        <p:txBody>
          <a:bodyPr>
            <a:spAutoFit/>
          </a:bodyPr>
          <a:lstStyle/>
          <a:p>
            <a:pPr>
              <a:defRPr/>
            </a:pPr>
            <a:r>
              <a:rPr lang="en-US" sz="2400" i="1" dirty="0" err="1" smtClean="0"/>
              <a:t>Kijken</a:t>
            </a:r>
            <a:r>
              <a:rPr lang="en-US" sz="2400" i="1" dirty="0" smtClean="0"/>
              <a:t>:</a:t>
            </a:r>
            <a:r>
              <a:rPr lang="en-US" sz="2400" dirty="0" smtClean="0"/>
              <a:t> </a:t>
            </a:r>
            <a:endParaRPr lang="en-US" sz="2400" dirty="0"/>
          </a:p>
          <a:p>
            <a:pPr>
              <a:defRPr/>
            </a:pPr>
            <a:endParaRPr lang="en-US" sz="2400" dirty="0"/>
          </a:p>
          <a:p>
            <a:pPr marL="914400" lvl="1" indent="-457200">
              <a:buFontTx/>
              <a:buAutoNum type="arabicPeriod"/>
              <a:defRPr/>
            </a:pPr>
            <a:r>
              <a:rPr lang="en-US" sz="2000" dirty="0" err="1" smtClean="0"/>
              <a:t>Wat</a:t>
            </a:r>
            <a:r>
              <a:rPr lang="en-US" sz="2000" dirty="0" smtClean="0"/>
              <a:t> </a:t>
            </a:r>
            <a:r>
              <a:rPr lang="en-US" sz="2000" dirty="0" err="1" smtClean="0"/>
              <a:t>valt</a:t>
            </a:r>
            <a:r>
              <a:rPr lang="en-US" sz="2000" dirty="0" smtClean="0"/>
              <a:t> je op?</a:t>
            </a:r>
          </a:p>
          <a:p>
            <a:pPr marL="914400" lvl="1" indent="-457200">
              <a:buFontTx/>
              <a:buAutoNum type="arabicPeriod"/>
              <a:defRPr/>
            </a:pPr>
            <a:endParaRPr lang="en-US" sz="2000" dirty="0" smtClean="0"/>
          </a:p>
          <a:p>
            <a:pPr marL="914400" lvl="1" indent="-457200">
              <a:buFontTx/>
              <a:buAutoNum type="arabicPeriod"/>
              <a:defRPr/>
            </a:pPr>
            <a:r>
              <a:rPr lang="en-US" sz="2000" dirty="0" err="1" smtClean="0"/>
              <a:t>Vergelijk</a:t>
            </a:r>
            <a:r>
              <a:rPr lang="en-US" sz="2000" dirty="0" smtClean="0"/>
              <a:t> de </a:t>
            </a:r>
            <a:r>
              <a:rPr lang="en-US" sz="2000" dirty="0" err="1" smtClean="0"/>
              <a:t>botten</a:t>
            </a:r>
            <a:r>
              <a:rPr lang="en-US" sz="2000" dirty="0" smtClean="0"/>
              <a:t> met die van </a:t>
            </a:r>
            <a:r>
              <a:rPr lang="en-US" sz="2000" dirty="0" err="1" smtClean="0"/>
              <a:t>een</a:t>
            </a:r>
            <a:r>
              <a:rPr lang="en-US" sz="2000" dirty="0" smtClean="0"/>
              <a:t> </a:t>
            </a:r>
            <a:r>
              <a:rPr lang="en-US" sz="2000" dirty="0" err="1" smtClean="0"/>
              <a:t>mens</a:t>
            </a:r>
            <a:endParaRPr lang="en-US" sz="2000" dirty="0" smtClean="0"/>
          </a:p>
          <a:p>
            <a:pPr marL="914400" lvl="1" indent="-457200">
              <a:buFontTx/>
              <a:buAutoNum type="arabicPeriod"/>
              <a:defRPr/>
            </a:pPr>
            <a:endParaRPr lang="en-US" sz="2000" dirty="0" smtClean="0"/>
          </a:p>
          <a:p>
            <a:pPr marL="914400" lvl="1" indent="-457200">
              <a:buFontTx/>
              <a:buAutoNum type="arabicPeriod"/>
              <a:defRPr/>
            </a:pPr>
            <a:r>
              <a:rPr lang="en-US" sz="2000" dirty="0" err="1" smtClean="0"/>
              <a:t>Wat</a:t>
            </a:r>
            <a:r>
              <a:rPr lang="en-US" sz="2000" dirty="0" smtClean="0"/>
              <a:t> is </a:t>
            </a:r>
            <a:r>
              <a:rPr lang="en-US" sz="2000" dirty="0" err="1" smtClean="0"/>
              <a:t>hetzelfde</a:t>
            </a:r>
            <a:r>
              <a:rPr lang="en-US" sz="2000" dirty="0" smtClean="0"/>
              <a:t> en </a:t>
            </a:r>
            <a:r>
              <a:rPr lang="en-US" sz="2000" dirty="0" err="1" smtClean="0"/>
              <a:t>wat</a:t>
            </a:r>
            <a:r>
              <a:rPr lang="en-US" sz="2000" dirty="0" smtClean="0"/>
              <a:t> is </a:t>
            </a:r>
            <a:r>
              <a:rPr lang="en-US" sz="2000" dirty="0" err="1" smtClean="0"/>
              <a:t>verschillend</a:t>
            </a:r>
            <a:r>
              <a:rPr lang="en-US" sz="2000" dirty="0" smtClean="0"/>
              <a:t>?</a:t>
            </a:r>
          </a:p>
          <a:p>
            <a:pPr marL="914400" lvl="1" indent="-457200">
              <a:buFontTx/>
              <a:buAutoNum type="arabicPeriod"/>
              <a:defRPr/>
            </a:pPr>
            <a:endParaRPr lang="en-US" sz="2000" dirty="0" smtClean="0"/>
          </a:p>
          <a:p>
            <a:pPr marL="914400" lvl="1" indent="-457200">
              <a:defRPr/>
            </a:pPr>
            <a:endParaRPr lang="en-US" sz="2000" dirty="0"/>
          </a:p>
          <a:p>
            <a:pPr marL="914400" lvl="1" indent="-457200">
              <a:defRPr/>
            </a:pPr>
            <a:endParaRPr lang="en-US" sz="2000" dirty="0"/>
          </a:p>
          <a:p>
            <a:pPr marL="914400" lvl="1" indent="-457200">
              <a:buFontTx/>
              <a:buAutoNum type="arabicPeriod"/>
              <a:defRPr/>
            </a:pPr>
            <a:endParaRPr lang="en-US" sz="2000" dirty="0"/>
          </a:p>
          <a:p>
            <a:pPr>
              <a:defRPr/>
            </a:pPr>
            <a:endParaRPr lang="nl-NL" sz="2400" dirty="0"/>
          </a:p>
        </p:txBody>
      </p:sp>
      <p:sp>
        <p:nvSpPr>
          <p:cNvPr id="4" name="Tekstvak 3"/>
          <p:cNvSpPr txBox="1"/>
          <p:nvPr/>
        </p:nvSpPr>
        <p:spPr>
          <a:xfrm rot="20495484">
            <a:off x="5897275" y="1484777"/>
            <a:ext cx="2448272" cy="1037273"/>
          </a:xfrm>
          <a:prstGeom prst="irregularSeal1">
            <a:avLst/>
          </a:prstGeom>
          <a:solidFill>
            <a:schemeClr val="accent2"/>
          </a:solidFill>
          <a:ln>
            <a:solidFill>
              <a:schemeClr val="tx1"/>
            </a:solidFill>
          </a:ln>
        </p:spPr>
        <p:txBody>
          <a:bodyPr wrap="square" rtlCol="0">
            <a:spAutoFit/>
          </a:bodyPr>
          <a:lstStyle/>
          <a:p>
            <a:r>
              <a:rPr lang="nl-NL" dirty="0" smtClean="0"/>
              <a:t>Wat zie je?</a:t>
            </a:r>
            <a:endParaRPr lang="nl-NL"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Vergelijk met T. </a:t>
            </a:r>
            <a:r>
              <a:rPr lang="nl-NL" dirty="0" err="1" smtClean="0"/>
              <a:t>rex</a:t>
            </a:r>
            <a:r>
              <a:rPr lang="nl-NL" dirty="0" smtClean="0"/>
              <a:t>...</a:t>
            </a:r>
            <a:endParaRPr lang="nl-NL" dirty="0"/>
          </a:p>
        </p:txBody>
      </p:sp>
      <p:pic>
        <p:nvPicPr>
          <p:cNvPr id="6" name="Tijdelijke aanduiding voor inhoud 5" descr="skelet T-rexlijn.png"/>
          <p:cNvPicPr>
            <a:picLocks noGrp="1" noChangeAspect="1"/>
          </p:cNvPicPr>
          <p:nvPr>
            <p:ph idx="1"/>
          </p:nvPr>
        </p:nvPicPr>
        <p:blipFill>
          <a:blip r:embed="rId2"/>
          <a:stretch>
            <a:fillRect/>
          </a:stretch>
        </p:blipFill>
        <p:spPr>
          <a:xfrm>
            <a:off x="1015322" y="948492"/>
            <a:ext cx="7517118" cy="5315783"/>
          </a:xfr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defRPr/>
            </a:pPr>
            <a:r>
              <a:rPr lang="en-US" sz="2800" b="0" dirty="0" err="1" smtClean="0">
                <a:solidFill>
                  <a:schemeClr val="dk1"/>
                </a:solidFill>
                <a:latin typeface="+mn-lt"/>
                <a:ea typeface="+mn-ea"/>
                <a:cs typeface="+mn-cs"/>
              </a:rPr>
              <a:t>Nog</a:t>
            </a:r>
            <a:r>
              <a:rPr lang="en-US" sz="2800" b="0" dirty="0" smtClean="0">
                <a:solidFill>
                  <a:schemeClr val="dk1"/>
                </a:solidFill>
                <a:latin typeface="+mn-lt"/>
                <a:ea typeface="+mn-ea"/>
                <a:cs typeface="+mn-cs"/>
              </a:rPr>
              <a:t> </a:t>
            </a:r>
            <a:r>
              <a:rPr lang="en-US" sz="2800" b="0" dirty="0" err="1" smtClean="0">
                <a:solidFill>
                  <a:schemeClr val="dk1"/>
                </a:solidFill>
                <a:latin typeface="+mn-lt"/>
                <a:ea typeface="+mn-ea"/>
                <a:cs typeface="+mn-cs"/>
              </a:rPr>
              <a:t>vragen</a:t>
            </a:r>
            <a:r>
              <a:rPr lang="en-US" sz="2800" b="0" dirty="0" smtClean="0">
                <a:solidFill>
                  <a:schemeClr val="dk1"/>
                </a:solidFill>
                <a:latin typeface="+mn-lt"/>
                <a:ea typeface="+mn-ea"/>
                <a:cs typeface="+mn-cs"/>
              </a:rPr>
              <a:t>...?</a:t>
            </a:r>
            <a:endParaRPr lang="nl-NL" sz="2800" b="0" dirty="0">
              <a:solidFill>
                <a:schemeClr val="dk1"/>
              </a:solidFill>
              <a:latin typeface="+mn-lt"/>
              <a:ea typeface="+mn-ea"/>
              <a:cs typeface="+mn-cs"/>
            </a:endParaRPr>
          </a:p>
        </p:txBody>
      </p:sp>
      <p:sp>
        <p:nvSpPr>
          <p:cNvPr id="6" name="Tekstvak 5"/>
          <p:cNvSpPr txBox="1"/>
          <p:nvPr/>
        </p:nvSpPr>
        <p:spPr>
          <a:xfrm>
            <a:off x="3059832" y="1844824"/>
            <a:ext cx="2880320" cy="295232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a:prstTxWarp prst="textPlain">
              <a:avLst>
                <a:gd name="adj" fmla="val 50397"/>
              </a:avLst>
            </a:prstTxWarp>
            <a:spAutoFit/>
          </a:bodyPr>
          <a:lstStyle/>
          <a:p>
            <a:pPr algn="ctr">
              <a:defRPr/>
            </a:pPr>
            <a:r>
              <a:rPr lang="en-US" sz="9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endParaRPr lang="nl-NL" sz="9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kstvak 8"/>
          <p:cNvSpPr txBox="1"/>
          <p:nvPr/>
        </p:nvSpPr>
        <p:spPr>
          <a:xfrm>
            <a:off x="1187624" y="1124744"/>
            <a:ext cx="6408712" cy="2985433"/>
          </a:xfrm>
          <a:prstGeom prst="rect">
            <a:avLst/>
          </a:prstGeom>
          <a:solidFill>
            <a:schemeClr val="bg1"/>
          </a:solidFill>
          <a:ln>
            <a:noFill/>
          </a:ln>
          <a:effectLst>
            <a:outerShdw blurRad="50800" dist="381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dk1"/>
          </a:lnRef>
          <a:fillRef idx="1">
            <a:schemeClr val="lt1"/>
          </a:fillRef>
          <a:effectRef idx="0">
            <a:schemeClr val="dk1"/>
          </a:effectRef>
          <a:fontRef idx="minor">
            <a:schemeClr val="dk1"/>
          </a:fontRef>
        </p:style>
        <p:txBody>
          <a:bodyPr>
            <a:spAutoFit/>
          </a:bodyPr>
          <a:lstStyle/>
          <a:p>
            <a:pPr marL="514350" indent="-514350" fontAlgn="auto">
              <a:spcBef>
                <a:spcPts val="0"/>
              </a:spcBef>
              <a:spcAft>
                <a:spcPts val="0"/>
              </a:spcAft>
              <a:buFont typeface="+mj-lt"/>
              <a:buAutoNum type="arabicPeriod"/>
              <a:defRPr/>
            </a:pPr>
            <a:endParaRPr lang="en-US" sz="2800" dirty="0"/>
          </a:p>
          <a:p>
            <a:pPr marL="514350" indent="-514350" fontAlgn="auto">
              <a:spcBef>
                <a:spcPts val="0"/>
              </a:spcBef>
              <a:spcAft>
                <a:spcPts val="0"/>
              </a:spcAft>
              <a:buFont typeface="+mj-lt"/>
              <a:buAutoNum type="arabicPeriod"/>
              <a:defRPr/>
            </a:pPr>
            <a:r>
              <a:rPr lang="en-US" sz="2000" dirty="0" err="1"/>
              <a:t>Introductie</a:t>
            </a:r>
            <a:endParaRPr lang="en-US" sz="2000" dirty="0"/>
          </a:p>
          <a:p>
            <a:pPr marL="514350" indent="-514350" fontAlgn="auto">
              <a:spcBef>
                <a:spcPts val="0"/>
              </a:spcBef>
              <a:spcAft>
                <a:spcPts val="0"/>
              </a:spcAft>
              <a:buFont typeface="+mj-lt"/>
              <a:buAutoNum type="arabicPeriod"/>
              <a:defRPr/>
            </a:pPr>
            <a:endParaRPr lang="en-US" sz="2000" dirty="0"/>
          </a:p>
          <a:p>
            <a:pPr marL="514350" indent="-514350" fontAlgn="auto">
              <a:spcBef>
                <a:spcPts val="0"/>
              </a:spcBef>
              <a:spcAft>
                <a:spcPts val="0"/>
              </a:spcAft>
              <a:buFont typeface="+mj-lt"/>
              <a:buAutoNum type="arabicPeriod"/>
              <a:defRPr/>
            </a:pPr>
            <a:r>
              <a:rPr lang="en-US" sz="2000" dirty="0" smtClean="0"/>
              <a:t>Demo</a:t>
            </a:r>
            <a:endParaRPr lang="en-US" sz="2000" dirty="0"/>
          </a:p>
          <a:p>
            <a:pPr marL="514350" indent="-514350" fontAlgn="auto">
              <a:spcBef>
                <a:spcPts val="0"/>
              </a:spcBef>
              <a:spcAft>
                <a:spcPts val="0"/>
              </a:spcAft>
              <a:buFont typeface="+mj-lt"/>
              <a:buAutoNum type="arabicPeriod"/>
              <a:defRPr/>
            </a:pPr>
            <a:endParaRPr lang="en-US" sz="2000" dirty="0"/>
          </a:p>
          <a:p>
            <a:pPr marL="514350" indent="-514350" fontAlgn="auto">
              <a:spcBef>
                <a:spcPts val="0"/>
              </a:spcBef>
              <a:spcAft>
                <a:spcPts val="0"/>
              </a:spcAft>
              <a:buFont typeface="+mj-lt"/>
              <a:buAutoNum type="arabicPeriod"/>
              <a:defRPr/>
            </a:pPr>
            <a:r>
              <a:rPr lang="en-US" sz="2000" dirty="0" err="1" smtClean="0"/>
              <a:t>Zelf</a:t>
            </a:r>
            <a:r>
              <a:rPr lang="en-US" sz="2000" dirty="0" smtClean="0"/>
              <a:t> </a:t>
            </a:r>
            <a:r>
              <a:rPr lang="en-US" sz="2000" dirty="0" err="1" smtClean="0"/>
              <a:t>snijden</a:t>
            </a:r>
            <a:endParaRPr lang="en-US" sz="2000" dirty="0"/>
          </a:p>
          <a:p>
            <a:pPr marL="514350" indent="-514350" fontAlgn="auto">
              <a:spcBef>
                <a:spcPts val="0"/>
              </a:spcBef>
              <a:spcAft>
                <a:spcPts val="0"/>
              </a:spcAft>
              <a:buFont typeface="+mj-lt"/>
              <a:buAutoNum type="arabicPeriod"/>
              <a:defRPr/>
            </a:pPr>
            <a:endParaRPr lang="en-US" sz="2000" dirty="0"/>
          </a:p>
          <a:p>
            <a:pPr marL="514350" indent="-514350" fontAlgn="auto">
              <a:spcBef>
                <a:spcPts val="0"/>
              </a:spcBef>
              <a:spcAft>
                <a:spcPts val="0"/>
              </a:spcAft>
              <a:buFont typeface="+mj-lt"/>
              <a:buAutoNum type="arabicPeriod"/>
              <a:defRPr/>
            </a:pPr>
            <a:r>
              <a:rPr lang="nl-NL" sz="2000" dirty="0" smtClean="0"/>
              <a:t>Afsluiting </a:t>
            </a:r>
            <a:endParaRPr lang="nl-NL" sz="2000" dirty="0"/>
          </a:p>
          <a:p>
            <a:pPr marL="514350" indent="-514350" fontAlgn="auto">
              <a:spcBef>
                <a:spcPts val="0"/>
              </a:spcBef>
              <a:spcAft>
                <a:spcPts val="0"/>
              </a:spcAft>
              <a:defRPr/>
            </a:pPr>
            <a:endParaRPr lang="nl-NL" sz="20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kstvak 8"/>
          <p:cNvSpPr txBox="1"/>
          <p:nvPr/>
        </p:nvSpPr>
        <p:spPr>
          <a:xfrm>
            <a:off x="776583" y="1340768"/>
            <a:ext cx="6912768" cy="3108543"/>
          </a:xfrm>
          <a:prstGeom prst="rect">
            <a:avLst/>
          </a:prstGeom>
          <a:solidFill>
            <a:schemeClr val="bg1"/>
          </a:solidFill>
          <a:ln>
            <a:noFill/>
          </a:ln>
          <a:effectLst>
            <a:outerShdw blurRad="50800" dist="381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dk1"/>
          </a:lnRef>
          <a:fillRef idx="1">
            <a:schemeClr val="lt1"/>
          </a:fillRef>
          <a:effectRef idx="0">
            <a:schemeClr val="dk1"/>
          </a:effectRef>
          <a:fontRef idx="minor">
            <a:schemeClr val="dk1"/>
          </a:fontRef>
        </p:style>
        <p:txBody>
          <a:bodyPr>
            <a:spAutoFit/>
          </a:bodyPr>
          <a:lstStyle/>
          <a:p>
            <a:pPr>
              <a:defRPr/>
            </a:pPr>
            <a:r>
              <a:rPr lang="en-US" sz="2400" i="1" dirty="0"/>
              <a:t>Om </a:t>
            </a:r>
            <a:r>
              <a:rPr lang="en-US" sz="2400" i="1" dirty="0" err="1"/>
              <a:t>mee</a:t>
            </a:r>
            <a:r>
              <a:rPr lang="en-US" sz="2400" i="1" dirty="0"/>
              <a:t> </a:t>
            </a:r>
            <a:r>
              <a:rPr lang="en-US" sz="2400" i="1" dirty="0" err="1"/>
              <a:t>te</a:t>
            </a:r>
            <a:r>
              <a:rPr lang="en-US" sz="2400" i="1" dirty="0"/>
              <a:t> </a:t>
            </a:r>
            <a:r>
              <a:rPr lang="en-US" sz="2400" i="1" dirty="0" err="1"/>
              <a:t>nemen</a:t>
            </a:r>
            <a:r>
              <a:rPr lang="en-US" sz="2400" i="1" dirty="0"/>
              <a:t>:</a:t>
            </a:r>
          </a:p>
          <a:p>
            <a:pPr>
              <a:defRPr/>
            </a:pPr>
            <a:endParaRPr lang="en-US" sz="2400" dirty="0"/>
          </a:p>
          <a:p>
            <a:pPr marL="342900" indent="-342900">
              <a:buFont typeface="Arial" panose="020B0604020202020204" pitchFamily="34" charset="0"/>
              <a:buChar char="•"/>
              <a:defRPr/>
            </a:pPr>
            <a:r>
              <a:rPr lang="en-US" sz="2000" dirty="0" smtClean="0"/>
              <a:t>Prints </a:t>
            </a:r>
            <a:r>
              <a:rPr lang="en-US" sz="2000" dirty="0" err="1" smtClean="0"/>
              <a:t>snijvoorbeelden</a:t>
            </a:r>
            <a:endParaRPr lang="en-US" sz="2000" dirty="0" smtClean="0"/>
          </a:p>
          <a:p>
            <a:pPr marL="342900" indent="-342900">
              <a:buFont typeface="Arial" panose="020B0604020202020204" pitchFamily="34" charset="0"/>
              <a:buChar char="•"/>
              <a:defRPr/>
            </a:pPr>
            <a:endParaRPr lang="en-US" sz="2000" dirty="0" smtClean="0"/>
          </a:p>
          <a:p>
            <a:pPr marL="342900" indent="-342900">
              <a:buFont typeface="Arial" panose="020B0604020202020204" pitchFamily="34" charset="0"/>
              <a:buChar char="•"/>
              <a:defRPr/>
            </a:pPr>
            <a:r>
              <a:rPr lang="en-US" sz="2000" dirty="0" smtClean="0"/>
              <a:t>Prints </a:t>
            </a:r>
            <a:r>
              <a:rPr lang="en-US" sz="2000" dirty="0" err="1" smtClean="0"/>
              <a:t>vergelijkende</a:t>
            </a:r>
            <a:r>
              <a:rPr lang="en-US" sz="2000" dirty="0" smtClean="0"/>
              <a:t> </a:t>
            </a:r>
            <a:r>
              <a:rPr lang="en-US" sz="2000" dirty="0" err="1" smtClean="0"/>
              <a:t>anatomie</a:t>
            </a:r>
            <a:endParaRPr lang="en-US" sz="2000" dirty="0" smtClean="0"/>
          </a:p>
          <a:p>
            <a:pPr marL="342900" indent="-342900">
              <a:buFont typeface="Arial" panose="020B0604020202020204" pitchFamily="34" charset="0"/>
              <a:buChar char="•"/>
              <a:defRPr/>
            </a:pPr>
            <a:endParaRPr lang="en-US" sz="2000" dirty="0"/>
          </a:p>
          <a:p>
            <a:pPr marL="342900" indent="-342900">
              <a:buFont typeface="Arial" panose="020B0604020202020204" pitchFamily="34" charset="0"/>
              <a:buChar char="•"/>
              <a:defRPr/>
            </a:pPr>
            <a:r>
              <a:rPr lang="en-US" sz="2000" dirty="0" smtClean="0"/>
              <a:t>Print </a:t>
            </a:r>
            <a:r>
              <a:rPr lang="en-US" sz="2000" dirty="0"/>
              <a:t>van het </a:t>
            </a:r>
            <a:r>
              <a:rPr lang="en-US" sz="2000" dirty="0" err="1"/>
              <a:t>bottenbeest</a:t>
            </a:r>
            <a:endParaRPr lang="en-US" sz="2000" dirty="0"/>
          </a:p>
          <a:p>
            <a:pPr lvl="1">
              <a:defRPr/>
            </a:pPr>
            <a:endParaRPr lang="en-US" sz="2400" dirty="0"/>
          </a:p>
          <a:p>
            <a:pPr>
              <a:buFont typeface="Arial" pitchFamily="34" charset="0"/>
              <a:buChar char="•"/>
              <a:defRPr/>
            </a:pPr>
            <a:endParaRPr lang="nl-NL" sz="2400" dirty="0"/>
          </a:p>
        </p:txBody>
      </p:sp>
      <p:sp>
        <p:nvSpPr>
          <p:cNvPr id="7" name="Tekstvak 6"/>
          <p:cNvSpPr txBox="1"/>
          <p:nvPr/>
        </p:nvSpPr>
        <p:spPr>
          <a:xfrm>
            <a:off x="755650" y="332656"/>
            <a:ext cx="5688013" cy="387798"/>
          </a:xfrm>
          <a:prstGeom prst="rect">
            <a:avLst/>
          </a:prstGeom>
          <a:noFill/>
          <a:ln>
            <a:noFill/>
          </a:ln>
          <a:effectLst>
            <a:outerShdw blurRad="57785" dist="33020" dir="3180000" algn="ctr">
              <a:srgbClr val="000000">
                <a:alpha val="30000"/>
              </a:srgbClr>
            </a:outerShdw>
          </a:effectLst>
        </p:spPr>
        <p:style>
          <a:lnRef idx="2">
            <a:schemeClr val="dk1"/>
          </a:lnRef>
          <a:fillRef idx="1">
            <a:schemeClr val="lt1"/>
          </a:fillRef>
          <a:effectRef idx="0">
            <a:schemeClr val="dk1"/>
          </a:effectRef>
          <a:fontRef idx="minor">
            <a:schemeClr val="dk1"/>
          </a:fontRef>
        </p:style>
        <p:txBody>
          <a:bodyPr vert="horz" lIns="0" tIns="0" rIns="0" bIns="0" rtlCol="0" anchor="t" anchorCtr="0">
            <a:spAutoFit/>
          </a:bodyPr>
          <a:lstStyle>
            <a:defPPr>
              <a:defRPr lang="en-US"/>
            </a:defPPr>
            <a:lvl1pPr defTabSz="914400" eaLnBrk="1" latinLnBrk="0" hangingPunct="1">
              <a:lnSpc>
                <a:spcPct val="90000"/>
              </a:lnSpc>
              <a:buNone/>
              <a:defRPr sz="2800" b="1" spc="-60" baseline="0"/>
            </a:lvl1pPr>
          </a:lstStyle>
          <a:p>
            <a:r>
              <a:rPr lang="en-US" dirty="0" err="1"/>
              <a:t>Voor</a:t>
            </a:r>
            <a:r>
              <a:rPr lang="en-US" dirty="0"/>
              <a:t> </a:t>
            </a:r>
            <a:r>
              <a:rPr lang="en-US" dirty="0" err="1"/>
              <a:t>straks</a:t>
            </a:r>
            <a:r>
              <a:rPr lang="en-US" dirty="0"/>
              <a:t> op school?</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p:cNvSpPr txBox="1"/>
          <p:nvPr/>
        </p:nvSpPr>
        <p:spPr>
          <a:xfrm>
            <a:off x="1187624" y="2852936"/>
            <a:ext cx="2016225" cy="307777"/>
          </a:xfrm>
          <a:prstGeom prst="rect">
            <a:avLst/>
          </a:prstGeom>
          <a:noFill/>
        </p:spPr>
        <p:txBody>
          <a:bodyPr wrap="square" rtlCol="0">
            <a:spAutoFit/>
          </a:bodyPr>
          <a:lstStyle/>
          <a:p>
            <a:r>
              <a:rPr lang="nl-NL" b="1" dirty="0" smtClean="0">
                <a:solidFill>
                  <a:schemeClr val="bg1"/>
                </a:solidFill>
              </a:rPr>
              <a:t>1. verwonderend</a:t>
            </a:r>
            <a:endParaRPr lang="en-US" b="1" dirty="0">
              <a:solidFill>
                <a:schemeClr val="bg1"/>
              </a:solidFill>
            </a:endParaRPr>
          </a:p>
        </p:txBody>
      </p:sp>
      <p:sp>
        <p:nvSpPr>
          <p:cNvPr id="6" name="Tekstvak 5"/>
          <p:cNvSpPr txBox="1"/>
          <p:nvPr/>
        </p:nvSpPr>
        <p:spPr>
          <a:xfrm>
            <a:off x="4085208" y="1664289"/>
            <a:ext cx="1620180" cy="307777"/>
          </a:xfrm>
          <a:prstGeom prst="rect">
            <a:avLst/>
          </a:prstGeom>
          <a:noFill/>
        </p:spPr>
        <p:txBody>
          <a:bodyPr wrap="square" rtlCol="0">
            <a:spAutoFit/>
          </a:bodyPr>
          <a:lstStyle/>
          <a:p>
            <a:pPr algn="ctr"/>
            <a:r>
              <a:rPr lang="nl-NL" b="1" dirty="0" smtClean="0">
                <a:solidFill>
                  <a:schemeClr val="bg1"/>
                </a:solidFill>
              </a:rPr>
              <a:t>2. echt</a:t>
            </a:r>
            <a:endParaRPr lang="en-US" b="1" dirty="0">
              <a:solidFill>
                <a:schemeClr val="bg1"/>
              </a:solidFill>
            </a:endParaRPr>
          </a:p>
        </p:txBody>
      </p:sp>
      <p:sp>
        <p:nvSpPr>
          <p:cNvPr id="7" name="Tekstvak 6"/>
          <p:cNvSpPr txBox="1"/>
          <p:nvPr/>
        </p:nvSpPr>
        <p:spPr>
          <a:xfrm>
            <a:off x="6120172" y="2636912"/>
            <a:ext cx="2088232" cy="307777"/>
          </a:xfrm>
          <a:prstGeom prst="rect">
            <a:avLst/>
          </a:prstGeom>
          <a:noFill/>
        </p:spPr>
        <p:txBody>
          <a:bodyPr wrap="square" rtlCol="0">
            <a:spAutoFit/>
          </a:bodyPr>
          <a:lstStyle/>
          <a:p>
            <a:pPr algn="ctr"/>
            <a:r>
              <a:rPr lang="nl-NL" b="1" dirty="0" smtClean="0">
                <a:solidFill>
                  <a:schemeClr val="bg1"/>
                </a:solidFill>
              </a:rPr>
              <a:t>3. onderzoekend</a:t>
            </a:r>
            <a:endParaRPr lang="en-US" b="1" dirty="0">
              <a:solidFill>
                <a:schemeClr val="bg1"/>
              </a:solidFill>
            </a:endParaRPr>
          </a:p>
        </p:txBody>
      </p:sp>
      <p:sp>
        <p:nvSpPr>
          <p:cNvPr id="8" name="Tekstvak 7"/>
          <p:cNvSpPr txBox="1"/>
          <p:nvPr/>
        </p:nvSpPr>
        <p:spPr>
          <a:xfrm>
            <a:off x="1763688" y="4329100"/>
            <a:ext cx="2196244" cy="307777"/>
          </a:xfrm>
          <a:prstGeom prst="rect">
            <a:avLst/>
          </a:prstGeom>
          <a:noFill/>
        </p:spPr>
        <p:txBody>
          <a:bodyPr wrap="square" rtlCol="0">
            <a:spAutoFit/>
          </a:bodyPr>
          <a:lstStyle/>
          <a:p>
            <a:r>
              <a:rPr lang="nl-NL" b="1" dirty="0" smtClean="0">
                <a:solidFill>
                  <a:schemeClr val="bg1"/>
                </a:solidFill>
              </a:rPr>
              <a:t>5. wetenschapswijs</a:t>
            </a:r>
            <a:endParaRPr lang="en-US" b="1" dirty="0">
              <a:solidFill>
                <a:schemeClr val="bg1"/>
              </a:solidFill>
            </a:endParaRPr>
          </a:p>
        </p:txBody>
      </p:sp>
      <p:sp>
        <p:nvSpPr>
          <p:cNvPr id="9" name="Tekstvak 8"/>
          <p:cNvSpPr txBox="1"/>
          <p:nvPr/>
        </p:nvSpPr>
        <p:spPr>
          <a:xfrm>
            <a:off x="5076056" y="4055465"/>
            <a:ext cx="1368152" cy="369332"/>
          </a:xfrm>
          <a:prstGeom prst="rect">
            <a:avLst/>
          </a:prstGeom>
          <a:noFill/>
        </p:spPr>
        <p:txBody>
          <a:bodyPr wrap="square" rtlCol="0">
            <a:spAutoFit/>
          </a:bodyPr>
          <a:lstStyle/>
          <a:p>
            <a:pPr algn="ctr"/>
            <a:r>
              <a:rPr lang="nl-NL" b="1" dirty="0" smtClean="0">
                <a:solidFill>
                  <a:schemeClr val="bg1"/>
                </a:solidFill>
              </a:rPr>
              <a:t>4. relevant</a:t>
            </a:r>
            <a:endParaRPr lang="en-US" b="1" dirty="0">
              <a:solidFill>
                <a:schemeClr val="bg1"/>
              </a:solidFill>
            </a:endParaRPr>
          </a:p>
        </p:txBody>
      </p:sp>
      <p:pic>
        <p:nvPicPr>
          <p:cNvPr id="11" name="Tijdelijke aanduiding voor afbeelding 6" descr="Online gastles-muskusrat.png">
            <a:hlinkClick r:id="rId2"/>
          </p:cNvPr>
          <p:cNvPicPr>
            <a:picLocks noChangeAspect="1"/>
          </p:cNvPicPr>
          <p:nvPr/>
        </p:nvPicPr>
        <p:blipFill>
          <a:blip r:embed="rId3">
            <a:extLst>
              <a:ext uri="{28A0092B-C50C-407E-A947-70E740481C1C}">
                <a14:useLocalDpi xmlns="" xmlns:a14="http://schemas.microsoft.com/office/drawing/2010/main" val="0"/>
              </a:ext>
            </a:extLst>
          </a:blip>
          <a:srcRect l="212" r="212"/>
          <a:stretch>
            <a:fillRect/>
          </a:stretch>
        </p:blipFill>
        <p:spPr>
          <a:xfrm>
            <a:off x="788400" y="908720"/>
            <a:ext cx="7100378" cy="4752568"/>
          </a:xfrm>
          <a:prstGeom prst="rect">
            <a:avLst/>
          </a:prstGeom>
        </p:spPr>
      </p:pic>
      <p:sp>
        <p:nvSpPr>
          <p:cNvPr id="12" name="Tekstvak 11"/>
          <p:cNvSpPr txBox="1"/>
          <p:nvPr/>
        </p:nvSpPr>
        <p:spPr>
          <a:xfrm>
            <a:off x="755576" y="332656"/>
            <a:ext cx="4752528" cy="387798"/>
          </a:xfrm>
          <a:prstGeom prst="rect">
            <a:avLst/>
          </a:prstGeom>
          <a:noFill/>
          <a:ln>
            <a:noFill/>
          </a:ln>
          <a:effectLst>
            <a:outerShdw blurRad="57785" dist="33020" dir="3180000" algn="ctr">
              <a:srgbClr val="000000">
                <a:alpha val="30000"/>
              </a:srgbClr>
            </a:outerShdw>
          </a:effectLst>
        </p:spPr>
        <p:style>
          <a:lnRef idx="2">
            <a:schemeClr val="dk1"/>
          </a:lnRef>
          <a:fillRef idx="1">
            <a:schemeClr val="lt1"/>
          </a:fillRef>
          <a:effectRef idx="0">
            <a:schemeClr val="dk1"/>
          </a:effectRef>
          <a:fontRef idx="minor">
            <a:schemeClr val="dk1"/>
          </a:fontRef>
        </p:style>
        <p:txBody>
          <a:bodyPr vert="horz" lIns="0" tIns="0" rIns="0" bIns="0" rtlCol="0" anchor="t" anchorCtr="0">
            <a:spAutoFit/>
          </a:bodyPr>
          <a:lstStyle>
            <a:lvl1pPr defTabSz="914400" eaLnBrk="1" latinLnBrk="0" hangingPunct="1">
              <a:lnSpc>
                <a:spcPct val="90000"/>
              </a:lnSpc>
              <a:buNone/>
              <a:defRPr sz="2800" b="1" spc="-60" baseline="0"/>
            </a:lvl1pPr>
          </a:lstStyle>
          <a:p>
            <a:r>
              <a:rPr lang="en-US" dirty="0"/>
              <a:t>Online </a:t>
            </a:r>
            <a:r>
              <a:rPr lang="en-US" dirty="0" err="1"/>
              <a:t>gastles</a:t>
            </a:r>
            <a:r>
              <a:rPr lang="en-US" dirty="0"/>
              <a:t> Naturalis</a:t>
            </a:r>
            <a:endParaRPr lang="nl-NL" dirty="0"/>
          </a:p>
        </p:txBody>
      </p:sp>
    </p:spTree>
    <p:extLst>
      <p:ext uri="{BB962C8B-B14F-4D97-AF65-F5344CB8AC3E}">
        <p14:creationId xmlns="" xmlns:p14="http://schemas.microsoft.com/office/powerpoint/2010/main" val="275867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Bottenbeest</a:t>
            </a:r>
            <a:endParaRPr lang="nl-NL" dirty="0"/>
          </a:p>
        </p:txBody>
      </p:sp>
      <p:pic>
        <p:nvPicPr>
          <p:cNvPr id="4" name="Tijdelijke aanduiding voor inhoud 3" descr="Bouwplaat Coloborhynchus spielbergi Leen Zuydgeest_Page_3.jpg"/>
          <p:cNvPicPr>
            <a:picLocks noGrp="1" noChangeAspect="1"/>
          </p:cNvPicPr>
          <p:nvPr>
            <p:ph idx="1"/>
          </p:nvPr>
        </p:nvPicPr>
        <p:blipFill>
          <a:blip r:embed="rId2"/>
          <a:stretch>
            <a:fillRect/>
          </a:stretch>
        </p:blipFill>
        <p:spPr>
          <a:xfrm>
            <a:off x="827584" y="1628800"/>
            <a:ext cx="3143518" cy="2222090"/>
          </a:xfrm>
          <a:ln>
            <a:solidFill>
              <a:schemeClr val="tx1"/>
            </a:solidFill>
          </a:ln>
        </p:spPr>
      </p:pic>
      <p:pic>
        <p:nvPicPr>
          <p:cNvPr id="5" name="Afbeelding 4" descr="Bouwplaat Coloborhynchus spielbergi Leen Zuydgeest_Page_1.jpg"/>
          <p:cNvPicPr>
            <a:picLocks noChangeAspect="1"/>
          </p:cNvPicPr>
          <p:nvPr/>
        </p:nvPicPr>
        <p:blipFill>
          <a:blip r:embed="rId3"/>
          <a:stretch>
            <a:fillRect/>
          </a:stretch>
        </p:blipFill>
        <p:spPr>
          <a:xfrm>
            <a:off x="2555776" y="2492896"/>
            <a:ext cx="3159372" cy="2232248"/>
          </a:xfrm>
          <a:prstGeom prst="rect">
            <a:avLst/>
          </a:prstGeom>
          <a:ln>
            <a:solidFill>
              <a:schemeClr val="tx1"/>
            </a:solidFill>
          </a:ln>
        </p:spPr>
      </p:pic>
      <p:pic>
        <p:nvPicPr>
          <p:cNvPr id="6" name="Afbeelding 5" descr="Bouwplaat Coloborhynchus spielbergi Leen Zuydgeest_Page_2.jpg"/>
          <p:cNvPicPr>
            <a:picLocks noChangeAspect="1"/>
          </p:cNvPicPr>
          <p:nvPr/>
        </p:nvPicPr>
        <p:blipFill>
          <a:blip r:embed="rId4"/>
          <a:stretch>
            <a:fillRect/>
          </a:stretch>
        </p:blipFill>
        <p:spPr>
          <a:xfrm>
            <a:off x="4355976" y="3789040"/>
            <a:ext cx="3156420" cy="2232248"/>
          </a:xfrm>
          <a:prstGeom prst="rect">
            <a:avLst/>
          </a:prstGeom>
          <a:ln>
            <a:solidFill>
              <a:schemeClr val="tx1"/>
            </a:solidFill>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descr="IMG_0663.JPG"/>
          <p:cNvPicPr>
            <a:picLocks noChangeAspect="1"/>
          </p:cNvPicPr>
          <p:nvPr/>
        </p:nvPicPr>
        <p:blipFill>
          <a:blip r:embed="rId2"/>
          <a:stretch>
            <a:fillRect/>
          </a:stretch>
        </p:blipFill>
        <p:spPr>
          <a:xfrm rot="16200000">
            <a:off x="404537" y="1907831"/>
            <a:ext cx="3384377" cy="2538283"/>
          </a:xfrm>
          <a:prstGeom prst="rect">
            <a:avLst/>
          </a:prstGeom>
        </p:spPr>
      </p:pic>
      <p:sp>
        <p:nvSpPr>
          <p:cNvPr id="2" name="Titel 1"/>
          <p:cNvSpPr>
            <a:spLocks noGrp="1"/>
          </p:cNvSpPr>
          <p:nvPr>
            <p:ph type="title"/>
          </p:nvPr>
        </p:nvSpPr>
        <p:spPr/>
        <p:txBody>
          <a:bodyPr/>
          <a:lstStyle/>
          <a:p>
            <a:r>
              <a:rPr lang="nl-NL" dirty="0" smtClean="0"/>
              <a:t>Resultaten</a:t>
            </a:r>
            <a:endParaRPr lang="nl-NL" dirty="0"/>
          </a:p>
        </p:txBody>
      </p:sp>
      <p:pic>
        <p:nvPicPr>
          <p:cNvPr id="4" name="Tijdelijke aanduiding voor inhoud 3" descr="IMG_0666.JPG"/>
          <p:cNvPicPr>
            <a:picLocks noGrp="1" noChangeAspect="1"/>
          </p:cNvPicPr>
          <p:nvPr>
            <p:ph idx="1"/>
          </p:nvPr>
        </p:nvPicPr>
        <p:blipFill>
          <a:blip r:embed="rId3"/>
          <a:stretch>
            <a:fillRect/>
          </a:stretch>
        </p:blipFill>
        <p:spPr>
          <a:xfrm rot="16200000">
            <a:off x="2564779" y="2339879"/>
            <a:ext cx="3384375" cy="2538282"/>
          </a:xfrm>
        </p:spPr>
      </p:pic>
      <p:pic>
        <p:nvPicPr>
          <p:cNvPr id="5" name="Afbeelding 4" descr="IMG_0665.JPG"/>
          <p:cNvPicPr>
            <a:picLocks noChangeAspect="1"/>
          </p:cNvPicPr>
          <p:nvPr/>
        </p:nvPicPr>
        <p:blipFill>
          <a:blip r:embed="rId4"/>
          <a:stretch>
            <a:fillRect/>
          </a:stretch>
        </p:blipFill>
        <p:spPr>
          <a:xfrm>
            <a:off x="5292080" y="2348880"/>
            <a:ext cx="2538282" cy="3384376"/>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Interessante links</a:t>
            </a:r>
            <a:endParaRPr lang="nl-NL" dirty="0"/>
          </a:p>
        </p:txBody>
      </p:sp>
      <p:sp>
        <p:nvSpPr>
          <p:cNvPr id="3" name="Tijdelijke aanduiding voor inhoud 2"/>
          <p:cNvSpPr>
            <a:spLocks noGrp="1"/>
          </p:cNvSpPr>
          <p:nvPr>
            <p:ph idx="1"/>
          </p:nvPr>
        </p:nvSpPr>
        <p:spPr/>
        <p:txBody>
          <a:bodyPr/>
          <a:lstStyle/>
          <a:p>
            <a:pPr>
              <a:buFont typeface="Arial" pitchFamily="34" charset="0"/>
              <a:buChar char="•"/>
            </a:pPr>
            <a:r>
              <a:rPr lang="nl-NL" i="1" dirty="0" smtClean="0"/>
              <a:t>Gratis lesthema van Blink over T. </a:t>
            </a:r>
            <a:r>
              <a:rPr lang="nl-NL" i="1" dirty="0" err="1" smtClean="0"/>
              <a:t>tex</a:t>
            </a:r>
            <a:r>
              <a:rPr lang="nl-NL" i="1" dirty="0" smtClean="0"/>
              <a:t>:</a:t>
            </a:r>
          </a:p>
          <a:p>
            <a:r>
              <a:rPr lang="nl-NL" dirty="0" smtClean="0"/>
              <a:t> 	 </a:t>
            </a:r>
            <a:r>
              <a:rPr lang="nl-NL" dirty="0" smtClean="0">
                <a:hlinkClick r:id="rId3"/>
              </a:rPr>
              <a:t>http://www.grenzeloos.nl/trex-projectthema/</a:t>
            </a:r>
            <a:endParaRPr lang="nl-NL" dirty="0" smtClean="0"/>
          </a:p>
          <a:p>
            <a:endParaRPr lang="nl-NL" dirty="0" smtClean="0"/>
          </a:p>
          <a:p>
            <a:pPr>
              <a:buFont typeface="Arial" pitchFamily="34" charset="0"/>
              <a:buChar char="•"/>
            </a:pPr>
            <a:r>
              <a:rPr lang="nl-NL" i="1" dirty="0" smtClean="0"/>
              <a:t>Informatie over T. </a:t>
            </a:r>
            <a:r>
              <a:rPr lang="nl-NL" i="1" dirty="0" err="1" smtClean="0"/>
              <a:t>rex</a:t>
            </a:r>
            <a:endParaRPr lang="nl-NL" i="1" dirty="0" smtClean="0"/>
          </a:p>
          <a:p>
            <a:pPr lvl="1">
              <a:buNone/>
            </a:pPr>
            <a:r>
              <a:rPr lang="nl-NL" dirty="0" smtClean="0"/>
              <a:t>	</a:t>
            </a:r>
            <a:r>
              <a:rPr lang="nl-NL" dirty="0" smtClean="0">
                <a:hlinkClick r:id="rId4"/>
              </a:rPr>
              <a:t>http://www.naturalis.nl/nl/thema/t-rex/</a:t>
            </a:r>
            <a:endParaRPr lang="nl-NL" dirty="0" smtClean="0"/>
          </a:p>
          <a:p>
            <a:pPr lvl="1">
              <a:buNone/>
            </a:pPr>
            <a:endParaRPr lang="nl-NL" dirty="0" smtClean="0"/>
          </a:p>
          <a:p>
            <a:endParaRPr lang="nl-NL" dirty="0" smtClean="0"/>
          </a:p>
          <a:p>
            <a:endParaRPr lang="nl-NL" dirty="0" smtClean="0"/>
          </a:p>
          <a:p>
            <a:pPr>
              <a:buFont typeface="Arial" pitchFamily="34" charset="0"/>
              <a:buChar char="•"/>
            </a:pPr>
            <a:endParaRPr lang="nl-NL" dirty="0" smtClean="0"/>
          </a:p>
          <a:p>
            <a:pPr>
              <a:buFont typeface="Arial" pitchFamily="34" charset="0"/>
              <a:buChar char="•"/>
            </a:pPr>
            <a:endParaRPr lang="nl-NL"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81200" y="403200"/>
            <a:ext cx="7200000" cy="387798"/>
          </a:xfrm>
          <a:noFill/>
          <a:ln>
            <a:noFill/>
          </a:ln>
          <a:effectLst>
            <a:outerShdw blurRad="57785" dist="33020" dir="3180000" algn="ctr">
              <a:srgbClr val="000000">
                <a:alpha val="30000"/>
              </a:srgbClr>
            </a:outerShdw>
          </a:effectLst>
        </p:spPr>
        <p:style>
          <a:lnRef idx="2">
            <a:schemeClr val="dk1"/>
          </a:lnRef>
          <a:fillRef idx="1">
            <a:schemeClr val="lt1"/>
          </a:fillRef>
          <a:effectRef idx="0">
            <a:schemeClr val="dk1"/>
          </a:effectRef>
          <a:fontRef idx="minor">
            <a:schemeClr val="dk1"/>
          </a:fontRef>
        </p:style>
        <p:txBody>
          <a:bodyPr vert="horz" lIns="0" tIns="0" rIns="0" bIns="0" rtlCol="0" anchor="t" anchorCtr="0">
            <a:spAutoFit/>
          </a:bodyPr>
          <a:lstStyle/>
          <a:p>
            <a:r>
              <a:rPr lang="nl-NL" sz="2800" dirty="0">
                <a:solidFill>
                  <a:schemeClr val="dk1"/>
                </a:solidFill>
                <a:latin typeface="+mn-lt"/>
                <a:ea typeface="+mn-ea"/>
                <a:cs typeface="+mn-cs"/>
              </a:rPr>
              <a:t>Aanleiding</a:t>
            </a:r>
          </a:p>
        </p:txBody>
      </p:sp>
      <p:pic>
        <p:nvPicPr>
          <p:cNvPr id="6" name="Tijdelijke aanduiding voor inhoud 5"/>
          <p:cNvPicPr>
            <a:picLocks noGrp="1" noChangeAspect="1"/>
          </p:cNvPicPr>
          <p:nvPr>
            <p:ph idx="1"/>
          </p:nvPr>
        </p:nvPicPr>
        <p:blipFill>
          <a:blip r:embed="rId3">
            <a:extLst>
              <a:ext uri="{28A0092B-C50C-407E-A947-70E740481C1C}">
                <a14:useLocalDpi xmlns="" xmlns:a14="http://schemas.microsoft.com/office/drawing/2010/main" val="0"/>
              </a:ext>
            </a:extLst>
          </a:blip>
          <a:stretch>
            <a:fillRect/>
          </a:stretch>
        </p:blipFill>
        <p:spPr>
          <a:xfrm>
            <a:off x="804069" y="1878012"/>
            <a:ext cx="7143750" cy="4019550"/>
          </a:xfrm>
        </p:spPr>
      </p:pic>
      <p:pic>
        <p:nvPicPr>
          <p:cNvPr id="9" name="Afbeelding 8"/>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179512" y="908720"/>
            <a:ext cx="5714891" cy="3047942"/>
          </a:xfrm>
          <a:prstGeom prst="rect">
            <a:avLst/>
          </a:prstGeom>
        </p:spPr>
      </p:pic>
      <p:pic>
        <p:nvPicPr>
          <p:cNvPr id="11" name="Afbeelding 10"/>
          <p:cNvPicPr>
            <a:picLocks noChangeAspect="1"/>
          </p:cNvPicPr>
          <p:nvPr/>
        </p:nvPicPr>
        <p:blipFill>
          <a:blip r:embed="rId5">
            <a:extLst>
              <a:ext uri="{28A0092B-C50C-407E-A947-70E740481C1C}">
                <a14:useLocalDpi xmlns="" xmlns:a14="http://schemas.microsoft.com/office/drawing/2010/main" val="0"/>
              </a:ext>
            </a:extLst>
          </a:blip>
          <a:stretch>
            <a:fillRect/>
          </a:stretch>
        </p:blipFill>
        <p:spPr>
          <a:xfrm rot="1575905">
            <a:off x="4012353" y="1110881"/>
            <a:ext cx="2643619" cy="2643619"/>
          </a:xfrm>
          <a:prstGeom prst="rect">
            <a:avLst/>
          </a:prstGeom>
        </p:spPr>
      </p:pic>
    </p:spTree>
    <p:extLst>
      <p:ext uri="{BB962C8B-B14F-4D97-AF65-F5344CB8AC3E}">
        <p14:creationId xmlns="" xmlns:p14="http://schemas.microsoft.com/office/powerpoint/2010/main" val="3419996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T. </a:t>
            </a:r>
            <a:r>
              <a:rPr lang="nl-NL" dirty="0" err="1" smtClean="0"/>
              <a:t>Rex</a:t>
            </a:r>
            <a:r>
              <a:rPr lang="nl-NL" dirty="0" smtClean="0"/>
              <a:t> </a:t>
            </a:r>
            <a:r>
              <a:rPr lang="nl-NL" dirty="0" err="1" smtClean="0"/>
              <a:t>Autopsy</a:t>
            </a:r>
            <a:endParaRPr lang="nl-NL" dirty="0"/>
          </a:p>
        </p:txBody>
      </p:sp>
      <p:pic>
        <p:nvPicPr>
          <p:cNvPr id="4" name="Tijdelijke aanduiding voor inhoud 3" descr="T-Rex-Autopsy.jpg"/>
          <p:cNvPicPr>
            <a:picLocks noGrp="1" noChangeAspect="1"/>
          </p:cNvPicPr>
          <p:nvPr>
            <p:ph idx="1"/>
          </p:nvPr>
        </p:nvPicPr>
        <p:blipFill>
          <a:blip r:embed="rId3"/>
          <a:stretch>
            <a:fillRect/>
          </a:stretch>
        </p:blipFill>
        <p:spPr>
          <a:xfrm>
            <a:off x="899592" y="1556792"/>
            <a:ext cx="7100416" cy="3993984"/>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el 12"/>
          <p:cNvSpPr txBox="1">
            <a:spLocks noGrp="1"/>
          </p:cNvSpPr>
          <p:nvPr>
            <p:ph type="title"/>
          </p:nvPr>
        </p:nvSpPr>
        <p:spPr>
          <a:xfrm>
            <a:off x="781200" y="403200"/>
            <a:ext cx="7200000" cy="387798"/>
          </a:xfrm>
          <a:prstGeom prst="rect">
            <a:avLst/>
          </a:prstGeom>
          <a:noFill/>
          <a:ln>
            <a:noFill/>
          </a:ln>
          <a:effectLst>
            <a:outerShdw blurRad="57785" dist="33020" dir="3180000" algn="ctr">
              <a:srgbClr val="000000">
                <a:alpha val="30000"/>
              </a:srgbClr>
            </a:outerShdw>
          </a:effectLst>
        </p:spPr>
        <p:style>
          <a:lnRef idx="2">
            <a:schemeClr val="dk1"/>
          </a:lnRef>
          <a:fillRef idx="1">
            <a:schemeClr val="lt1"/>
          </a:fillRef>
          <a:effectRef idx="0">
            <a:schemeClr val="dk1"/>
          </a:effectRef>
          <a:fontRef idx="minor">
            <a:schemeClr val="dk1"/>
          </a:fontRef>
        </p:style>
        <p:txBody>
          <a:bodyPr>
            <a:spAutoFit/>
          </a:bodyPr>
          <a:lstStyle/>
          <a:p>
            <a:r>
              <a:rPr lang="en-US" sz="2800" dirty="0" smtClean="0"/>
              <a:t>Van </a:t>
            </a:r>
            <a:r>
              <a:rPr lang="en-US" sz="2800" dirty="0"/>
              <a:t>T. </a:t>
            </a:r>
            <a:r>
              <a:rPr lang="en-US" sz="2800" dirty="0" err="1" smtClean="0"/>
              <a:t>rex</a:t>
            </a:r>
            <a:r>
              <a:rPr lang="en-US" sz="2800" dirty="0" smtClean="0"/>
              <a:t> </a:t>
            </a:r>
            <a:r>
              <a:rPr lang="en-US" sz="2800" dirty="0" err="1" smtClean="0"/>
              <a:t>naar</a:t>
            </a:r>
            <a:r>
              <a:rPr lang="en-US" sz="2800" dirty="0" smtClean="0"/>
              <a:t> … kip?</a:t>
            </a:r>
            <a:endParaRPr lang="nl-NL" sz="2800" dirty="0"/>
          </a:p>
        </p:txBody>
      </p:sp>
      <p:pic>
        <p:nvPicPr>
          <p:cNvPr id="5" name="Tijdelijke aanduiding voor afbeelding 4"/>
          <p:cNvPicPr>
            <a:picLocks noChangeAspect="1"/>
          </p:cNvPicPr>
          <p:nvPr/>
        </p:nvPicPr>
        <p:blipFill>
          <a:blip r:embed="rId3">
            <a:extLst>
              <a:ext uri="{28A0092B-C50C-407E-A947-70E740481C1C}">
                <a14:useLocalDpi xmlns="" xmlns:a14="http://schemas.microsoft.com/office/drawing/2010/main" val="0"/>
              </a:ext>
            </a:extLst>
          </a:blip>
          <a:srcRect t="3150" b="3150"/>
          <a:stretch>
            <a:fillRect/>
          </a:stretch>
        </p:blipFill>
        <p:spPr>
          <a:xfrm>
            <a:off x="788400" y="908720"/>
            <a:ext cx="7100378" cy="4752568"/>
          </a:xfrm>
          <a:prstGeom prst="rect">
            <a:avLst/>
          </a:prstGeom>
        </p:spPr>
      </p:pic>
    </p:spTree>
    <p:extLst>
      <p:ext uri="{BB962C8B-B14F-4D97-AF65-F5344CB8AC3E}">
        <p14:creationId xmlns="" xmlns:p14="http://schemas.microsoft.com/office/powerpoint/2010/main" val="11505277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Kip, het meest veelzijdige...</a:t>
            </a:r>
            <a:endParaRPr lang="nl-NL" dirty="0"/>
          </a:p>
        </p:txBody>
      </p:sp>
      <p:pic>
        <p:nvPicPr>
          <p:cNvPr id="4" name="Tijdelijke aanduiding voor inhoud 3" descr="Kip-body-juist.jpg"/>
          <p:cNvPicPr>
            <a:picLocks noGrp="1" noChangeAspect="1"/>
          </p:cNvPicPr>
          <p:nvPr>
            <p:ph idx="1"/>
          </p:nvPr>
        </p:nvPicPr>
        <p:blipFill>
          <a:blip r:embed="rId3"/>
          <a:stretch>
            <a:fillRect/>
          </a:stretch>
        </p:blipFill>
        <p:spPr>
          <a:xfrm>
            <a:off x="1835696" y="2132856"/>
            <a:ext cx="3834496" cy="3834496"/>
          </a:xfrm>
        </p:spPr>
      </p:pic>
      <p:sp>
        <p:nvSpPr>
          <p:cNvPr id="5" name="Tekstvak 4"/>
          <p:cNvSpPr txBox="1"/>
          <p:nvPr/>
        </p:nvSpPr>
        <p:spPr>
          <a:xfrm>
            <a:off x="6012160" y="1268760"/>
            <a:ext cx="1728192" cy="1123712"/>
          </a:xfrm>
          <a:prstGeom prst="wedgeRoundRectCallout">
            <a:avLst>
              <a:gd name="adj1" fmla="val -101522"/>
              <a:gd name="adj2" fmla="val 55744"/>
              <a:gd name="adj3" fmla="val 16667"/>
            </a:avLst>
          </a:prstGeom>
        </p:spPr>
        <p:style>
          <a:lnRef idx="2">
            <a:schemeClr val="dk1"/>
          </a:lnRef>
          <a:fillRef idx="1">
            <a:schemeClr val="lt1"/>
          </a:fillRef>
          <a:effectRef idx="0">
            <a:schemeClr val="dk1"/>
          </a:effectRef>
          <a:fontRef idx="minor">
            <a:schemeClr val="dk1"/>
          </a:fontRef>
        </p:style>
        <p:txBody>
          <a:bodyPr wrap="square" rtlCol="0">
            <a:spAutoFit/>
          </a:bodyPr>
          <a:lstStyle/>
          <a:p>
            <a:endParaRPr lang="nl-NL" b="1" dirty="0" smtClean="0"/>
          </a:p>
          <a:p>
            <a:r>
              <a:rPr lang="nl-NL" sz="2400" b="1" dirty="0" err="1" smtClean="0"/>
              <a:t>Why</a:t>
            </a:r>
            <a:r>
              <a:rPr lang="nl-NL" sz="2400" b="1" dirty="0" smtClean="0"/>
              <a:t> me?</a:t>
            </a:r>
          </a:p>
          <a:p>
            <a:endParaRPr lang="nl-NL" b="1"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9" descr="dinosaur-footprints-798024.jpg"/>
          <p:cNvPicPr>
            <a:picLocks noChangeAspect="1"/>
          </p:cNvPicPr>
          <p:nvPr/>
        </p:nvPicPr>
        <p:blipFill>
          <a:blip r:embed="rId3">
            <a:extLst>
              <a:ext uri="{28A0092B-C50C-407E-A947-70E740481C1C}">
                <a14:useLocalDpi xmlns="" xmlns:a14="http://schemas.microsoft.com/office/drawing/2010/main" val="0"/>
              </a:ext>
            </a:extLst>
          </a:blip>
          <a:srcRect/>
          <a:stretch>
            <a:fillRect/>
          </a:stretch>
        </p:blipFill>
        <p:spPr bwMode="auto">
          <a:xfrm>
            <a:off x="3779328" y="908050"/>
            <a:ext cx="2880235" cy="2523089"/>
          </a:xfrm>
          <a:prstGeom prst="rect">
            <a:avLst/>
          </a:prstGeom>
          <a:noFill/>
          <a:ln>
            <a:noFill/>
          </a:ln>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Afbeelding 10" descr="Fossiele haaientanden.jpg"/>
          <p:cNvPicPr>
            <a:picLocks noChangeAspect="1"/>
          </p:cNvPicPr>
          <p:nvPr/>
        </p:nvPicPr>
        <p:blipFill>
          <a:blip r:embed="rId4">
            <a:extLst>
              <a:ext uri="{28A0092B-C50C-407E-A947-70E740481C1C}">
                <a14:useLocalDpi xmlns="" xmlns:a14="http://schemas.microsoft.com/office/drawing/2010/main" val="0"/>
              </a:ext>
            </a:extLst>
          </a:blip>
          <a:srcRect/>
          <a:stretch>
            <a:fillRect/>
          </a:stretch>
        </p:blipFill>
        <p:spPr bwMode="auto">
          <a:xfrm>
            <a:off x="827088" y="3572597"/>
            <a:ext cx="2808229" cy="2088428"/>
          </a:xfrm>
          <a:prstGeom prst="rect">
            <a:avLst/>
          </a:prstGeom>
          <a:noFill/>
          <a:ln>
            <a:noFill/>
          </a:ln>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 name="Afbeelding 11" descr="fossielen schelp.jpg"/>
          <p:cNvPicPr>
            <a:picLocks noChangeAspect="1"/>
          </p:cNvPicPr>
          <p:nvPr/>
        </p:nvPicPr>
        <p:blipFill>
          <a:blip r:embed="rId5">
            <a:extLst>
              <a:ext uri="{28A0092B-C50C-407E-A947-70E740481C1C}">
                <a14:useLocalDpi xmlns="" xmlns:a14="http://schemas.microsoft.com/office/drawing/2010/main" val="0"/>
              </a:ext>
            </a:extLst>
          </a:blip>
          <a:srcRect/>
          <a:stretch>
            <a:fillRect/>
          </a:stretch>
        </p:blipFill>
        <p:spPr bwMode="auto">
          <a:xfrm>
            <a:off x="827088" y="908050"/>
            <a:ext cx="2808229" cy="2520517"/>
          </a:xfrm>
          <a:prstGeom prst="rect">
            <a:avLst/>
          </a:prstGeom>
          <a:noFill/>
          <a:ln>
            <a:noFill/>
          </a:ln>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2" name="Afbeelding 12" descr="Fossiele vis.jpg"/>
          <p:cNvPicPr>
            <a:picLocks noChangeAspect="1"/>
          </p:cNvPicPr>
          <p:nvPr/>
        </p:nvPicPr>
        <p:blipFill>
          <a:blip r:embed="rId6">
            <a:extLst>
              <a:ext uri="{28A0092B-C50C-407E-A947-70E740481C1C}">
                <a14:useLocalDpi xmlns="" xmlns:a14="http://schemas.microsoft.com/office/drawing/2010/main" val="0"/>
              </a:ext>
            </a:extLst>
          </a:blip>
          <a:srcRect/>
          <a:stretch>
            <a:fillRect/>
          </a:stretch>
        </p:blipFill>
        <p:spPr bwMode="auto">
          <a:xfrm>
            <a:off x="3779327" y="3572597"/>
            <a:ext cx="2880236" cy="2088428"/>
          </a:xfrm>
          <a:prstGeom prst="rect">
            <a:avLst/>
          </a:prstGeom>
          <a:noFill/>
          <a:ln>
            <a:noFill/>
          </a:ln>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 name="Titel 12"/>
          <p:cNvSpPr txBox="1">
            <a:spLocks noGrp="1"/>
          </p:cNvSpPr>
          <p:nvPr>
            <p:ph type="title"/>
          </p:nvPr>
        </p:nvSpPr>
        <p:spPr>
          <a:xfrm>
            <a:off x="781200" y="403200"/>
            <a:ext cx="7200000" cy="387798"/>
          </a:xfrm>
          <a:prstGeom prst="rect">
            <a:avLst/>
          </a:prstGeom>
          <a:noFill/>
          <a:ln>
            <a:noFill/>
          </a:ln>
          <a:effectLst>
            <a:outerShdw blurRad="57785" dist="33020" dir="3180000" algn="ctr">
              <a:srgbClr val="000000">
                <a:alpha val="30000"/>
              </a:srgbClr>
            </a:outerShdw>
          </a:effectLst>
        </p:spPr>
        <p:style>
          <a:lnRef idx="2">
            <a:schemeClr val="dk1"/>
          </a:lnRef>
          <a:fillRef idx="1">
            <a:schemeClr val="lt1"/>
          </a:fillRef>
          <a:effectRef idx="0">
            <a:schemeClr val="dk1"/>
          </a:effectRef>
          <a:fontRef idx="minor">
            <a:schemeClr val="dk1"/>
          </a:fontRef>
        </p:style>
        <p:txBody>
          <a:bodyPr>
            <a:spAutoFit/>
          </a:bodyPr>
          <a:lstStyle/>
          <a:p>
            <a:pPr marL="514350" indent="-514350" fontAlgn="auto">
              <a:spcBef>
                <a:spcPts val="0"/>
              </a:spcBef>
              <a:spcAft>
                <a:spcPts val="0"/>
              </a:spcAft>
              <a:defRPr/>
            </a:pPr>
            <a:r>
              <a:rPr lang="en-US" sz="2800" dirty="0" err="1" smtClean="0">
                <a:solidFill>
                  <a:schemeClr val="tx1"/>
                </a:solidFill>
              </a:rPr>
              <a:t>Wat</a:t>
            </a:r>
            <a:r>
              <a:rPr lang="en-US" sz="2800" dirty="0" smtClean="0">
                <a:solidFill>
                  <a:schemeClr val="tx1"/>
                </a:solidFill>
              </a:rPr>
              <a:t> is </a:t>
            </a:r>
            <a:r>
              <a:rPr lang="en-US" sz="2800" dirty="0" err="1" smtClean="0">
                <a:solidFill>
                  <a:schemeClr val="tx1"/>
                </a:solidFill>
              </a:rPr>
              <a:t>een</a:t>
            </a:r>
            <a:r>
              <a:rPr lang="en-US" sz="2800" dirty="0" smtClean="0">
                <a:solidFill>
                  <a:schemeClr val="tx1"/>
                </a:solidFill>
              </a:rPr>
              <a:t> </a:t>
            </a:r>
            <a:r>
              <a:rPr lang="en-US" sz="2800" dirty="0" err="1">
                <a:solidFill>
                  <a:schemeClr val="tx1"/>
                </a:solidFill>
              </a:rPr>
              <a:t>fossiel</a:t>
            </a:r>
            <a:r>
              <a:rPr lang="en-US" sz="2800" dirty="0" smtClean="0">
                <a:solidFill>
                  <a:schemeClr val="tx1"/>
                </a:solidFill>
              </a:rPr>
              <a:t>…?</a:t>
            </a:r>
            <a:endParaRPr lang="nl-NL" sz="2000" dirty="0">
              <a:solidFill>
                <a:schemeClr val="tx1"/>
              </a:solidFill>
            </a:endParaRPr>
          </a:p>
        </p:txBody>
      </p:sp>
    </p:spTree>
    <p:extLst>
      <p:ext uri="{BB962C8B-B14F-4D97-AF65-F5344CB8AC3E}">
        <p14:creationId xmlns="" xmlns:p14="http://schemas.microsoft.com/office/powerpoint/2010/main" val="655515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el 12"/>
          <p:cNvSpPr txBox="1">
            <a:spLocks noGrp="1"/>
          </p:cNvSpPr>
          <p:nvPr>
            <p:ph type="title"/>
          </p:nvPr>
        </p:nvSpPr>
        <p:spPr>
          <a:xfrm>
            <a:off x="781200" y="403200"/>
            <a:ext cx="7200000" cy="387798"/>
          </a:xfrm>
          <a:prstGeom prst="rect">
            <a:avLst/>
          </a:prstGeom>
          <a:noFill/>
          <a:ln>
            <a:noFill/>
          </a:ln>
          <a:effectLst>
            <a:outerShdw blurRad="57785" dist="33020" dir="3180000" algn="ctr">
              <a:srgbClr val="000000">
                <a:alpha val="30000"/>
              </a:srgbClr>
            </a:outerShdw>
          </a:effectLst>
        </p:spPr>
        <p:style>
          <a:lnRef idx="2">
            <a:schemeClr val="dk1"/>
          </a:lnRef>
          <a:fillRef idx="1">
            <a:schemeClr val="lt1"/>
          </a:fillRef>
          <a:effectRef idx="0">
            <a:schemeClr val="dk1"/>
          </a:effectRef>
          <a:fontRef idx="minor">
            <a:schemeClr val="dk1"/>
          </a:fontRef>
        </p:style>
        <p:txBody>
          <a:bodyPr>
            <a:spAutoFit/>
          </a:bodyPr>
          <a:lstStyle/>
          <a:p>
            <a:r>
              <a:rPr lang="en-US" sz="2800" dirty="0"/>
              <a:t>Hoe word je </a:t>
            </a:r>
            <a:r>
              <a:rPr lang="en-US" sz="2800" dirty="0" err="1"/>
              <a:t>fossiel</a:t>
            </a:r>
            <a:r>
              <a:rPr lang="en-US" sz="2800" dirty="0"/>
              <a:t>?</a:t>
            </a:r>
            <a:endParaRPr lang="nl-NL" sz="2800" dirty="0"/>
          </a:p>
        </p:txBody>
      </p:sp>
      <p:pic>
        <p:nvPicPr>
          <p:cNvPr id="9" name="Tijdelijke aanduiding voor afbeelding 7" descr="strip.tif"/>
          <p:cNvPicPr>
            <a:picLocks noChangeAspect="1"/>
          </p:cNvPicPr>
          <p:nvPr/>
        </p:nvPicPr>
        <p:blipFill>
          <a:blip r:embed="rId3">
            <a:extLst>
              <a:ext uri="{28A0092B-C50C-407E-A947-70E740481C1C}">
                <a14:useLocalDpi xmlns="" xmlns:a14="http://schemas.microsoft.com/office/drawing/2010/main" val="0"/>
              </a:ext>
            </a:extLst>
          </a:blip>
          <a:srcRect l="8743" r="8743"/>
          <a:stretch>
            <a:fillRect/>
          </a:stretch>
        </p:blipFill>
        <p:spPr>
          <a:xfrm>
            <a:off x="788400" y="908720"/>
            <a:ext cx="7100378" cy="4752568"/>
          </a:xfrm>
          <a:prstGeom prst="rect">
            <a:avLst/>
          </a:prstGeom>
        </p:spPr>
      </p:pic>
      <p:pic>
        <p:nvPicPr>
          <p:cNvPr id="11" name="Afbeelding 8" descr="TEK.PAG_7.EPS.eps"/>
          <p:cNvPicPr>
            <a:picLocks noChangeAspect="1"/>
          </p:cNvPicPr>
          <p:nvPr/>
        </p:nvPicPr>
        <p:blipFill>
          <a:blip r:embed="rId4">
            <a:extLst>
              <a:ext uri="{28A0092B-C50C-407E-A947-70E740481C1C}">
                <a14:useLocalDpi xmlns="" xmlns:a14="http://schemas.microsoft.com/office/drawing/2010/main" val="0"/>
              </a:ext>
            </a:extLst>
          </a:blip>
          <a:srcRect/>
          <a:stretch>
            <a:fillRect/>
          </a:stretch>
        </p:blipFill>
        <p:spPr bwMode="auto">
          <a:xfrm>
            <a:off x="5795963" y="333375"/>
            <a:ext cx="3673475" cy="25066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3361945056"/>
      </p:ext>
    </p:extLst>
  </p:cSld>
  <p:clrMapOvr>
    <a:masterClrMapping/>
  </p:clrMapOvr>
  <p:timing>
    <p:tnLst>
      <p:par>
        <p:cTn id="1" dur="indefinite" restart="never" nodeType="tmRoot"/>
      </p:par>
    </p:tnLst>
  </p:timing>
</p:sld>
</file>

<file path=ppt/theme/theme1.xml><?xml version="1.0" encoding="utf-8"?>
<a:theme xmlns:a="http://schemas.openxmlformats.org/drawingml/2006/main" name="Naturalis corporate">
  <a:themeElements>
    <a:clrScheme name="Naturalis">
      <a:dk1>
        <a:sysClr val="windowText" lastClr="000000"/>
      </a:dk1>
      <a:lt1>
        <a:srgbClr val="FFFFFF"/>
      </a:lt1>
      <a:dk2>
        <a:srgbClr val="E3004A"/>
      </a:dk2>
      <a:lt2>
        <a:srgbClr val="B2B1A8"/>
      </a:lt2>
      <a:accent1>
        <a:srgbClr val="3E2782"/>
      </a:accent1>
      <a:accent2>
        <a:srgbClr val="F29400"/>
      </a:accent2>
      <a:accent3>
        <a:srgbClr val="009EE0"/>
      </a:accent3>
      <a:accent4>
        <a:srgbClr val="542E08"/>
      </a:accent4>
      <a:accent5>
        <a:srgbClr val="FFED00"/>
      </a:accent5>
      <a:accent6>
        <a:srgbClr val="009932"/>
      </a:accent6>
      <a:hlink>
        <a:srgbClr val="3E2782"/>
      </a:hlink>
      <a:folHlink>
        <a:srgbClr val="000000"/>
      </a:folHlink>
    </a:clrScheme>
    <a:fontScheme name="Naturalis">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Naturalis corporate">
  <a:themeElements>
    <a:clrScheme name="Naturalis">
      <a:dk1>
        <a:sysClr val="windowText" lastClr="000000"/>
      </a:dk1>
      <a:lt1>
        <a:srgbClr val="FFFFFF"/>
      </a:lt1>
      <a:dk2>
        <a:srgbClr val="E3004A"/>
      </a:dk2>
      <a:lt2>
        <a:srgbClr val="B2B1A8"/>
      </a:lt2>
      <a:accent1>
        <a:srgbClr val="3E2782"/>
      </a:accent1>
      <a:accent2>
        <a:srgbClr val="F29400"/>
      </a:accent2>
      <a:accent3>
        <a:srgbClr val="009EE0"/>
      </a:accent3>
      <a:accent4>
        <a:srgbClr val="542E08"/>
      </a:accent4>
      <a:accent5>
        <a:srgbClr val="FFED00"/>
      </a:accent5>
      <a:accent6>
        <a:srgbClr val="009932"/>
      </a:accent6>
      <a:hlink>
        <a:srgbClr val="3E2782"/>
      </a:hlink>
      <a:folHlink>
        <a:srgbClr val="000000"/>
      </a:folHlink>
    </a:clrScheme>
    <a:fontScheme name="Naturali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Naturalis corporate">
  <a:themeElements>
    <a:clrScheme name="Naturalis">
      <a:dk1>
        <a:sysClr val="windowText" lastClr="000000"/>
      </a:dk1>
      <a:lt1>
        <a:srgbClr val="FFFFFF"/>
      </a:lt1>
      <a:dk2>
        <a:srgbClr val="E3004A"/>
      </a:dk2>
      <a:lt2>
        <a:srgbClr val="B2B1A8"/>
      </a:lt2>
      <a:accent1>
        <a:srgbClr val="3E2782"/>
      </a:accent1>
      <a:accent2>
        <a:srgbClr val="F29400"/>
      </a:accent2>
      <a:accent3>
        <a:srgbClr val="009EE0"/>
      </a:accent3>
      <a:accent4>
        <a:srgbClr val="542E08"/>
      </a:accent4>
      <a:accent5>
        <a:srgbClr val="FFED00"/>
      </a:accent5>
      <a:accent6>
        <a:srgbClr val="009932"/>
      </a:accent6>
      <a:hlink>
        <a:srgbClr val="3E2782"/>
      </a:hlink>
      <a:folHlink>
        <a:srgbClr val="000000"/>
      </a:folHlink>
    </a:clrScheme>
    <a:fontScheme name="Naturali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2616</TotalTime>
  <Words>1261</Words>
  <Application>Microsoft Office PowerPoint</Application>
  <PresentationFormat>Diavoorstelling (4:3)</PresentationFormat>
  <Paragraphs>227</Paragraphs>
  <Slides>35</Slides>
  <Notes>21</Notes>
  <HiddenSlides>0</HiddenSlides>
  <MMClips>0</MMClips>
  <ScaleCrop>false</ScaleCrop>
  <HeadingPairs>
    <vt:vector size="4" baseType="variant">
      <vt:variant>
        <vt:lpstr>Thema</vt:lpstr>
      </vt:variant>
      <vt:variant>
        <vt:i4>3</vt:i4>
      </vt:variant>
      <vt:variant>
        <vt:lpstr>Diatitels</vt:lpstr>
      </vt:variant>
      <vt:variant>
        <vt:i4>35</vt:i4>
      </vt:variant>
    </vt:vector>
  </HeadingPairs>
  <TitlesOfParts>
    <vt:vector size="38" baseType="lpstr">
      <vt:lpstr>Naturalis corporate</vt:lpstr>
      <vt:lpstr>1_Naturalis corporate</vt:lpstr>
      <vt:lpstr>2_Naturalis corporate</vt:lpstr>
      <vt:lpstr>Live:  T. rex autopsie in de klas!</vt:lpstr>
      <vt:lpstr>Live: T. rex-autopsie in de klas</vt:lpstr>
      <vt:lpstr>Dia 3</vt:lpstr>
      <vt:lpstr>Aanleiding</vt:lpstr>
      <vt:lpstr>T. Rex Autopsy</vt:lpstr>
      <vt:lpstr>Van T. rex naar … kip?</vt:lpstr>
      <vt:lpstr>Kip, het meest veelzijdige...</vt:lpstr>
      <vt:lpstr>Wat is een fossiel…?</vt:lpstr>
      <vt:lpstr>Hoe word je fossiel?</vt:lpstr>
      <vt:lpstr>Dia 10</vt:lpstr>
      <vt:lpstr>Dia 11</vt:lpstr>
      <vt:lpstr>Dia 12</vt:lpstr>
      <vt:lpstr>Big Five</vt:lpstr>
      <vt:lpstr>Dia 14</vt:lpstr>
      <vt:lpstr>Dia 15</vt:lpstr>
      <vt:lpstr>Dia 16</vt:lpstr>
      <vt:lpstr>Dia 17</vt:lpstr>
      <vt:lpstr>Vergelijk met T. rex...</vt:lpstr>
      <vt:lpstr>Drumstick</vt:lpstr>
      <vt:lpstr>Drumstick</vt:lpstr>
      <vt:lpstr>Vergelijk met T. rex...</vt:lpstr>
      <vt:lpstr>Dia 22</vt:lpstr>
      <vt:lpstr>Dia 23</vt:lpstr>
      <vt:lpstr>Dia 24</vt:lpstr>
      <vt:lpstr>Vergelijk met T. rex...</vt:lpstr>
      <vt:lpstr>Kipvleugel</vt:lpstr>
      <vt:lpstr>Kipvleugel</vt:lpstr>
      <vt:lpstr>Vergelijk met T. rex...</vt:lpstr>
      <vt:lpstr>Nog vragen...?</vt:lpstr>
      <vt:lpstr>Dia 30</vt:lpstr>
      <vt:lpstr>Dia 31</vt:lpstr>
      <vt:lpstr>Bottenbeest</vt:lpstr>
      <vt:lpstr>Resultaten</vt:lpstr>
      <vt:lpstr>Interessante links</vt:lpstr>
      <vt:lpstr>Dia 35</vt:lpstr>
    </vt:vector>
  </TitlesOfParts>
  <Company>Naturalis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Baarspul</dc:creator>
  <cp:lastModifiedBy>Teun</cp:lastModifiedBy>
  <cp:revision>186</cp:revision>
  <dcterms:created xsi:type="dcterms:W3CDTF">2012-09-19T12:58:13Z</dcterms:created>
  <dcterms:modified xsi:type="dcterms:W3CDTF">2015-11-22T19:57:22Z</dcterms:modified>
</cp:coreProperties>
</file>