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2"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9144000" cy="5143500" type="screen16x9"/>
  <p:notesSz cx="6858000" cy="9144000"/>
  <p:embeddedFontLst>
    <p:embeddedFont>
      <p:font typeface="Calibri" panose="020F0502020204030204" pitchFamily="34" charset="0"/>
      <p:regular r:id="rId17"/>
      <p:bold r:id="rId18"/>
      <p:italic r:id="rId19"/>
      <p:boldItalic r:id="rId2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EDFF0EBD-F74D-4486-87AE-24D320932AF7}">
  <a:tblStyle styleId="{EDFF0EBD-F74D-4486-87AE-24D320932AF7}" styleName="Table_0"/>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47" d="100"/>
          <a:sy n="147" d="100"/>
        </p:scale>
        <p:origin x="-582" y="-9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199384849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verwonderpaspoort.nl/dino"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www.verwonderpaspoort.nl/"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Shape 67"/>
          <p:cNvSpPr>
            <a:spLocks noGrp="1" noRot="1" noChangeAspect="1"/>
          </p:cNvSpPr>
          <p:nvPr>
            <p:ph type="sldImg" idx="2"/>
          </p:nvPr>
        </p:nvSpPr>
        <p:spPr>
          <a:xfrm>
            <a:off x="1001533" y="685727"/>
            <a:ext cx="4761900" cy="24462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8" name="Shape 68"/>
          <p:cNvSpPr txBox="1">
            <a:spLocks noGrp="1"/>
          </p:cNvSpPr>
          <p:nvPr>
            <p:ph type="body" idx="1"/>
          </p:nvPr>
        </p:nvSpPr>
        <p:spPr>
          <a:xfrm>
            <a:off x="692696" y="3491879"/>
            <a:ext cx="5486400" cy="4968600"/>
          </a:xfrm>
          <a:prstGeom prst="rect">
            <a:avLst/>
          </a:prstGeom>
          <a:noFill/>
          <a:ln>
            <a:noFill/>
          </a:ln>
        </p:spPr>
        <p:txBody>
          <a:bodyPr lIns="91425" tIns="45700" rIns="91425" bIns="45700" anchor="t" anchorCtr="0">
            <a:noAutofit/>
          </a:bodyPr>
          <a:lstStyle/>
          <a:p>
            <a:pPr marR="0" lvl="0" algn="l" rtl="0">
              <a:lnSpc>
                <a:spcPct val="150000"/>
              </a:lnSpc>
              <a:spcBef>
                <a:spcPts val="0"/>
              </a:spcBef>
              <a:buNone/>
            </a:pPr>
            <a:endParaRPr/>
          </a:p>
        </p:txBody>
      </p:sp>
      <p:sp>
        <p:nvSpPr>
          <p:cNvPr id="69" name="Shape 69"/>
          <p:cNvSpPr txBox="1">
            <a:spLocks noGrp="1"/>
          </p:cNvSpPr>
          <p:nvPr>
            <p:ph type="sldNum" idx="12"/>
          </p:nvPr>
        </p:nvSpPr>
        <p:spPr>
          <a:xfrm>
            <a:off x="3884613" y="8685212"/>
            <a:ext cx="2971800"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nl" sz="1200" b="0" i="0" u="none" strike="noStrike" cap="none">
                <a:solidFill>
                  <a:schemeClr val="dk1"/>
                </a:solidFill>
                <a:latin typeface="Calibri"/>
                <a:ea typeface="Calibri"/>
                <a:cs typeface="Calibri"/>
                <a:sym typeface="Calibri"/>
              </a:rPr>
              <a:t>1</a:t>
            </a:fld>
            <a:endParaRPr lang="nl"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Shape 159"/>
          <p:cNvSpPr>
            <a:spLocks noGrp="1" noRot="1" noChangeAspect="1"/>
          </p:cNvSpPr>
          <p:nvPr>
            <p:ph type="sldImg" idx="2"/>
          </p:nvPr>
        </p:nvSpPr>
        <p:spPr>
          <a:xfrm>
            <a:off x="38130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0" name="Shape 16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457200" lvl="0" indent="-298450">
              <a:lnSpc>
                <a:spcPct val="90000"/>
              </a:lnSpc>
              <a:spcBef>
                <a:spcPts val="0"/>
              </a:spcBef>
              <a:spcAft>
                <a:spcPts val="1200"/>
              </a:spcAft>
              <a:buClr>
                <a:schemeClr val="dk1"/>
              </a:buClr>
              <a:buSzPct val="100000"/>
              <a:buChar char="●"/>
            </a:pPr>
            <a:r>
              <a:rPr lang="nl">
                <a:solidFill>
                  <a:schemeClr val="dk1"/>
                </a:solidFill>
              </a:rPr>
              <a:t>voetspoor in de klas- wat is er gebeurd? van wie is dat spoor? hoe groot is die dino? voetsporen van verschillende dino’s aan hoogte dino’s koppelen- wc-papier uitrollen? </a:t>
            </a:r>
          </a:p>
          <a:p>
            <a:pPr marL="457200" lvl="0" indent="-298450">
              <a:lnSpc>
                <a:spcPct val="90000"/>
              </a:lnSpc>
              <a:spcBef>
                <a:spcPts val="0"/>
              </a:spcBef>
              <a:spcAft>
                <a:spcPts val="1200"/>
              </a:spcAft>
              <a:buClr>
                <a:schemeClr val="dk1"/>
              </a:buClr>
              <a:buSzPct val="100000"/>
              <a:buChar char="●"/>
            </a:pPr>
            <a:r>
              <a:rPr lang="nl">
                <a:solidFill>
                  <a:schemeClr val="dk1"/>
                </a:solidFill>
              </a:rPr>
              <a:t>dinowereld in de klas - in groiepen indelen, wat hoort er niet bij etc. </a:t>
            </a:r>
          </a:p>
          <a:p>
            <a:pPr marL="457200" lvl="0" indent="-298450">
              <a:lnSpc>
                <a:spcPct val="90000"/>
              </a:lnSpc>
              <a:spcBef>
                <a:spcPts val="0"/>
              </a:spcBef>
              <a:spcAft>
                <a:spcPts val="1200"/>
              </a:spcAft>
              <a:buClr>
                <a:schemeClr val="dk1"/>
              </a:buClr>
              <a:buSzPct val="100000"/>
              <a:buChar char="●"/>
            </a:pPr>
            <a:r>
              <a:rPr lang="nl">
                <a:solidFill>
                  <a:schemeClr val="dk1"/>
                </a:solidFill>
              </a:rPr>
              <a:t>tricky tracks</a:t>
            </a:r>
          </a:p>
          <a:p>
            <a:pPr marL="457200" lvl="0" indent="-298450">
              <a:lnSpc>
                <a:spcPct val="90000"/>
              </a:lnSpc>
              <a:spcBef>
                <a:spcPts val="0"/>
              </a:spcBef>
              <a:spcAft>
                <a:spcPts val="1200"/>
              </a:spcAft>
              <a:buClr>
                <a:schemeClr val="dk1"/>
              </a:buClr>
              <a:buSzPct val="100000"/>
              <a:buChar char="●"/>
            </a:pPr>
            <a:r>
              <a:rPr lang="nl">
                <a:solidFill>
                  <a:schemeClr val="dk1"/>
                </a:solidFill>
              </a:rPr>
              <a:t>bottenbeest </a:t>
            </a:r>
          </a:p>
          <a:p>
            <a:pPr marL="457200" lvl="0" indent="-298450">
              <a:lnSpc>
                <a:spcPct val="90000"/>
              </a:lnSpc>
              <a:spcBef>
                <a:spcPts val="0"/>
              </a:spcBef>
              <a:spcAft>
                <a:spcPts val="1200"/>
              </a:spcAft>
              <a:buClr>
                <a:schemeClr val="dk1"/>
              </a:buClr>
              <a:buSzPct val="100000"/>
              <a:buChar char="●"/>
            </a:pPr>
            <a:r>
              <a:rPr lang="nl">
                <a:solidFill>
                  <a:schemeClr val="dk1"/>
                </a:solidFill>
              </a:rPr>
              <a:t>boeken Trix en Jake en de T.rex laten zien?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Shape 169"/>
          <p:cNvSpPr>
            <a:spLocks noGrp="1" noRot="1" noChangeAspect="1"/>
          </p:cNvSpPr>
          <p:nvPr>
            <p:ph type="sldImg" idx="2"/>
          </p:nvPr>
        </p:nvSpPr>
        <p:spPr>
          <a:xfrm>
            <a:off x="38130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0" name="Shape 17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nl"/>
              <a:t>Of haal Naturalis de klas in met een online gastles met het dinolab.</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a:spLocks noGrp="1" noRot="1" noChangeAspect="1"/>
          </p:cNvSpPr>
          <p:nvPr>
            <p:ph type="sldImg" idx="2"/>
          </p:nvPr>
        </p:nvSpPr>
        <p:spPr>
          <a:xfrm>
            <a:off x="38130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7" name="Shape 17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38130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6" name="Shape 18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nl"/>
              <a:t>Om de leeromgevingen van kinderen in de basisonderwijsleeftijd te verbinden hebben we de verwonderwereld gemaakt. </a:t>
            </a:r>
          </a:p>
          <a:p>
            <a:pPr lvl="0">
              <a:spcBef>
                <a:spcPts val="0"/>
              </a:spcBef>
              <a:buNone/>
            </a:pPr>
            <a:r>
              <a:rPr lang="nl"/>
              <a:t>Ook iets zeggen over suggesties voor VO! </a:t>
            </a:r>
          </a:p>
          <a:p>
            <a:pPr lvl="0">
              <a:spcBef>
                <a:spcPts val="0"/>
              </a:spcBef>
              <a:buNone/>
            </a:pPr>
            <a:endParaRPr/>
          </a:p>
          <a:p>
            <a:pPr lvl="0">
              <a:lnSpc>
                <a:spcPct val="100000"/>
              </a:lnSpc>
              <a:spcBef>
                <a:spcPts val="0"/>
              </a:spcBef>
              <a:spcAft>
                <a:spcPts val="0"/>
              </a:spcAft>
              <a:buClr>
                <a:schemeClr val="dk1"/>
              </a:buClr>
              <a:buSzPct val="78571"/>
              <a:buFont typeface="Arial"/>
              <a:buNone/>
            </a:pPr>
            <a:r>
              <a:rPr lang="nl" sz="1350">
                <a:solidFill>
                  <a:schemeClr val="dk1"/>
                </a:solidFill>
                <a:highlight>
                  <a:srgbClr val="FAFAFA"/>
                </a:highlight>
              </a:rPr>
              <a:t>Wil jij meer ontdekken over dino’s? Ga dan de </a:t>
            </a:r>
            <a:r>
              <a:rPr lang="nl" sz="1350">
                <a:solidFill>
                  <a:srgbClr val="EA1853"/>
                </a:solidFill>
                <a:highlight>
                  <a:srgbClr val="FAFAFA"/>
                </a:highlight>
                <a:hlinkClick r:id="rId3"/>
              </a:rPr>
              <a:t>Verwonderwereld</a:t>
            </a:r>
            <a:r>
              <a:rPr lang="nl" sz="1350">
                <a:solidFill>
                  <a:schemeClr val="dk1"/>
                </a:solidFill>
                <a:highlight>
                  <a:srgbClr val="FAFAFA"/>
                </a:highlight>
              </a:rPr>
              <a:t> in en bezoek onze dino-eilanden. Je vindt hier filmpjes, proefjes, schatkaarten en meer.</a:t>
            </a:r>
          </a:p>
          <a:p>
            <a:pPr lvl="0">
              <a:lnSpc>
                <a:spcPct val="100000"/>
              </a:lnSpc>
              <a:spcBef>
                <a:spcPts val="0"/>
              </a:spcBef>
              <a:spcAft>
                <a:spcPts val="0"/>
              </a:spcAft>
              <a:buClr>
                <a:schemeClr val="dk1"/>
              </a:buClr>
              <a:buSzPct val="55000"/>
              <a:buFont typeface="Arial"/>
              <a:buNone/>
            </a:pPr>
            <a:r>
              <a:rPr lang="nl" sz="1950" b="1">
                <a:solidFill>
                  <a:srgbClr val="EA1853"/>
                </a:solidFill>
                <a:highlight>
                  <a:srgbClr val="FAFAFA"/>
                </a:highlight>
              </a:rPr>
              <a:t>Verwonderpaspoort</a:t>
            </a:r>
          </a:p>
          <a:p>
            <a:pPr lvl="0">
              <a:lnSpc>
                <a:spcPct val="100000"/>
              </a:lnSpc>
              <a:spcBef>
                <a:spcPts val="0"/>
              </a:spcBef>
              <a:spcAft>
                <a:spcPts val="0"/>
              </a:spcAft>
              <a:buClr>
                <a:schemeClr val="dk1"/>
              </a:buClr>
              <a:buSzPct val="78571"/>
              <a:buFont typeface="Arial"/>
              <a:buNone/>
            </a:pPr>
            <a:r>
              <a:rPr lang="nl" sz="1350">
                <a:solidFill>
                  <a:schemeClr val="dk1"/>
                </a:solidFill>
                <a:highlight>
                  <a:srgbClr val="FAFAFA"/>
                </a:highlight>
              </a:rPr>
              <a:t>Heb je de smaak te pakken en zit je op een school in Leiden? Dan kun je nog meer eilanden bezoeken als jouw school meedoet aan het Verwonderpaspoort. Alle programma’s van T. rex in Town doen mee aan het Verwonderpaspoort.</a:t>
            </a:r>
          </a:p>
          <a:p>
            <a:pPr lvl="0">
              <a:lnSpc>
                <a:spcPct val="100000"/>
              </a:lnSpc>
              <a:spcBef>
                <a:spcPts val="0"/>
              </a:spcBef>
              <a:spcAft>
                <a:spcPts val="0"/>
              </a:spcAft>
              <a:buClr>
                <a:schemeClr val="dk1"/>
              </a:buClr>
              <a:buSzPct val="78571"/>
              <a:buFont typeface="Arial"/>
              <a:buNone/>
            </a:pPr>
            <a:r>
              <a:rPr lang="nl" sz="1350">
                <a:solidFill>
                  <a:schemeClr val="dk1"/>
                </a:solidFill>
                <a:highlight>
                  <a:srgbClr val="FAFAFA"/>
                </a:highlight>
              </a:rPr>
              <a:t>Basisscholen in Leiden kunnen vanaf dit schooljaar terecht bij het Verwonderpaspoort voor activiteiten op het gebied van Natuur, Wetenschap en Technologie.</a:t>
            </a:r>
          </a:p>
          <a:p>
            <a:pPr lvl="0">
              <a:lnSpc>
                <a:spcPct val="100000"/>
              </a:lnSpc>
              <a:spcBef>
                <a:spcPts val="0"/>
              </a:spcBef>
              <a:spcAft>
                <a:spcPts val="0"/>
              </a:spcAft>
              <a:buClr>
                <a:schemeClr val="dk1"/>
              </a:buClr>
              <a:buSzPct val="78571"/>
              <a:buFont typeface="Arial"/>
              <a:buNone/>
            </a:pPr>
            <a:r>
              <a:rPr lang="nl" sz="1350">
                <a:solidFill>
                  <a:schemeClr val="dk1"/>
                </a:solidFill>
                <a:highlight>
                  <a:srgbClr val="FAFAFA"/>
                </a:highlight>
              </a:rPr>
              <a:t>Het Verwonderpaspoort is een initiatief van Naturalis en diverse andere Leidse musea en instellingen* en bundelt het Leidse educatieve aanbod voor Natuur, Wetenschap en Technologie. Het helpt leerlingen enthousiast te maken voor de wereld van Natuur, Wetenschap en Technologie en hen daarin te laten ontdekken en leren. Op de basisscholen staan deze onderwerpen al op de agenda, maar educatieve activiteiten in musea en andere buitenschoolse leeromgevingen helpen om deze onderwerpen voor leerlingen echt en tastbaar te maken. Ze komen in aanraking met échte voorbeelden, échte voorwerpen en échte wetenschappers.</a:t>
            </a:r>
          </a:p>
          <a:p>
            <a:pPr lvl="0">
              <a:lnSpc>
                <a:spcPct val="100000"/>
              </a:lnSpc>
              <a:spcBef>
                <a:spcPts val="0"/>
              </a:spcBef>
              <a:spcAft>
                <a:spcPts val="0"/>
              </a:spcAft>
              <a:buClr>
                <a:schemeClr val="dk1"/>
              </a:buClr>
              <a:buSzPct val="55000"/>
              <a:buFont typeface="Arial"/>
              <a:buNone/>
            </a:pPr>
            <a:r>
              <a:rPr lang="nl" sz="1950" b="1">
                <a:solidFill>
                  <a:srgbClr val="EA1853"/>
                </a:solidFill>
                <a:highlight>
                  <a:srgbClr val="FAFAFA"/>
                </a:highlight>
              </a:rPr>
              <a:t>Hoe werkt het?</a:t>
            </a:r>
          </a:p>
          <a:p>
            <a:pPr lvl="0">
              <a:lnSpc>
                <a:spcPct val="100000"/>
              </a:lnSpc>
              <a:spcBef>
                <a:spcPts val="0"/>
              </a:spcBef>
              <a:spcAft>
                <a:spcPts val="0"/>
              </a:spcAft>
              <a:buClr>
                <a:schemeClr val="dk1"/>
              </a:buClr>
              <a:buSzPct val="78571"/>
              <a:buFont typeface="Arial"/>
              <a:buNone/>
            </a:pPr>
            <a:r>
              <a:rPr lang="nl" sz="1350">
                <a:solidFill>
                  <a:schemeClr val="dk1"/>
                </a:solidFill>
                <a:highlight>
                  <a:srgbClr val="FAFAFA"/>
                </a:highlight>
              </a:rPr>
              <a:t>Het Verwonderpaspoort biedt docenten en leerlingen toegang tot de zogenaamde Verwonderwereld. Een school kiest en boekt op </a:t>
            </a:r>
            <a:r>
              <a:rPr lang="nl" sz="1350">
                <a:solidFill>
                  <a:srgbClr val="EA1853"/>
                </a:solidFill>
                <a:highlight>
                  <a:srgbClr val="FAFAFA"/>
                </a:highlight>
                <a:hlinkClick r:id="rId4"/>
              </a:rPr>
              <a:t>www.verwonderpaspoort.nl</a:t>
            </a:r>
            <a:r>
              <a:rPr lang="nl" sz="1350">
                <a:solidFill>
                  <a:schemeClr val="dk1"/>
                </a:solidFill>
                <a:highlight>
                  <a:srgbClr val="FAFAFA"/>
                </a:highlight>
              </a:rPr>
              <a:t> uit het aanbod van ruim 70 activiteiten de activiteit die het beste bij hun klassen en leeftijdsgroepen past. De kinderen ontvangen dan een gratis Verwonderpaspoort, waarmee ze op school en thuis aan de slag kunnen. Want ook ná school gaat het ontdekken door. De Verwonderwereld is een digitale eilandenwereld waar kinderen - na de activiteit met school - zelf verder op ontdekkingsreis gaan.</a:t>
            </a:r>
          </a:p>
          <a:p>
            <a:pPr lvl="0" rtl="0">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38130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Shape 19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nl"/>
              <a:t>Onze primaire doelgroepen zijn onderwijs en families.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Shape 7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5" name="Shape 7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nl"/>
              <a:t>Goedemiddag. Welkom in Naturalis in de tentoonstelling T. rex in Town. Ik ben Krista Leusink, inhoudsontwikkelaar educatie. Met veel plezier hebben wij bij deze tentoonstelling een nieuw onderwijsaanbod ontwikkeld waar we graag wat van  presenteren.</a:t>
            </a:r>
          </a:p>
          <a:p>
            <a:pPr lvl="0" rtl="0">
              <a:spcBef>
                <a:spcPts val="0"/>
              </a:spcBef>
              <a:buNone/>
            </a:pPr>
            <a:r>
              <a:rPr lang="nl"/>
              <a:t>“We zouden eigenlijk een T.rex moeten hebben” In de zomer van 2012 sprak onze directeur deze woorden voor het eerst uit. Maar waar haal je een Tyrannosaurus rex vandaan? En waar haal je het geld vandaan?  Toch is het gelukt! Wij zijn ongelooflijk blij met dit topstuk voor educatie. Daar kom ik zo nog op terug.</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38130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 name="Shape 8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nl"/>
              <a:t>Trix is een</a:t>
            </a:r>
            <a:r>
              <a:rPr lang="nl" b="1"/>
              <a:t> topstuk </a:t>
            </a:r>
            <a:r>
              <a:rPr lang="nl"/>
              <a:t>voor educatie. Wat is er verwonderender dan zo’n gigagrote, gevaarlijke, uitgestorven vleesetende dino? Ze is misschien niet helemaal compleet maar echter dan onze Trix is T. rex niet te krijgen. Onze paleontoloog Anne Schulp is een echte wetenschapper die met een team echt onderzoek aan Trix doet dat veel echte nieuwe informatie en ook weer echte nieuwe vragen oplevert. In veel speelgoedkisten zit een plastic T.rex en oudere kinderen hebben Jurassic World net gezien. Over Trix en de tijd waarin zij leefde kunnen leerlingen heel goed zelf onderzoeksvragen formuleren. Hoe zag haar huid eruit? Leefde ze in een groep? Had Trix pijn in haar rug? allemaal vragen die Anne Schulp onze paleontoloog ook heeft. Door op zoek te gaan naar antwoorden en door vragen te stellen word je wetenschapswijs.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a:spLocks noGrp="1" noRot="1" noChangeAspect="1"/>
          </p:cNvSpPr>
          <p:nvPr>
            <p:ph type="sldImg" idx="2"/>
          </p:nvPr>
        </p:nvSpPr>
        <p:spPr>
          <a:xfrm>
            <a:off x="38130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 name="Shape 9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lt1"/>
              </a:buClr>
              <a:buSzPct val="25000"/>
              <a:buFont typeface="Arial"/>
              <a:buNone/>
            </a:pPr>
            <a:r>
              <a:rPr lang="nl"/>
              <a:t>Wij ontdekken samen de rijkdom van de natuur. Wat je ook weet en wat je ook voelt, er is altijd meer om enthousiast over te zijn, meer om te leren en meer om te onderzoeken.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a:spLocks noGrp="1" noRot="1" noChangeAspect="1"/>
          </p:cNvSpPr>
          <p:nvPr>
            <p:ph type="sldImg" idx="2"/>
          </p:nvPr>
        </p:nvSpPr>
        <p:spPr>
          <a:xfrm>
            <a:off x="38130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6" name="Shape 10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nl"/>
              <a:t>Ons aanbod is gebaseerd op deze leerlijn. Korte uitleg perspectieven en sleutelinzichten</a:t>
            </a:r>
          </a:p>
          <a:p>
            <a:pPr lvl="0">
              <a:spcBef>
                <a:spcPts val="0"/>
              </a:spcBef>
              <a:buNone/>
            </a:pPr>
            <a:endParaRPr/>
          </a:p>
          <a:p>
            <a:pPr lvl="0" rtl="0">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a:spLocks noGrp="1" noRot="1" noChangeAspect="1"/>
          </p:cNvSpPr>
          <p:nvPr>
            <p:ph type="sldImg" idx="2"/>
          </p:nvPr>
        </p:nvSpPr>
        <p:spPr>
          <a:xfrm>
            <a:off x="38130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3" name="Shape 11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nl"/>
              <a:t>Onze primaire doelgroepen zijn onderwijs en families.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38130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1" name="Shape 12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nl"/>
              <a:t>Met ons educatieve aanbod willen we de leeromgevingen verbinden. Het leerrendement neemt toe wanneer je vaker ergens mee in aanraking komt.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38130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0" name="Shape 14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Shape 149"/>
          <p:cNvSpPr>
            <a:spLocks noGrp="1" noRot="1" noChangeAspect="1"/>
          </p:cNvSpPr>
          <p:nvPr>
            <p:ph type="sldImg" idx="2"/>
          </p:nvPr>
        </p:nvSpPr>
        <p:spPr>
          <a:xfrm>
            <a:off x="38130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0" name="Shape 15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lIns="91425" tIns="91425" rIns="91425" bIns="91425" anchor="ctr" anchorCtr="0"/>
          <a:lstStyle>
            <a:lvl1pPr lvl="0" algn="ctr" rtl="0">
              <a:spcBef>
                <a:spcPts val="0"/>
              </a:spcBef>
              <a:buSzPct val="100000"/>
              <a:defRPr sz="3600"/>
            </a:lvl1pPr>
            <a:lvl2pPr lvl="1" algn="ctr" rtl="0">
              <a:spcBef>
                <a:spcPts val="0"/>
              </a:spcBef>
              <a:buSzPct val="100000"/>
              <a:defRPr sz="3600"/>
            </a:lvl2pPr>
            <a:lvl3pPr lvl="2" algn="ctr" rtl="0">
              <a:spcBef>
                <a:spcPts val="0"/>
              </a:spcBef>
              <a:buSzPct val="100000"/>
              <a:defRPr sz="3600"/>
            </a:lvl3pPr>
            <a:lvl4pPr lvl="3" algn="ctr" rtl="0">
              <a:spcBef>
                <a:spcPts val="0"/>
              </a:spcBef>
              <a:buSzPct val="100000"/>
              <a:defRPr sz="3600"/>
            </a:lvl4pPr>
            <a:lvl5pPr lvl="4" algn="ctr" rtl="0">
              <a:spcBef>
                <a:spcPts val="0"/>
              </a:spcBef>
              <a:buSzPct val="100000"/>
              <a:defRPr sz="3600"/>
            </a:lvl5pPr>
            <a:lvl6pPr lvl="5" algn="ctr" rtl="0">
              <a:spcBef>
                <a:spcPts val="0"/>
              </a:spcBef>
              <a:buSzPct val="100000"/>
              <a:defRPr sz="3600"/>
            </a:lvl6pPr>
            <a:lvl7pPr lvl="6" algn="ctr" rtl="0">
              <a:spcBef>
                <a:spcPts val="0"/>
              </a:spcBef>
              <a:buSzPct val="100000"/>
              <a:defRPr sz="3600"/>
            </a:lvl7pPr>
            <a:lvl8pPr lvl="7" algn="ctr" rtl="0">
              <a:spcBef>
                <a:spcPts val="0"/>
              </a:spcBef>
              <a:buSzPct val="100000"/>
              <a:defRPr sz="3600"/>
            </a:lvl8pPr>
            <a:lvl9pPr lvl="8" algn="ctr" rtl="0">
              <a:spcBef>
                <a:spcPts val="0"/>
              </a:spcBef>
              <a:buSzPct val="100000"/>
              <a:defRPr sz="3600"/>
            </a:lvl9pPr>
          </a:lstStyle>
          <a:p>
            <a:endParaRPr/>
          </a:p>
        </p:txBody>
      </p:sp>
      <p:sp>
        <p:nvSpPr>
          <p:cNvPr id="15" name="Shape 1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nl"/>
              <a:t>‹nr.›</a:t>
            </a:fld>
            <a:endParaRPr lang="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nl"/>
              <a:t>‹nr.›</a:t>
            </a:fld>
            <a:endParaRPr lang="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Afsluiting">
    <p:bg>
      <p:bgPr>
        <a:solidFill>
          <a:schemeClr val="dk2"/>
        </a:solidFill>
        <a:effectLst/>
      </p:bgPr>
    </p:bg>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331200" y="2111400"/>
            <a:ext cx="6048000" cy="1039500"/>
          </a:xfrm>
          <a:prstGeom prst="rect">
            <a:avLst/>
          </a:prstGeom>
          <a:noFill/>
          <a:ln>
            <a:noFill/>
          </a:ln>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pic>
        <p:nvPicPr>
          <p:cNvPr id="52" name="Shape 52"/>
          <p:cNvPicPr preferRelativeResize="0"/>
          <p:nvPr/>
        </p:nvPicPr>
        <p:blipFill rotWithShape="1">
          <a:blip r:embed="rId2">
            <a:alphaModFix/>
          </a:blip>
          <a:srcRect b="39013"/>
          <a:stretch/>
        </p:blipFill>
        <p:spPr>
          <a:xfrm>
            <a:off x="284400" y="213300"/>
            <a:ext cx="2595600" cy="1768500"/>
          </a:xfrm>
          <a:prstGeom prst="rect">
            <a:avLst/>
          </a:prstGeom>
          <a:noFill/>
          <a:ln>
            <a:noFill/>
          </a:ln>
        </p:spPr>
      </p:pic>
      <p:pic>
        <p:nvPicPr>
          <p:cNvPr id="53" name="Shape 53"/>
          <p:cNvPicPr preferRelativeResize="0"/>
          <p:nvPr/>
        </p:nvPicPr>
        <p:blipFill rotWithShape="1">
          <a:blip r:embed="rId3">
            <a:alphaModFix/>
          </a:blip>
          <a:srcRect t="62545" b="11"/>
          <a:stretch/>
        </p:blipFill>
        <p:spPr>
          <a:xfrm>
            <a:off x="204451" y="3868013"/>
            <a:ext cx="2667600" cy="10800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Black background">
    <p:bg>
      <p:bgPr>
        <a:solidFill>
          <a:schemeClr val="lt1"/>
        </a:solidFill>
        <a:effectLst/>
      </p:bgPr>
    </p:bg>
    <p:spTree>
      <p:nvGrpSpPr>
        <p:cNvPr id="1" name="Shape 54"/>
        <p:cNvGrpSpPr/>
        <p:nvPr/>
      </p:nvGrpSpPr>
      <p:grpSpPr>
        <a:xfrm>
          <a:off x="0" y="0"/>
          <a:ext cx="0" cy="0"/>
          <a:chOff x="0" y="0"/>
          <a:chExt cx="0" cy="0"/>
        </a:xfrm>
      </p:grpSpPr>
      <p:sp>
        <p:nvSpPr>
          <p:cNvPr id="55" name="Shape 55"/>
          <p:cNvSpPr txBox="1">
            <a:spLocks noGrp="1"/>
          </p:cNvSpPr>
          <p:nvPr>
            <p:ph type="dt" idx="10"/>
          </p:nvPr>
        </p:nvSpPr>
        <p:spPr>
          <a:xfrm>
            <a:off x="6357950" y="4746600"/>
            <a:ext cx="774000" cy="135000"/>
          </a:xfrm>
          <a:prstGeom prst="rect">
            <a:avLst/>
          </a:prstGeom>
          <a:noFill/>
          <a:ln>
            <a:noFill/>
          </a:ln>
        </p:spPr>
        <p:txBody>
          <a:bodyPr lIns="91425" tIns="91425" rIns="91425" bIns="91425" anchor="b" anchorCtr="0"/>
          <a:lstStyle>
            <a:lvl1pPr marL="0" marR="0" lvl="0" indent="0" algn="l" rtl="0">
              <a:spcBef>
                <a:spcPts val="0"/>
              </a:spcBef>
              <a:buNone/>
              <a:defRPr sz="105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6" name="Shape 56"/>
          <p:cNvSpPr txBox="1">
            <a:spLocks noGrp="1"/>
          </p:cNvSpPr>
          <p:nvPr>
            <p:ph type="ftr" idx="11"/>
          </p:nvPr>
        </p:nvSpPr>
        <p:spPr>
          <a:xfrm>
            <a:off x="1571604" y="4746600"/>
            <a:ext cx="4500600" cy="135000"/>
          </a:xfrm>
          <a:prstGeom prst="rect">
            <a:avLst/>
          </a:prstGeom>
          <a:noFill/>
          <a:ln>
            <a:noFill/>
          </a:ln>
        </p:spPr>
        <p:txBody>
          <a:bodyPr lIns="91425" tIns="91425" rIns="91425" bIns="91425" anchor="b" anchorCtr="0"/>
          <a:lstStyle>
            <a:lvl1pPr marL="0" marR="0" lvl="0" indent="0" algn="r" rtl="0">
              <a:spcBef>
                <a:spcPts val="0"/>
              </a:spcBef>
              <a:buNone/>
              <a:defRPr sz="105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sldNum" idx="12"/>
          </p:nvPr>
        </p:nvSpPr>
        <p:spPr>
          <a:xfrm>
            <a:off x="7715271" y="4746600"/>
            <a:ext cx="399000" cy="135000"/>
          </a:xfrm>
          <a:prstGeom prst="rect">
            <a:avLst/>
          </a:prstGeom>
          <a:noFill/>
          <a:ln>
            <a:noFill/>
          </a:ln>
        </p:spPr>
        <p:txBody>
          <a:bodyPr lIns="0" tIns="0" rIns="0" bIns="0" anchor="b" anchorCtr="0">
            <a:noAutofit/>
          </a:bodyPr>
          <a:lstStyle/>
          <a:p>
            <a:pPr marL="0" marR="0" lvl="0" indent="0" algn="l" rtl="0">
              <a:spcBef>
                <a:spcPts val="0"/>
              </a:spcBef>
              <a:buSzPct val="25000"/>
              <a:buNone/>
            </a:pPr>
            <a:fld id="{00000000-1234-1234-1234-123412341234}" type="slidenum">
              <a:rPr lang="nl" sz="1050" b="0" i="0" u="none" strike="noStrike" cap="none">
                <a:solidFill>
                  <a:schemeClr val="lt1"/>
                </a:solidFill>
                <a:latin typeface="Arial"/>
                <a:ea typeface="Arial"/>
                <a:cs typeface="Arial"/>
                <a:sym typeface="Arial"/>
              </a:rPr>
              <a:t>‹nr.›</a:t>
            </a:fld>
            <a:endParaRPr lang="nl" sz="1050" b="0" i="0" u="none" strike="noStrike" cap="none">
              <a:solidFill>
                <a:schemeClr val="lt1"/>
              </a:solidFill>
              <a:latin typeface="Arial"/>
              <a:ea typeface="Arial"/>
              <a:cs typeface="Arial"/>
              <a:sym typeface="Arial"/>
            </a:endParaRPr>
          </a:p>
        </p:txBody>
      </p:sp>
      <p:sp>
        <p:nvSpPr>
          <p:cNvPr id="58" name="Shape 58"/>
          <p:cNvSpPr>
            <a:spLocks noGrp="1"/>
          </p:cNvSpPr>
          <p:nvPr>
            <p:ph type="pic" idx="2"/>
          </p:nvPr>
        </p:nvSpPr>
        <p:spPr>
          <a:xfrm>
            <a:off x="788400" y="681540"/>
            <a:ext cx="7100400" cy="3564600"/>
          </a:xfrm>
          <a:prstGeom prst="rect">
            <a:avLst/>
          </a:prstGeom>
          <a:noFill/>
          <a:ln>
            <a:noFill/>
          </a:ln>
        </p:spPr>
        <p:txBody>
          <a:bodyPr lIns="91425" tIns="91425" rIns="91425" bIns="91425" anchor="t" anchorCtr="0"/>
          <a:lstStyle>
            <a:lvl1pPr marL="201599" marR="0" lvl="0" indent="-201599" algn="l" rtl="0">
              <a:lnSpc>
                <a:spcPct val="90000"/>
              </a:lnSpc>
              <a:spcBef>
                <a:spcPts val="0"/>
              </a:spcBef>
              <a:spcAft>
                <a:spcPts val="1200"/>
              </a:spcAft>
              <a:buClr>
                <a:schemeClr val="dk1"/>
              </a:buClr>
              <a:buFont typeface="Arial"/>
              <a:buNone/>
              <a:defRPr sz="2400" b="0" i="0" u="none" strike="noStrike" cap="none">
                <a:solidFill>
                  <a:schemeClr val="dk1"/>
                </a:solidFill>
                <a:latin typeface="Arial"/>
                <a:ea typeface="Arial"/>
                <a:cs typeface="Arial"/>
                <a:sym typeface="Arial"/>
              </a:defRPr>
            </a:lvl1pPr>
            <a:lvl2pPr marL="201599" marR="0" lvl="1" indent="-49199" algn="l" rtl="0">
              <a:lnSpc>
                <a:spcPct val="90000"/>
              </a:lnSpc>
              <a:spcBef>
                <a:spcPts val="0"/>
              </a:spcBef>
              <a:spcAft>
                <a:spcPts val="1200"/>
              </a:spcAft>
              <a:buClr>
                <a:schemeClr val="dk1"/>
              </a:buClr>
              <a:buSzPct val="100000"/>
              <a:buFont typeface="Arial"/>
              <a:buChar char="•"/>
              <a:defRPr sz="2400" b="0" i="0" u="none" strike="noStrike" cap="none">
                <a:solidFill>
                  <a:schemeClr val="dk1"/>
                </a:solidFill>
                <a:latin typeface="Arial"/>
                <a:ea typeface="Arial"/>
                <a:cs typeface="Arial"/>
                <a:sym typeface="Arial"/>
              </a:defRPr>
            </a:lvl2pPr>
            <a:lvl3pPr marL="201599" marR="0" lvl="2" indent="-49199" algn="l" rtl="0">
              <a:lnSpc>
                <a:spcPct val="90000"/>
              </a:lnSpc>
              <a:spcBef>
                <a:spcPts val="0"/>
              </a:spcBef>
              <a:spcAft>
                <a:spcPts val="1200"/>
              </a:spcAft>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201599" marR="0" lvl="3" indent="-49199" algn="l" rtl="0">
              <a:lnSpc>
                <a:spcPct val="90000"/>
              </a:lnSpc>
              <a:spcBef>
                <a:spcPts val="0"/>
              </a:spcBef>
              <a:spcAft>
                <a:spcPts val="1200"/>
              </a:spcAft>
              <a:buClr>
                <a:schemeClr val="dk1"/>
              </a:buClr>
              <a:buSzPct val="100000"/>
              <a:buFont typeface="Arial"/>
              <a:buChar char="•"/>
              <a:defRPr sz="2400" b="0" i="0" u="none" strike="noStrike" cap="none">
                <a:solidFill>
                  <a:schemeClr val="dk1"/>
                </a:solidFill>
                <a:latin typeface="Arial"/>
                <a:ea typeface="Arial"/>
                <a:cs typeface="Arial"/>
                <a:sym typeface="Arial"/>
              </a:defRPr>
            </a:lvl4pPr>
            <a:lvl5pPr marL="201599" marR="0" lvl="4" indent="-49199" algn="l" rtl="0">
              <a:lnSpc>
                <a:spcPct val="90000"/>
              </a:lnSpc>
              <a:spcBef>
                <a:spcPts val="0"/>
              </a:spcBef>
              <a:spcAft>
                <a:spcPts val="1200"/>
              </a:spcAft>
              <a:buClr>
                <a:schemeClr val="dk1"/>
              </a:buClr>
              <a:buSzPct val="100000"/>
              <a:buFont typeface="Arial"/>
              <a:buChar char="•"/>
              <a:defRPr sz="24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59" name="Shape 59"/>
          <p:cNvPicPr preferRelativeResize="0"/>
          <p:nvPr/>
        </p:nvPicPr>
        <p:blipFill rotWithShape="1">
          <a:blip r:embed="rId2">
            <a:alphaModFix/>
          </a:blip>
          <a:srcRect/>
          <a:stretch/>
        </p:blipFill>
        <p:spPr>
          <a:xfrm>
            <a:off x="171198" y="4329009"/>
            <a:ext cx="780300" cy="5277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781200" y="302400"/>
            <a:ext cx="7200000" cy="718200"/>
          </a:xfrm>
          <a:prstGeom prst="rect">
            <a:avLst/>
          </a:prstGeom>
          <a:noFill/>
          <a:ln>
            <a:noFill/>
          </a:ln>
        </p:spPr>
        <p:txBody>
          <a:bodyPr lIns="91425" tIns="91425" rIns="91425" bIns="91425" anchor="t" anchorCtr="0"/>
          <a:lstStyle>
            <a:lvl1pPr marL="0" marR="0" lvl="0" indent="0" algn="l" rtl="0">
              <a:lnSpc>
                <a:spcPct val="90000"/>
              </a:lnSpc>
              <a:spcBef>
                <a:spcPts val="0"/>
              </a:spcBef>
              <a:buClr>
                <a:schemeClr val="dk1"/>
              </a:buClr>
              <a:buFont typeface="Arial"/>
              <a:buNone/>
              <a:defRPr sz="3200" b="1" i="0" u="none" strike="noStrike" cap="none">
                <a:solidFill>
                  <a:schemeClr val="dk1"/>
                </a:solidFill>
                <a:latin typeface="Arial"/>
                <a:ea typeface="Arial"/>
                <a:cs typeface="Arial"/>
                <a:sym typeface="Arial"/>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62" name="Shape 62"/>
          <p:cNvSpPr txBox="1">
            <a:spLocks noGrp="1"/>
          </p:cNvSpPr>
          <p:nvPr>
            <p:ph type="body" idx="1"/>
          </p:nvPr>
        </p:nvSpPr>
        <p:spPr>
          <a:xfrm>
            <a:off x="770400" y="1134000"/>
            <a:ext cx="7210800" cy="3564000"/>
          </a:xfrm>
          <a:prstGeom prst="rect">
            <a:avLst/>
          </a:prstGeom>
          <a:noFill/>
          <a:ln>
            <a:noFill/>
          </a:ln>
        </p:spPr>
        <p:txBody>
          <a:bodyPr lIns="91425" tIns="91425" rIns="91425" bIns="91425" anchor="t" anchorCtr="0"/>
          <a:lstStyle>
            <a:lvl1pPr marL="201599" marR="0" lvl="0" indent="-201599" algn="l" rtl="0">
              <a:lnSpc>
                <a:spcPct val="90000"/>
              </a:lnSpc>
              <a:spcBef>
                <a:spcPts val="0"/>
              </a:spcBef>
              <a:spcAft>
                <a:spcPts val="1200"/>
              </a:spcAft>
              <a:buClr>
                <a:schemeClr val="dk1"/>
              </a:buClr>
              <a:buFont typeface="Arial"/>
              <a:buNone/>
              <a:defRPr sz="2400" b="0" i="0" u="none" strike="noStrike" cap="none">
                <a:solidFill>
                  <a:schemeClr val="dk1"/>
                </a:solidFill>
                <a:latin typeface="Arial"/>
                <a:ea typeface="Arial"/>
                <a:cs typeface="Arial"/>
                <a:sym typeface="Arial"/>
              </a:defRPr>
            </a:lvl1pPr>
            <a:lvl2pPr marL="201599" marR="0" lvl="1" indent="-49199" algn="l" rtl="0">
              <a:lnSpc>
                <a:spcPct val="90000"/>
              </a:lnSpc>
              <a:spcBef>
                <a:spcPts val="0"/>
              </a:spcBef>
              <a:spcAft>
                <a:spcPts val="1200"/>
              </a:spcAft>
              <a:buClr>
                <a:schemeClr val="dk1"/>
              </a:buClr>
              <a:buSzPct val="100000"/>
              <a:buFont typeface="Arial"/>
              <a:buChar char="•"/>
              <a:defRPr sz="2400" b="0" i="0" u="none" strike="noStrike" cap="none">
                <a:solidFill>
                  <a:schemeClr val="dk1"/>
                </a:solidFill>
                <a:latin typeface="Arial"/>
                <a:ea typeface="Arial"/>
                <a:cs typeface="Arial"/>
                <a:sym typeface="Arial"/>
              </a:defRPr>
            </a:lvl2pPr>
            <a:lvl3pPr marL="201599" marR="0" lvl="2" indent="-49199" algn="l" rtl="0">
              <a:lnSpc>
                <a:spcPct val="90000"/>
              </a:lnSpc>
              <a:spcBef>
                <a:spcPts val="0"/>
              </a:spcBef>
              <a:spcAft>
                <a:spcPts val="1200"/>
              </a:spcAft>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201599" marR="0" lvl="3" indent="-49199" algn="l" rtl="0">
              <a:lnSpc>
                <a:spcPct val="90000"/>
              </a:lnSpc>
              <a:spcBef>
                <a:spcPts val="0"/>
              </a:spcBef>
              <a:spcAft>
                <a:spcPts val="1200"/>
              </a:spcAft>
              <a:buClr>
                <a:schemeClr val="dk1"/>
              </a:buClr>
              <a:buSzPct val="100000"/>
              <a:buFont typeface="Arial"/>
              <a:buChar char="•"/>
              <a:defRPr sz="2400" b="0" i="0" u="none" strike="noStrike" cap="none">
                <a:solidFill>
                  <a:schemeClr val="dk1"/>
                </a:solidFill>
                <a:latin typeface="Arial"/>
                <a:ea typeface="Arial"/>
                <a:cs typeface="Arial"/>
                <a:sym typeface="Arial"/>
              </a:defRPr>
            </a:lvl4pPr>
            <a:lvl5pPr marL="201599" marR="0" lvl="4" indent="-49199" algn="l" rtl="0">
              <a:lnSpc>
                <a:spcPct val="90000"/>
              </a:lnSpc>
              <a:spcBef>
                <a:spcPts val="0"/>
              </a:spcBef>
              <a:spcAft>
                <a:spcPts val="1200"/>
              </a:spcAft>
              <a:buClr>
                <a:schemeClr val="dk1"/>
              </a:buClr>
              <a:buSzPct val="100000"/>
              <a:buFont typeface="Arial"/>
              <a:buChar char="•"/>
              <a:defRPr sz="24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3" name="Shape 63"/>
          <p:cNvSpPr txBox="1">
            <a:spLocks noGrp="1"/>
          </p:cNvSpPr>
          <p:nvPr>
            <p:ph type="dt" idx="10"/>
          </p:nvPr>
        </p:nvSpPr>
        <p:spPr>
          <a:xfrm>
            <a:off x="6357950" y="4746600"/>
            <a:ext cx="774000" cy="135000"/>
          </a:xfrm>
          <a:prstGeom prst="rect">
            <a:avLst/>
          </a:prstGeom>
          <a:noFill/>
          <a:ln>
            <a:noFill/>
          </a:ln>
        </p:spPr>
        <p:txBody>
          <a:bodyPr lIns="91425" tIns="91425" rIns="91425" bIns="91425" anchor="b" anchorCtr="0"/>
          <a:lstStyle>
            <a:lvl1pPr marL="0" marR="0" lvl="0" indent="0" algn="l" rtl="0">
              <a:spcBef>
                <a:spcPts val="0"/>
              </a:spcBef>
              <a:buNone/>
              <a:defRPr sz="1050" b="0" i="0" u="none" strike="noStrike" cap="none">
                <a:solidFill>
                  <a:schemeClr val="dk2"/>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4" name="Shape 64"/>
          <p:cNvSpPr txBox="1">
            <a:spLocks noGrp="1"/>
          </p:cNvSpPr>
          <p:nvPr>
            <p:ph type="ftr" idx="11"/>
          </p:nvPr>
        </p:nvSpPr>
        <p:spPr>
          <a:xfrm>
            <a:off x="1571604" y="4746600"/>
            <a:ext cx="4500600" cy="135000"/>
          </a:xfrm>
          <a:prstGeom prst="rect">
            <a:avLst/>
          </a:prstGeom>
          <a:noFill/>
          <a:ln>
            <a:noFill/>
          </a:ln>
        </p:spPr>
        <p:txBody>
          <a:bodyPr lIns="91425" tIns="91425" rIns="91425" bIns="91425" anchor="b" anchorCtr="0"/>
          <a:lstStyle>
            <a:lvl1pPr marL="0" marR="0" lvl="0" indent="0" algn="r" rtl="0">
              <a:spcBef>
                <a:spcPts val="0"/>
              </a:spcBef>
              <a:buNone/>
              <a:defRPr sz="1050" b="0" i="0" u="none" strike="noStrike" cap="none">
                <a:solidFill>
                  <a:schemeClr val="dk2"/>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5" name="Shape 65"/>
          <p:cNvSpPr txBox="1">
            <a:spLocks noGrp="1"/>
          </p:cNvSpPr>
          <p:nvPr>
            <p:ph type="sldNum" idx="12"/>
          </p:nvPr>
        </p:nvSpPr>
        <p:spPr>
          <a:xfrm>
            <a:off x="7715271" y="4746600"/>
            <a:ext cx="399000" cy="135000"/>
          </a:xfrm>
          <a:prstGeom prst="rect">
            <a:avLst/>
          </a:prstGeom>
          <a:noFill/>
          <a:ln>
            <a:noFill/>
          </a:ln>
        </p:spPr>
        <p:txBody>
          <a:bodyPr lIns="0" tIns="0" rIns="0" bIns="0" anchor="b" anchorCtr="0">
            <a:noAutofit/>
          </a:bodyPr>
          <a:lstStyle/>
          <a:p>
            <a:pPr marL="0" marR="0" lvl="0" indent="0" algn="l" rtl="0">
              <a:spcBef>
                <a:spcPts val="0"/>
              </a:spcBef>
              <a:buSzPct val="25000"/>
              <a:buNone/>
            </a:pPr>
            <a:fld id="{00000000-1234-1234-1234-123412341234}" type="slidenum">
              <a:rPr lang="nl" sz="1050" b="0" i="0" u="none" strike="noStrike" cap="none">
                <a:solidFill>
                  <a:schemeClr val="dk2"/>
                </a:solidFill>
                <a:latin typeface="Arial"/>
                <a:ea typeface="Arial"/>
                <a:cs typeface="Arial"/>
                <a:sym typeface="Arial"/>
              </a:rPr>
              <a:t>‹nr.›</a:t>
            </a:fld>
            <a:endParaRPr lang="nl" sz="1050" b="0" i="0" u="none" strike="noStrike" cap="none">
              <a:solidFill>
                <a:schemeClr val="dk2"/>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9" name="Shape 1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nl"/>
              <a:t>‹nr.›</a:t>
            </a:fld>
            <a:endParaRPr lang="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lIns="91425" tIns="91425" rIns="91425" bIns="91425" anchor="t" anchorCtr="0"/>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lIns="91425" tIns="91425" rIns="91425" bIns="91425" anchor="t" anchorCtr="0"/>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24" name="Shape 2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nl"/>
              <a:t>‹nr.›</a:t>
            </a:fld>
            <a:endParaRPr lang="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27" name="Shape 2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nl"/>
              <a:t>‹nr.›</a:t>
            </a:fld>
            <a:endParaRPr lang="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rtl="0">
              <a:spcBef>
                <a:spcPts val="0"/>
              </a:spcBef>
              <a:buSzPct val="100000"/>
              <a:defRPr sz="2400"/>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31" name="Shape 3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nl"/>
              <a:t>‹nr.›</a:t>
            </a:fld>
            <a:endParaRPr lang="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lIns="91425" tIns="91425" rIns="91425" bIns="91425" anchor="ctr" anchorCtr="0"/>
          <a:lstStyle>
            <a:lvl1pPr lvl="0" rtl="0">
              <a:spcBef>
                <a:spcPts val="0"/>
              </a:spcBef>
              <a:buSzPct val="100000"/>
              <a:defRPr sz="4800"/>
            </a:lvl1pPr>
            <a:lvl2pPr lvl="1" rtl="0">
              <a:spcBef>
                <a:spcPts val="0"/>
              </a:spcBef>
              <a:buSzPct val="100000"/>
              <a:defRPr sz="4800"/>
            </a:lvl2pPr>
            <a:lvl3pPr lvl="2" rtl="0">
              <a:spcBef>
                <a:spcPts val="0"/>
              </a:spcBef>
              <a:buSzPct val="100000"/>
              <a:defRPr sz="4800"/>
            </a:lvl3pPr>
            <a:lvl4pPr lvl="3" rtl="0">
              <a:spcBef>
                <a:spcPts val="0"/>
              </a:spcBef>
              <a:buSzPct val="100000"/>
              <a:defRPr sz="4800"/>
            </a:lvl4pPr>
            <a:lvl5pPr lvl="4" rtl="0">
              <a:spcBef>
                <a:spcPts val="0"/>
              </a:spcBef>
              <a:buSzPct val="100000"/>
              <a:defRPr sz="4800"/>
            </a:lvl5pPr>
            <a:lvl6pPr lvl="5" rtl="0">
              <a:spcBef>
                <a:spcPts val="0"/>
              </a:spcBef>
              <a:buSzPct val="100000"/>
              <a:defRPr sz="4800"/>
            </a:lvl6pPr>
            <a:lvl7pPr lvl="6" rtl="0">
              <a:spcBef>
                <a:spcPts val="0"/>
              </a:spcBef>
              <a:buSzPct val="100000"/>
              <a:defRPr sz="4800"/>
            </a:lvl7pPr>
            <a:lvl8pPr lvl="7" rtl="0">
              <a:spcBef>
                <a:spcPts val="0"/>
              </a:spcBef>
              <a:buSzPct val="100000"/>
              <a:defRPr sz="4800"/>
            </a:lvl8pPr>
            <a:lvl9pPr lvl="8" rtl="0">
              <a:spcBef>
                <a:spcPts val="0"/>
              </a:spcBef>
              <a:buSzPct val="100000"/>
              <a:defRPr sz="4800"/>
            </a:lvl9pPr>
          </a:lstStyle>
          <a:p>
            <a:endParaRPr/>
          </a:p>
        </p:txBody>
      </p:sp>
      <p:sp>
        <p:nvSpPr>
          <p:cNvPr id="34" name="Shape 3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nl"/>
              <a:t>‹nr.›</a:t>
            </a:fld>
            <a:endParaRPr lang="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37" name="Shape 37"/>
          <p:cNvSpPr txBox="1">
            <a:spLocks noGrp="1"/>
          </p:cNvSpPr>
          <p:nvPr>
            <p:ph type="title"/>
          </p:nvPr>
        </p:nvSpPr>
        <p:spPr>
          <a:xfrm>
            <a:off x="265500" y="1233175"/>
            <a:ext cx="4045200" cy="1482300"/>
          </a:xfrm>
          <a:prstGeom prst="rect">
            <a:avLst/>
          </a:prstGeom>
        </p:spPr>
        <p:txBody>
          <a:bodyPr lIns="91425" tIns="91425" rIns="91425" bIns="91425" anchor="b" anchorCtr="0"/>
          <a:lstStyle>
            <a:lvl1pPr lvl="0" algn="ctr" rtl="0">
              <a:spcBef>
                <a:spcPts val="0"/>
              </a:spcBef>
              <a:buSzPct val="100000"/>
              <a:defRPr sz="4200"/>
            </a:lvl1pPr>
            <a:lvl2pPr lvl="1" algn="ctr" rtl="0">
              <a:spcBef>
                <a:spcPts val="0"/>
              </a:spcBef>
              <a:buSzPct val="100000"/>
              <a:defRPr sz="4200"/>
            </a:lvl2pPr>
            <a:lvl3pPr lvl="2" algn="ctr" rtl="0">
              <a:spcBef>
                <a:spcPts val="0"/>
              </a:spcBef>
              <a:buSzPct val="100000"/>
              <a:defRPr sz="4200"/>
            </a:lvl3pPr>
            <a:lvl4pPr lvl="3" algn="ctr" rtl="0">
              <a:spcBef>
                <a:spcPts val="0"/>
              </a:spcBef>
              <a:buSzPct val="100000"/>
              <a:defRPr sz="4200"/>
            </a:lvl4pPr>
            <a:lvl5pPr lvl="4" algn="ctr" rtl="0">
              <a:spcBef>
                <a:spcPts val="0"/>
              </a:spcBef>
              <a:buSzPct val="100000"/>
              <a:defRPr sz="4200"/>
            </a:lvl5pPr>
            <a:lvl6pPr lvl="5" algn="ctr" rtl="0">
              <a:spcBef>
                <a:spcPts val="0"/>
              </a:spcBef>
              <a:buSzPct val="100000"/>
              <a:defRPr sz="4200"/>
            </a:lvl6pPr>
            <a:lvl7pPr lvl="6" algn="ctr" rtl="0">
              <a:spcBef>
                <a:spcPts val="0"/>
              </a:spcBef>
              <a:buSzPct val="100000"/>
              <a:defRPr sz="4200"/>
            </a:lvl7pPr>
            <a:lvl8pPr lvl="7" algn="ctr" rtl="0">
              <a:spcBef>
                <a:spcPts val="0"/>
              </a:spcBef>
              <a:buSzPct val="100000"/>
              <a:defRPr sz="4200"/>
            </a:lvl8pPr>
            <a:lvl9pPr lvl="8" algn="ctr" rtl="0">
              <a:spcBef>
                <a:spcPts val="0"/>
              </a:spcBef>
              <a:buSzPct val="100000"/>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lIns="91425" tIns="91425" rIns="91425" bIns="91425" anchor="t" anchorCtr="0"/>
          <a:lstStyle>
            <a:lvl1pPr lvl="0" algn="ctr" rtl="0">
              <a:lnSpc>
                <a:spcPct val="100000"/>
              </a:lnSpc>
              <a:spcBef>
                <a:spcPts val="0"/>
              </a:spcBef>
              <a:spcAft>
                <a:spcPts val="0"/>
              </a:spcAft>
              <a:buSzPct val="100000"/>
              <a:buNone/>
              <a:defRPr sz="2100"/>
            </a:lvl1pPr>
            <a:lvl2pPr lvl="1" algn="ctr" rtl="0">
              <a:lnSpc>
                <a:spcPct val="100000"/>
              </a:lnSpc>
              <a:spcBef>
                <a:spcPts val="0"/>
              </a:spcBef>
              <a:spcAft>
                <a:spcPts val="0"/>
              </a:spcAft>
              <a:buSzPct val="100000"/>
              <a:buNone/>
              <a:defRPr sz="2100"/>
            </a:lvl2pPr>
            <a:lvl3pPr lvl="2" algn="ctr" rtl="0">
              <a:lnSpc>
                <a:spcPct val="100000"/>
              </a:lnSpc>
              <a:spcBef>
                <a:spcPts val="0"/>
              </a:spcBef>
              <a:spcAft>
                <a:spcPts val="0"/>
              </a:spcAft>
              <a:buSzPct val="100000"/>
              <a:buNone/>
              <a:defRPr sz="2100"/>
            </a:lvl3pPr>
            <a:lvl4pPr lvl="3" algn="ctr" rtl="0">
              <a:lnSpc>
                <a:spcPct val="100000"/>
              </a:lnSpc>
              <a:spcBef>
                <a:spcPts val="0"/>
              </a:spcBef>
              <a:spcAft>
                <a:spcPts val="0"/>
              </a:spcAft>
              <a:buSzPct val="100000"/>
              <a:buNone/>
              <a:defRPr sz="2100"/>
            </a:lvl4pPr>
            <a:lvl5pPr lvl="4" algn="ctr" rtl="0">
              <a:lnSpc>
                <a:spcPct val="100000"/>
              </a:lnSpc>
              <a:spcBef>
                <a:spcPts val="0"/>
              </a:spcBef>
              <a:spcAft>
                <a:spcPts val="0"/>
              </a:spcAft>
              <a:buSzPct val="100000"/>
              <a:buNone/>
              <a:defRPr sz="2100"/>
            </a:lvl5pPr>
            <a:lvl6pPr lvl="5" algn="ctr" rtl="0">
              <a:lnSpc>
                <a:spcPct val="100000"/>
              </a:lnSpc>
              <a:spcBef>
                <a:spcPts val="0"/>
              </a:spcBef>
              <a:spcAft>
                <a:spcPts val="0"/>
              </a:spcAft>
              <a:buSzPct val="100000"/>
              <a:buNone/>
              <a:defRPr sz="2100"/>
            </a:lvl6pPr>
            <a:lvl7pPr lvl="6" algn="ctr" rtl="0">
              <a:lnSpc>
                <a:spcPct val="100000"/>
              </a:lnSpc>
              <a:spcBef>
                <a:spcPts val="0"/>
              </a:spcBef>
              <a:spcAft>
                <a:spcPts val="0"/>
              </a:spcAft>
              <a:buSzPct val="100000"/>
              <a:buNone/>
              <a:defRPr sz="2100"/>
            </a:lvl7pPr>
            <a:lvl8pPr lvl="7" algn="ctr" rtl="0">
              <a:lnSpc>
                <a:spcPct val="100000"/>
              </a:lnSpc>
              <a:spcBef>
                <a:spcPts val="0"/>
              </a:spcBef>
              <a:spcAft>
                <a:spcPts val="0"/>
              </a:spcAft>
              <a:buSzPct val="100000"/>
              <a:buNone/>
              <a:defRPr sz="2100"/>
            </a:lvl8pPr>
            <a:lvl9pPr lvl="8" algn="ctr" rtl="0">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lIns="91425" tIns="91425" rIns="91425" bIns="91425" anchor="ctr"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40" name="Shape 4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nl"/>
              <a:t>‹nr.›</a:t>
            </a:fld>
            <a:endParaRPr lang="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lvl="0" rt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nl"/>
              <a:t>‹nr.›</a:t>
            </a:fld>
            <a:endParaRPr lang="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lIns="91425" tIns="91425" rIns="91425" bIns="91425" anchor="b" anchorCtr="0"/>
          <a:lstStyle>
            <a:lvl1pPr lvl="0" algn="ctr" rtl="0">
              <a:spcBef>
                <a:spcPts val="0"/>
              </a:spcBef>
              <a:buSzPct val="100000"/>
              <a:defRPr sz="12000"/>
            </a:lvl1pPr>
            <a:lvl2pPr lvl="1" algn="ctr" rtl="0">
              <a:spcBef>
                <a:spcPts val="0"/>
              </a:spcBef>
              <a:buSzPct val="100000"/>
              <a:defRPr sz="12000"/>
            </a:lvl2pPr>
            <a:lvl3pPr lvl="2" algn="ctr" rtl="0">
              <a:spcBef>
                <a:spcPts val="0"/>
              </a:spcBef>
              <a:buSzPct val="100000"/>
              <a:defRPr sz="12000"/>
            </a:lvl3pPr>
            <a:lvl4pPr lvl="3" algn="ctr" rtl="0">
              <a:spcBef>
                <a:spcPts val="0"/>
              </a:spcBef>
              <a:buSzPct val="100000"/>
              <a:defRPr sz="12000"/>
            </a:lvl4pPr>
            <a:lvl5pPr lvl="4" algn="ctr" rtl="0">
              <a:spcBef>
                <a:spcPts val="0"/>
              </a:spcBef>
              <a:buSzPct val="100000"/>
              <a:defRPr sz="12000"/>
            </a:lvl5pPr>
            <a:lvl6pPr lvl="5" algn="ctr" rtl="0">
              <a:spcBef>
                <a:spcPts val="0"/>
              </a:spcBef>
              <a:buSzPct val="100000"/>
              <a:defRPr sz="12000"/>
            </a:lvl6pPr>
            <a:lvl7pPr lvl="6" algn="ctr" rtl="0">
              <a:spcBef>
                <a:spcPts val="0"/>
              </a:spcBef>
              <a:buSzPct val="100000"/>
              <a:defRPr sz="12000"/>
            </a:lvl7pPr>
            <a:lvl8pPr lvl="7" algn="ctr" rtl="0">
              <a:spcBef>
                <a:spcPts val="0"/>
              </a:spcBef>
              <a:buSzPct val="100000"/>
              <a:defRPr sz="12000"/>
            </a:lvl8pPr>
            <a:lvl9pPr lvl="8" algn="ctr" rtl="0">
              <a:spcBef>
                <a:spcPts val="0"/>
              </a:spcBef>
              <a:buSzPct val="100000"/>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lIns="91425" tIns="91425" rIns="91425" bIns="91425" anchor="t" anchorCtr="0"/>
          <a:lstStyle>
            <a:lvl1pPr lvl="0" algn="ctr" rtl="0">
              <a:spcBef>
                <a:spcPts val="0"/>
              </a:spcBef>
              <a:defRPr/>
            </a:lvl1pPr>
            <a:lvl2pPr lvl="1" algn="ctr" rtl="0">
              <a:spcBef>
                <a:spcPts val="0"/>
              </a:spcBef>
              <a:defRPr/>
            </a:lvl2pPr>
            <a:lvl3pPr lvl="2" algn="ctr" rtl="0">
              <a:spcBef>
                <a:spcPts val="0"/>
              </a:spcBef>
              <a:defRPr/>
            </a:lvl3pPr>
            <a:lvl4pPr lvl="3" algn="ctr" rtl="0">
              <a:spcBef>
                <a:spcPts val="0"/>
              </a:spcBef>
              <a:defRPr/>
            </a:lvl4pPr>
            <a:lvl5pPr lvl="4" algn="ctr" rtl="0">
              <a:spcBef>
                <a:spcPts val="0"/>
              </a:spcBef>
              <a:defRPr/>
            </a:lvl5pPr>
            <a:lvl6pPr lvl="5" algn="ctr" rtl="0">
              <a:spcBef>
                <a:spcPts val="0"/>
              </a:spcBef>
              <a:defRPr/>
            </a:lvl6pPr>
            <a:lvl7pPr lvl="6" algn="ctr" rtl="0">
              <a:spcBef>
                <a:spcPts val="0"/>
              </a:spcBef>
              <a:defRPr/>
            </a:lvl7pPr>
            <a:lvl8pPr lvl="7" algn="ctr" rtl="0">
              <a:spcBef>
                <a:spcPts val="0"/>
              </a:spcBef>
              <a:defRPr/>
            </a:lvl8pPr>
            <a:lvl9pPr lvl="8" algn="ctr" rtl="0">
              <a:spcBef>
                <a:spcPts val="0"/>
              </a:spcBef>
              <a:defRPr/>
            </a:lvl9pPr>
          </a:lstStyle>
          <a:p>
            <a:endParaRPr/>
          </a:p>
        </p:txBody>
      </p:sp>
      <p:sp>
        <p:nvSpPr>
          <p:cNvPr id="47" name="Shape 4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nl"/>
              <a:t>‹nr.›</a:t>
            </a:fld>
            <a:endParaRPr lang="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lvl="0" rtl="0">
              <a:spcBef>
                <a:spcPts val="0"/>
              </a:spcBef>
              <a:buClr>
                <a:schemeClr val="dk1"/>
              </a:buClr>
              <a:buSzPct val="100000"/>
              <a:buNone/>
              <a:defRPr sz="2800">
                <a:solidFill>
                  <a:schemeClr val="dk1"/>
                </a:solidFill>
              </a:defRPr>
            </a:lvl1pPr>
            <a:lvl2pPr lvl="1" rtl="0">
              <a:spcBef>
                <a:spcPts val="0"/>
              </a:spcBef>
              <a:buClr>
                <a:schemeClr val="dk1"/>
              </a:buClr>
              <a:buSzPct val="100000"/>
              <a:buNone/>
              <a:defRPr sz="2800">
                <a:solidFill>
                  <a:schemeClr val="dk1"/>
                </a:solidFill>
              </a:defRPr>
            </a:lvl2pPr>
            <a:lvl3pPr lvl="2" rtl="0">
              <a:spcBef>
                <a:spcPts val="0"/>
              </a:spcBef>
              <a:buClr>
                <a:schemeClr val="dk1"/>
              </a:buClr>
              <a:buSzPct val="100000"/>
              <a:buNone/>
              <a:defRPr sz="2800">
                <a:solidFill>
                  <a:schemeClr val="dk1"/>
                </a:solidFill>
              </a:defRPr>
            </a:lvl3pPr>
            <a:lvl4pPr lvl="3" rtl="0">
              <a:spcBef>
                <a:spcPts val="0"/>
              </a:spcBef>
              <a:buClr>
                <a:schemeClr val="dk1"/>
              </a:buClr>
              <a:buSzPct val="100000"/>
              <a:buNone/>
              <a:defRPr sz="2800">
                <a:solidFill>
                  <a:schemeClr val="dk1"/>
                </a:solidFill>
              </a:defRPr>
            </a:lvl4pPr>
            <a:lvl5pPr lvl="4" rtl="0">
              <a:spcBef>
                <a:spcPts val="0"/>
              </a:spcBef>
              <a:buClr>
                <a:schemeClr val="dk1"/>
              </a:buClr>
              <a:buSzPct val="100000"/>
              <a:buNone/>
              <a:defRPr sz="2800">
                <a:solidFill>
                  <a:schemeClr val="dk1"/>
                </a:solidFill>
              </a:defRPr>
            </a:lvl5pPr>
            <a:lvl6pPr lvl="5" rtl="0">
              <a:spcBef>
                <a:spcPts val="0"/>
              </a:spcBef>
              <a:buClr>
                <a:schemeClr val="dk1"/>
              </a:buClr>
              <a:buSzPct val="100000"/>
              <a:buNone/>
              <a:defRPr sz="2800">
                <a:solidFill>
                  <a:schemeClr val="dk1"/>
                </a:solidFill>
              </a:defRPr>
            </a:lvl6pPr>
            <a:lvl7pPr lvl="6" rtl="0">
              <a:spcBef>
                <a:spcPts val="0"/>
              </a:spcBef>
              <a:buClr>
                <a:schemeClr val="dk1"/>
              </a:buClr>
              <a:buSzPct val="100000"/>
              <a:buNone/>
              <a:defRPr sz="2800">
                <a:solidFill>
                  <a:schemeClr val="dk1"/>
                </a:solidFill>
              </a:defRPr>
            </a:lvl7pPr>
            <a:lvl8pPr lvl="7" rtl="0">
              <a:spcBef>
                <a:spcPts val="0"/>
              </a:spcBef>
              <a:buClr>
                <a:schemeClr val="dk1"/>
              </a:buClr>
              <a:buSzPct val="100000"/>
              <a:buNone/>
              <a:defRPr sz="2800">
                <a:solidFill>
                  <a:schemeClr val="dk1"/>
                </a:solidFill>
              </a:defRPr>
            </a:lvl8pPr>
            <a:lvl9pPr lvl="8" rtl="0">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lvl="0" rtl="0">
              <a:lnSpc>
                <a:spcPct val="115000"/>
              </a:lnSpc>
              <a:spcBef>
                <a:spcPts val="0"/>
              </a:spcBef>
              <a:spcAft>
                <a:spcPts val="1600"/>
              </a:spcAft>
              <a:buClr>
                <a:schemeClr val="dk2"/>
              </a:buClr>
              <a:buSzPct val="100000"/>
              <a:defRPr sz="1800">
                <a:solidFill>
                  <a:schemeClr val="dk2"/>
                </a:solidFill>
              </a:defRPr>
            </a:lvl1pPr>
            <a:lvl2pPr lvl="1" rtl="0">
              <a:lnSpc>
                <a:spcPct val="115000"/>
              </a:lnSpc>
              <a:spcBef>
                <a:spcPts val="0"/>
              </a:spcBef>
              <a:spcAft>
                <a:spcPts val="1600"/>
              </a:spcAft>
              <a:buClr>
                <a:schemeClr val="dk2"/>
              </a:buClr>
              <a:defRPr>
                <a:solidFill>
                  <a:schemeClr val="dk2"/>
                </a:solidFill>
              </a:defRPr>
            </a:lvl2pPr>
            <a:lvl3pPr lvl="2" rtl="0">
              <a:lnSpc>
                <a:spcPct val="115000"/>
              </a:lnSpc>
              <a:spcBef>
                <a:spcPts val="0"/>
              </a:spcBef>
              <a:spcAft>
                <a:spcPts val="1600"/>
              </a:spcAft>
              <a:buClr>
                <a:schemeClr val="dk2"/>
              </a:buClr>
              <a:defRPr>
                <a:solidFill>
                  <a:schemeClr val="dk2"/>
                </a:solidFill>
              </a:defRPr>
            </a:lvl3pPr>
            <a:lvl4pPr lvl="3" rtl="0">
              <a:lnSpc>
                <a:spcPct val="115000"/>
              </a:lnSpc>
              <a:spcBef>
                <a:spcPts val="0"/>
              </a:spcBef>
              <a:spcAft>
                <a:spcPts val="1600"/>
              </a:spcAft>
              <a:buClr>
                <a:schemeClr val="dk2"/>
              </a:buClr>
              <a:defRPr>
                <a:solidFill>
                  <a:schemeClr val="dk2"/>
                </a:solidFill>
              </a:defRPr>
            </a:lvl4pPr>
            <a:lvl5pPr lvl="4" rtl="0">
              <a:lnSpc>
                <a:spcPct val="115000"/>
              </a:lnSpc>
              <a:spcBef>
                <a:spcPts val="0"/>
              </a:spcBef>
              <a:spcAft>
                <a:spcPts val="1600"/>
              </a:spcAft>
              <a:buClr>
                <a:schemeClr val="dk2"/>
              </a:buClr>
              <a:defRPr>
                <a:solidFill>
                  <a:schemeClr val="dk2"/>
                </a:solidFill>
              </a:defRPr>
            </a:lvl5pPr>
            <a:lvl6pPr lvl="5" rtl="0">
              <a:lnSpc>
                <a:spcPct val="115000"/>
              </a:lnSpc>
              <a:spcBef>
                <a:spcPts val="0"/>
              </a:spcBef>
              <a:spcAft>
                <a:spcPts val="1600"/>
              </a:spcAft>
              <a:buClr>
                <a:schemeClr val="dk2"/>
              </a:buClr>
              <a:defRPr>
                <a:solidFill>
                  <a:schemeClr val="dk2"/>
                </a:solidFill>
              </a:defRPr>
            </a:lvl6pPr>
            <a:lvl7pPr lvl="6" rtl="0">
              <a:lnSpc>
                <a:spcPct val="115000"/>
              </a:lnSpc>
              <a:spcBef>
                <a:spcPts val="0"/>
              </a:spcBef>
              <a:spcAft>
                <a:spcPts val="1600"/>
              </a:spcAft>
              <a:buClr>
                <a:schemeClr val="dk2"/>
              </a:buClr>
              <a:defRPr>
                <a:solidFill>
                  <a:schemeClr val="dk2"/>
                </a:solidFill>
              </a:defRPr>
            </a:lvl7pPr>
            <a:lvl8pPr lvl="7" rtl="0">
              <a:lnSpc>
                <a:spcPct val="115000"/>
              </a:lnSpc>
              <a:spcBef>
                <a:spcPts val="0"/>
              </a:spcBef>
              <a:spcAft>
                <a:spcPts val="1600"/>
              </a:spcAft>
              <a:buClr>
                <a:schemeClr val="dk2"/>
              </a:buClr>
              <a:defRPr>
                <a:solidFill>
                  <a:schemeClr val="dk2"/>
                </a:solidFill>
              </a:defRPr>
            </a:lvl8pPr>
            <a:lvl9pPr lvl="8" rtl="0">
              <a:lnSpc>
                <a:spcPct val="115000"/>
              </a:lnSpc>
              <a:spcBef>
                <a:spcPts val="0"/>
              </a:spcBef>
              <a:spcAft>
                <a:spcPts val="1600"/>
              </a:spcAft>
              <a:buClr>
                <a:schemeClr val="dk2"/>
              </a:buClr>
              <a:defRPr>
                <a:solidFill>
                  <a:schemeClr val="dk2"/>
                </a:solidFill>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rtl="0">
              <a:spcBef>
                <a:spcPts val="0"/>
              </a:spcBef>
              <a:buNone/>
            </a:pPr>
            <a:fld id="{00000000-1234-1234-1234-123412341234}" type="slidenum">
              <a:rPr lang="nl" sz="1000">
                <a:solidFill>
                  <a:schemeClr val="dk2"/>
                </a:solidFill>
              </a:rPr>
              <a:t>‹nr.›</a:t>
            </a:fld>
            <a:endParaRPr lang="nl"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2.xml"/><Relationship Id="rId1" Type="http://schemas.openxmlformats.org/officeDocument/2006/relationships/slideLayout" Target="../slideLayouts/slideLayout10.xml"/><Relationship Id="rId5" Type="http://schemas.openxmlformats.org/officeDocument/2006/relationships/image" Target="../media/image31.jp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24.jp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70"/>
        <p:cNvGrpSpPr/>
        <p:nvPr/>
      </p:nvGrpSpPr>
      <p:grpSpPr>
        <a:xfrm>
          <a:off x="0" y="0"/>
          <a:ext cx="0" cy="0"/>
          <a:chOff x="0" y="0"/>
          <a:chExt cx="0" cy="0"/>
        </a:xfrm>
      </p:grpSpPr>
      <p:sp>
        <p:nvSpPr>
          <p:cNvPr id="71" name="Shape 71"/>
          <p:cNvSpPr txBox="1"/>
          <p:nvPr/>
        </p:nvSpPr>
        <p:spPr>
          <a:xfrm>
            <a:off x="181925" y="2177175"/>
            <a:ext cx="7452600" cy="403200"/>
          </a:xfrm>
          <a:prstGeom prst="rect">
            <a:avLst/>
          </a:prstGeom>
          <a:solidFill>
            <a:srgbClr val="000000"/>
          </a:solidFill>
          <a:ln>
            <a:noFill/>
          </a:ln>
        </p:spPr>
        <p:txBody>
          <a:bodyPr lIns="91425" tIns="91425" rIns="91425" bIns="91425" anchor="t" anchorCtr="0">
            <a:noAutofit/>
          </a:bodyPr>
          <a:lstStyle/>
          <a:p>
            <a:pPr lvl="0" rtl="0">
              <a:spcBef>
                <a:spcPts val="0"/>
              </a:spcBef>
              <a:buNone/>
            </a:pPr>
            <a:r>
              <a:rPr lang="nl" sz="4800">
                <a:solidFill>
                  <a:schemeClr val="lt1"/>
                </a:solidFill>
              </a:rPr>
              <a:t>Educatie T. rex in Town</a:t>
            </a:r>
          </a:p>
        </p:txBody>
      </p:sp>
      <p:pic>
        <p:nvPicPr>
          <p:cNvPr id="72" name="Shape 72"/>
          <p:cNvPicPr preferRelativeResize="0"/>
          <p:nvPr/>
        </p:nvPicPr>
        <p:blipFill rotWithShape="1">
          <a:blip r:embed="rId3">
            <a:alphaModFix/>
          </a:blip>
          <a:srcRect l="17383" r="72602" b="50047"/>
          <a:stretch/>
        </p:blipFill>
        <p:spPr>
          <a:xfrm>
            <a:off x="7038050" y="741168"/>
            <a:ext cx="2105947" cy="2954419"/>
          </a:xfrm>
          <a:prstGeom prst="rect">
            <a:avLst/>
          </a:prstGeom>
          <a:noFill/>
          <a:ln>
            <a:noFill/>
          </a:ln>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Shape 162"/>
          <p:cNvSpPr txBox="1">
            <a:spLocks noGrp="1"/>
          </p:cNvSpPr>
          <p:nvPr>
            <p:ph type="title"/>
          </p:nvPr>
        </p:nvSpPr>
        <p:spPr>
          <a:xfrm>
            <a:off x="151425" y="118125"/>
            <a:ext cx="8100600" cy="718200"/>
          </a:xfrm>
          <a:prstGeom prst="rect">
            <a:avLst/>
          </a:prstGeom>
        </p:spPr>
        <p:txBody>
          <a:bodyPr lIns="91425" tIns="91425" rIns="91425" bIns="91425" anchor="t" anchorCtr="0">
            <a:noAutofit/>
          </a:bodyPr>
          <a:lstStyle/>
          <a:p>
            <a:pPr lvl="0">
              <a:spcBef>
                <a:spcPts val="0"/>
              </a:spcBef>
              <a:buNone/>
            </a:pPr>
            <a:r>
              <a:rPr lang="nl"/>
              <a:t>Onderzoekend leren met Trix in de klas</a:t>
            </a:r>
          </a:p>
        </p:txBody>
      </p:sp>
      <p:sp>
        <p:nvSpPr>
          <p:cNvPr id="163" name="Shape 163"/>
          <p:cNvSpPr txBox="1">
            <a:spLocks noGrp="1"/>
          </p:cNvSpPr>
          <p:nvPr>
            <p:ph type="body" idx="1"/>
          </p:nvPr>
        </p:nvSpPr>
        <p:spPr>
          <a:xfrm>
            <a:off x="770400" y="1134000"/>
            <a:ext cx="7210800" cy="3564000"/>
          </a:xfrm>
          <a:prstGeom prst="rect">
            <a:avLst/>
          </a:prstGeom>
        </p:spPr>
        <p:txBody>
          <a:bodyPr lIns="91425" tIns="91425" rIns="91425" bIns="91425" anchor="t" anchorCtr="0">
            <a:noAutofit/>
          </a:bodyPr>
          <a:lstStyle/>
          <a:p>
            <a:pPr marL="0" lvl="0">
              <a:spcBef>
                <a:spcPts val="0"/>
              </a:spcBef>
              <a:buNone/>
            </a:pPr>
            <a:r>
              <a:rPr lang="nl"/>
              <a:t> </a:t>
            </a:r>
          </a:p>
        </p:txBody>
      </p:sp>
      <p:sp>
        <p:nvSpPr>
          <p:cNvPr id="164" name="Shape 164"/>
          <p:cNvSpPr/>
          <p:nvPr/>
        </p:nvSpPr>
        <p:spPr>
          <a:xfrm>
            <a:off x="151425" y="4227225"/>
            <a:ext cx="501900" cy="782400"/>
          </a:xfrm>
          <a:prstGeom prst="rect">
            <a:avLst/>
          </a:prstGeom>
          <a:solidFill>
            <a:srgbClr val="FFFFFF"/>
          </a:solid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165" name="Shape 165"/>
          <p:cNvPicPr preferRelativeResize="0"/>
          <p:nvPr/>
        </p:nvPicPr>
        <p:blipFill rotWithShape="1">
          <a:blip r:embed="rId3">
            <a:alphaModFix/>
          </a:blip>
          <a:srcRect l="33028" t="14182" r="35255" b="4070"/>
          <a:stretch/>
        </p:blipFill>
        <p:spPr>
          <a:xfrm rot="1029635">
            <a:off x="2933171" y="975299"/>
            <a:ext cx="2202300" cy="3192902"/>
          </a:xfrm>
          <a:prstGeom prst="rect">
            <a:avLst/>
          </a:prstGeom>
          <a:noFill/>
          <a:ln>
            <a:noFill/>
          </a:ln>
        </p:spPr>
      </p:pic>
      <p:pic>
        <p:nvPicPr>
          <p:cNvPr id="166" name="Shape 166"/>
          <p:cNvPicPr preferRelativeResize="0"/>
          <p:nvPr/>
        </p:nvPicPr>
        <p:blipFill rotWithShape="1">
          <a:blip r:embed="rId4">
            <a:alphaModFix/>
          </a:blip>
          <a:srcRect l="32593" t="11004" r="34988" b="10785"/>
          <a:stretch/>
        </p:blipFill>
        <p:spPr>
          <a:xfrm>
            <a:off x="151425" y="915099"/>
            <a:ext cx="2949024" cy="4001799"/>
          </a:xfrm>
          <a:prstGeom prst="rect">
            <a:avLst/>
          </a:prstGeom>
          <a:noFill/>
          <a:ln>
            <a:noFill/>
          </a:ln>
        </p:spPr>
      </p:pic>
      <p:pic>
        <p:nvPicPr>
          <p:cNvPr id="167" name="Shape 167"/>
          <p:cNvPicPr preferRelativeResize="0"/>
          <p:nvPr/>
        </p:nvPicPr>
        <p:blipFill rotWithShape="1">
          <a:blip r:embed="rId5">
            <a:alphaModFix/>
          </a:blip>
          <a:srcRect l="33199" t="14508" r="34914" b="5645"/>
          <a:stretch/>
        </p:blipFill>
        <p:spPr>
          <a:xfrm>
            <a:off x="5920675" y="771825"/>
            <a:ext cx="2915548" cy="41070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Shape 172"/>
          <p:cNvSpPr txBox="1"/>
          <p:nvPr/>
        </p:nvSpPr>
        <p:spPr>
          <a:xfrm>
            <a:off x="246275" y="221329"/>
            <a:ext cx="8229600" cy="427200"/>
          </a:xfrm>
          <a:prstGeom prst="rect">
            <a:avLst/>
          </a:prstGeom>
          <a:noFill/>
          <a:ln>
            <a:noFill/>
          </a:ln>
        </p:spPr>
        <p:txBody>
          <a:bodyPr lIns="91425" tIns="91425" rIns="91425" bIns="91425" anchor="b" anchorCtr="0">
            <a:noAutofit/>
          </a:bodyPr>
          <a:lstStyle/>
          <a:p>
            <a:pPr lvl="0" rtl="0">
              <a:lnSpc>
                <a:spcPct val="90000"/>
              </a:lnSpc>
              <a:spcBef>
                <a:spcPts val="0"/>
              </a:spcBef>
              <a:buNone/>
            </a:pPr>
            <a:r>
              <a:rPr lang="nl" sz="3600" b="1"/>
              <a:t> Online lessen</a:t>
            </a:r>
            <a:r>
              <a:rPr lang="nl" sz="3600" b="1">
                <a:solidFill>
                  <a:srgbClr val="E3004A"/>
                </a:solidFill>
              </a:rPr>
              <a:t> Dinolab</a:t>
            </a:r>
          </a:p>
        </p:txBody>
      </p:sp>
      <p:pic>
        <p:nvPicPr>
          <p:cNvPr id="173" name="Shape 173"/>
          <p:cNvPicPr preferRelativeResize="0"/>
          <p:nvPr/>
        </p:nvPicPr>
        <p:blipFill>
          <a:blip r:embed="rId3">
            <a:alphaModFix/>
          </a:blip>
          <a:stretch>
            <a:fillRect/>
          </a:stretch>
        </p:blipFill>
        <p:spPr>
          <a:xfrm>
            <a:off x="1362500" y="734868"/>
            <a:ext cx="6172200" cy="4121623"/>
          </a:xfrm>
          <a:prstGeom prst="rect">
            <a:avLst/>
          </a:prstGeom>
          <a:noFill/>
          <a:ln>
            <a:noFill/>
          </a:ln>
        </p:spPr>
      </p:pic>
      <p:sp>
        <p:nvSpPr>
          <p:cNvPr id="174" name="Shape 174"/>
          <p:cNvSpPr/>
          <p:nvPr/>
        </p:nvSpPr>
        <p:spPr>
          <a:xfrm>
            <a:off x="151425" y="4227225"/>
            <a:ext cx="501900" cy="782400"/>
          </a:xfrm>
          <a:prstGeom prst="rect">
            <a:avLst/>
          </a:prstGeom>
          <a:solidFill>
            <a:srgbClr val="FFFFFF"/>
          </a:solid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Shape 179"/>
          <p:cNvSpPr/>
          <p:nvPr/>
        </p:nvSpPr>
        <p:spPr>
          <a:xfrm>
            <a:off x="79325" y="4227225"/>
            <a:ext cx="501900" cy="782400"/>
          </a:xfrm>
          <a:prstGeom prst="rect">
            <a:avLst/>
          </a:prstGeom>
          <a:solidFill>
            <a:srgbClr val="FFFFFF"/>
          </a:solid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180" name="Shape 180"/>
          <p:cNvPicPr preferRelativeResize="0"/>
          <p:nvPr/>
        </p:nvPicPr>
        <p:blipFill>
          <a:blip r:embed="rId3">
            <a:alphaModFix/>
          </a:blip>
          <a:stretch>
            <a:fillRect/>
          </a:stretch>
        </p:blipFill>
        <p:spPr>
          <a:xfrm rot="-5400000">
            <a:off x="5664690" y="297461"/>
            <a:ext cx="2307348" cy="4101979"/>
          </a:xfrm>
          <a:prstGeom prst="rect">
            <a:avLst/>
          </a:prstGeom>
          <a:noFill/>
          <a:ln>
            <a:noFill/>
          </a:ln>
        </p:spPr>
      </p:pic>
      <p:sp>
        <p:nvSpPr>
          <p:cNvPr id="181" name="Shape 181"/>
          <p:cNvSpPr txBox="1">
            <a:spLocks noGrp="1"/>
          </p:cNvSpPr>
          <p:nvPr>
            <p:ph type="title" idx="4294967295"/>
          </p:nvPr>
        </p:nvSpPr>
        <p:spPr>
          <a:xfrm>
            <a:off x="151425" y="118125"/>
            <a:ext cx="8100600" cy="718200"/>
          </a:xfrm>
          <a:prstGeom prst="rect">
            <a:avLst/>
          </a:prstGeom>
        </p:spPr>
        <p:txBody>
          <a:bodyPr lIns="91425" tIns="91425" rIns="91425" bIns="91425" anchor="t" anchorCtr="0">
            <a:noAutofit/>
          </a:bodyPr>
          <a:lstStyle/>
          <a:p>
            <a:pPr lvl="0" rtl="0">
              <a:spcBef>
                <a:spcPts val="0"/>
              </a:spcBef>
              <a:buNone/>
            </a:pPr>
            <a:r>
              <a:rPr lang="nl" b="1"/>
              <a:t>3D-print activiteit </a:t>
            </a:r>
            <a:r>
              <a:rPr lang="nl" sz="1800" b="1"/>
              <a:t>(in ontwikkeling)</a:t>
            </a:r>
          </a:p>
        </p:txBody>
      </p:sp>
      <p:pic>
        <p:nvPicPr>
          <p:cNvPr id="182" name="Shape 182"/>
          <p:cNvPicPr preferRelativeResize="0"/>
          <p:nvPr/>
        </p:nvPicPr>
        <p:blipFill>
          <a:blip r:embed="rId4">
            <a:alphaModFix/>
          </a:blip>
          <a:stretch>
            <a:fillRect/>
          </a:stretch>
        </p:blipFill>
        <p:spPr>
          <a:xfrm>
            <a:off x="509900" y="836325"/>
            <a:ext cx="3494702" cy="1965775"/>
          </a:xfrm>
          <a:prstGeom prst="rect">
            <a:avLst/>
          </a:prstGeom>
          <a:noFill/>
          <a:ln>
            <a:noFill/>
          </a:ln>
        </p:spPr>
      </p:pic>
      <p:pic>
        <p:nvPicPr>
          <p:cNvPr id="183" name="Shape 183"/>
          <p:cNvPicPr preferRelativeResize="0"/>
          <p:nvPr/>
        </p:nvPicPr>
        <p:blipFill>
          <a:blip r:embed="rId5">
            <a:alphaModFix/>
          </a:blip>
          <a:stretch>
            <a:fillRect/>
          </a:stretch>
        </p:blipFill>
        <p:spPr>
          <a:xfrm>
            <a:off x="1205450" y="3013449"/>
            <a:ext cx="3312974" cy="186354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Shape 188"/>
          <p:cNvPicPr preferRelativeResize="0"/>
          <p:nvPr/>
        </p:nvPicPr>
        <p:blipFill>
          <a:blip r:embed="rId3">
            <a:alphaModFix/>
          </a:blip>
          <a:stretch>
            <a:fillRect/>
          </a:stretch>
        </p:blipFill>
        <p:spPr>
          <a:xfrm>
            <a:off x="1296350" y="945250"/>
            <a:ext cx="6243500" cy="3762800"/>
          </a:xfrm>
          <a:prstGeom prst="rect">
            <a:avLst/>
          </a:prstGeom>
          <a:noFill/>
          <a:ln>
            <a:noFill/>
          </a:ln>
        </p:spPr>
      </p:pic>
      <p:sp>
        <p:nvSpPr>
          <p:cNvPr id="189" name="Shape 189"/>
          <p:cNvSpPr txBox="1"/>
          <p:nvPr/>
        </p:nvSpPr>
        <p:spPr>
          <a:xfrm>
            <a:off x="164825" y="93412"/>
            <a:ext cx="8350200" cy="6918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FFFFFF"/>
              </a:buClr>
              <a:buSzPct val="25000"/>
              <a:buFont typeface="Calibri"/>
              <a:buNone/>
            </a:pPr>
            <a:r>
              <a:rPr lang="nl" sz="3600" b="1"/>
              <a:t> Verwonderwereld</a:t>
            </a:r>
          </a:p>
        </p:txBody>
      </p:sp>
      <p:pic>
        <p:nvPicPr>
          <p:cNvPr id="190" name="Shape 190"/>
          <p:cNvPicPr preferRelativeResize="0"/>
          <p:nvPr/>
        </p:nvPicPr>
        <p:blipFill>
          <a:blip r:embed="rId4">
            <a:alphaModFix/>
          </a:blip>
          <a:stretch>
            <a:fillRect/>
          </a:stretch>
        </p:blipFill>
        <p:spPr>
          <a:xfrm>
            <a:off x="5651700" y="652875"/>
            <a:ext cx="2200275" cy="1457325"/>
          </a:xfrm>
          <a:prstGeom prst="rect">
            <a:avLst/>
          </a:prstGeom>
          <a:noFill/>
          <a:ln>
            <a:noFill/>
          </a:ln>
        </p:spPr>
      </p:pic>
      <p:sp>
        <p:nvSpPr>
          <p:cNvPr id="191" name="Shape 191"/>
          <p:cNvSpPr/>
          <p:nvPr/>
        </p:nvSpPr>
        <p:spPr>
          <a:xfrm>
            <a:off x="151425" y="4227225"/>
            <a:ext cx="501900" cy="782400"/>
          </a:xfrm>
          <a:prstGeom prst="rect">
            <a:avLst/>
          </a:prstGeom>
          <a:solidFill>
            <a:srgbClr val="FFFFFF"/>
          </a:solid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95"/>
        <p:cNvGrpSpPr/>
        <p:nvPr/>
      </p:nvGrpSpPr>
      <p:grpSpPr>
        <a:xfrm>
          <a:off x="0" y="0"/>
          <a:ext cx="0" cy="0"/>
          <a:chOff x="0" y="0"/>
          <a:chExt cx="0" cy="0"/>
        </a:xfrm>
      </p:grpSpPr>
      <p:sp>
        <p:nvSpPr>
          <p:cNvPr id="196" name="Shape 196"/>
          <p:cNvSpPr txBox="1">
            <a:spLocks noGrp="1"/>
          </p:cNvSpPr>
          <p:nvPr>
            <p:ph type="title"/>
          </p:nvPr>
        </p:nvSpPr>
        <p:spPr>
          <a:xfrm>
            <a:off x="203900" y="132862"/>
            <a:ext cx="7200000" cy="718200"/>
          </a:xfrm>
          <a:prstGeom prst="rect">
            <a:avLst/>
          </a:prstGeom>
        </p:spPr>
        <p:txBody>
          <a:bodyPr lIns="91425" tIns="91425" rIns="91425" bIns="91425" anchor="t" anchorCtr="0">
            <a:noAutofit/>
          </a:bodyPr>
          <a:lstStyle/>
          <a:p>
            <a:pPr lvl="0" rtl="0">
              <a:spcBef>
                <a:spcPts val="0"/>
              </a:spcBef>
              <a:buNone/>
            </a:pPr>
            <a:endParaRPr sz="2400">
              <a:solidFill>
                <a:srgbClr val="FF0000"/>
              </a:solidFill>
            </a:endParaRPr>
          </a:p>
          <a:p>
            <a:pPr lvl="0" rtl="0">
              <a:spcBef>
                <a:spcPts val="0"/>
              </a:spcBef>
              <a:buNone/>
            </a:pPr>
            <a:endParaRPr sz="1200">
              <a:solidFill>
                <a:srgbClr val="FF0000"/>
              </a:solidFill>
            </a:endParaRPr>
          </a:p>
          <a:p>
            <a:pPr lvl="0" rtl="0">
              <a:spcBef>
                <a:spcPts val="0"/>
              </a:spcBef>
              <a:buNone/>
            </a:pPr>
            <a:endParaRPr sz="2400"/>
          </a:p>
        </p:txBody>
      </p:sp>
      <p:sp>
        <p:nvSpPr>
          <p:cNvPr id="197" name="Shape 197"/>
          <p:cNvSpPr txBox="1">
            <a:spLocks noGrp="1"/>
          </p:cNvSpPr>
          <p:nvPr>
            <p:ph type="body" idx="1"/>
          </p:nvPr>
        </p:nvSpPr>
        <p:spPr>
          <a:xfrm>
            <a:off x="770400" y="1134000"/>
            <a:ext cx="7210800" cy="3564000"/>
          </a:xfrm>
          <a:prstGeom prst="rect">
            <a:avLst/>
          </a:prstGeom>
        </p:spPr>
        <p:txBody>
          <a:bodyPr lIns="91425" tIns="91425" rIns="91425" bIns="91425" anchor="t" anchorCtr="0">
            <a:noAutofit/>
          </a:bodyPr>
          <a:lstStyle/>
          <a:p>
            <a:pPr lvl="0" rtl="0">
              <a:spcBef>
                <a:spcPts val="0"/>
              </a:spcBef>
              <a:buNone/>
            </a:pPr>
            <a:endParaRPr/>
          </a:p>
        </p:txBody>
      </p:sp>
      <p:sp>
        <p:nvSpPr>
          <p:cNvPr id="198" name="Shape 198"/>
          <p:cNvSpPr txBox="1"/>
          <p:nvPr/>
        </p:nvSpPr>
        <p:spPr>
          <a:xfrm>
            <a:off x="4800625" y="2452537"/>
            <a:ext cx="2971500" cy="1070100"/>
          </a:xfrm>
          <a:prstGeom prst="rect">
            <a:avLst/>
          </a:prstGeom>
          <a:noFill/>
          <a:ln>
            <a:noFill/>
          </a:ln>
        </p:spPr>
        <p:txBody>
          <a:bodyPr lIns="91425" tIns="91425" rIns="91425" bIns="91425" anchor="t" anchorCtr="0">
            <a:noAutofit/>
          </a:bodyPr>
          <a:lstStyle/>
          <a:p>
            <a:pPr lvl="0" rtl="0">
              <a:spcBef>
                <a:spcPts val="0"/>
              </a:spcBef>
              <a:buNone/>
            </a:pPr>
            <a:endParaRPr sz="3000">
              <a:solidFill>
                <a:srgbClr val="FFFFFF"/>
              </a:solidFill>
            </a:endParaRPr>
          </a:p>
        </p:txBody>
      </p:sp>
      <p:sp>
        <p:nvSpPr>
          <p:cNvPr id="199" name="Shape 199"/>
          <p:cNvSpPr/>
          <p:nvPr/>
        </p:nvSpPr>
        <p:spPr>
          <a:xfrm>
            <a:off x="146600" y="4253137"/>
            <a:ext cx="501900" cy="782400"/>
          </a:xfrm>
          <a:prstGeom prst="rect">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200" name="Shape 200"/>
          <p:cNvPicPr preferRelativeResize="0"/>
          <p:nvPr/>
        </p:nvPicPr>
        <p:blipFill>
          <a:blip r:embed="rId3">
            <a:alphaModFix/>
          </a:blip>
          <a:stretch>
            <a:fillRect/>
          </a:stretch>
        </p:blipFill>
        <p:spPr>
          <a:xfrm>
            <a:off x="-112575" y="794275"/>
            <a:ext cx="6730298" cy="3052774"/>
          </a:xfrm>
          <a:prstGeom prst="rect">
            <a:avLst/>
          </a:prstGeom>
          <a:noFill/>
          <a:ln>
            <a:noFill/>
          </a:ln>
        </p:spPr>
      </p:pic>
      <p:sp>
        <p:nvSpPr>
          <p:cNvPr id="201" name="Shape 201"/>
          <p:cNvSpPr txBox="1"/>
          <p:nvPr/>
        </p:nvSpPr>
        <p:spPr>
          <a:xfrm rot="-201981">
            <a:off x="524273" y="3554877"/>
            <a:ext cx="9303453" cy="853034"/>
          </a:xfrm>
          <a:prstGeom prst="rect">
            <a:avLst/>
          </a:prstGeom>
          <a:noFill/>
          <a:ln>
            <a:noFill/>
          </a:ln>
        </p:spPr>
        <p:txBody>
          <a:bodyPr lIns="91425" tIns="91425" rIns="91425" bIns="91425" anchor="t" anchorCtr="0">
            <a:noAutofit/>
          </a:bodyPr>
          <a:lstStyle/>
          <a:p>
            <a:pPr lvl="0" rtl="0">
              <a:spcBef>
                <a:spcPts val="0"/>
              </a:spcBef>
              <a:buNone/>
            </a:pPr>
            <a:r>
              <a:rPr lang="nl" sz="3600" b="1">
                <a:solidFill>
                  <a:schemeClr val="dk2"/>
                </a:solidFill>
                <a:latin typeface="Calibri"/>
                <a:ea typeface="Calibri"/>
                <a:cs typeface="Calibri"/>
                <a:sym typeface="Calibri"/>
              </a:rPr>
              <a:t>Veel plezier met de workshop en het zaalprogramma!</a:t>
            </a:r>
          </a:p>
        </p:txBody>
      </p:sp>
      <p:sp>
        <p:nvSpPr>
          <p:cNvPr id="202" name="Shape 202"/>
          <p:cNvSpPr txBox="1"/>
          <p:nvPr/>
        </p:nvSpPr>
        <p:spPr>
          <a:xfrm>
            <a:off x="637050" y="1468012"/>
            <a:ext cx="2349000" cy="283800"/>
          </a:xfrm>
          <a:prstGeom prst="rect">
            <a:avLst/>
          </a:prstGeom>
          <a:solidFill>
            <a:srgbClr val="000000"/>
          </a:solidFill>
          <a:ln>
            <a:noFill/>
          </a:ln>
        </p:spPr>
        <p:txBody>
          <a:bodyPr lIns="91425" tIns="91425" rIns="91425" bIns="91425" anchor="t" anchorCtr="0">
            <a:noAutofit/>
          </a:bodyPr>
          <a:lstStyle/>
          <a:p>
            <a:pPr lvl="0">
              <a:spcBef>
                <a:spcPts val="0"/>
              </a:spcBef>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Shape 77"/>
          <p:cNvSpPr txBox="1"/>
          <p:nvPr/>
        </p:nvSpPr>
        <p:spPr>
          <a:xfrm>
            <a:off x="311700" y="150618"/>
            <a:ext cx="6310200" cy="638100"/>
          </a:xfrm>
          <a:prstGeom prst="rect">
            <a:avLst/>
          </a:prstGeom>
          <a:noFill/>
          <a:ln>
            <a:noFill/>
          </a:ln>
        </p:spPr>
        <p:txBody>
          <a:bodyPr lIns="180000" tIns="180000" rIns="180000" bIns="180000" anchor="ctr" anchorCtr="0">
            <a:noAutofit/>
          </a:bodyPr>
          <a:lstStyle/>
          <a:p>
            <a:pPr marL="0" marR="0" lvl="0" indent="0" algn="l" rtl="0">
              <a:lnSpc>
                <a:spcPct val="90000"/>
              </a:lnSpc>
              <a:spcBef>
                <a:spcPts val="0"/>
              </a:spcBef>
              <a:spcAft>
                <a:spcPts val="0"/>
              </a:spcAft>
              <a:buClr>
                <a:srgbClr val="000000"/>
              </a:buClr>
              <a:buSzPct val="25000"/>
              <a:buFont typeface="Arial"/>
              <a:buNone/>
            </a:pPr>
            <a:r>
              <a:rPr lang="nl" sz="3600" b="1"/>
              <a:t>Topstuk voor Educatie</a:t>
            </a:r>
          </a:p>
        </p:txBody>
      </p:sp>
      <p:pic>
        <p:nvPicPr>
          <p:cNvPr id="78" name="Shape 78"/>
          <p:cNvPicPr preferRelativeResize="0"/>
          <p:nvPr/>
        </p:nvPicPr>
        <p:blipFill>
          <a:blip r:embed="rId3">
            <a:alphaModFix/>
          </a:blip>
          <a:stretch>
            <a:fillRect/>
          </a:stretch>
        </p:blipFill>
        <p:spPr>
          <a:xfrm>
            <a:off x="1686050" y="871050"/>
            <a:ext cx="5986488" cy="397924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Shape 83"/>
          <p:cNvSpPr/>
          <p:nvPr/>
        </p:nvSpPr>
        <p:spPr>
          <a:xfrm>
            <a:off x="4519525" y="3233075"/>
            <a:ext cx="3266100" cy="1056600"/>
          </a:xfrm>
          <a:prstGeom prst="cloudCallout">
            <a:avLst>
              <a:gd name="adj1" fmla="val -20833"/>
              <a:gd name="adj2" fmla="val 62500"/>
            </a:avLst>
          </a:prstGeom>
          <a:solidFill>
            <a:srgbClr val="D9D9D9"/>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4" name="Shape 84"/>
          <p:cNvSpPr txBox="1"/>
          <p:nvPr/>
        </p:nvSpPr>
        <p:spPr>
          <a:xfrm>
            <a:off x="315425" y="156168"/>
            <a:ext cx="7251300" cy="718200"/>
          </a:xfrm>
          <a:prstGeom prst="rect">
            <a:avLst/>
          </a:prstGeom>
          <a:noFill/>
          <a:ln>
            <a:noFill/>
          </a:ln>
        </p:spPr>
        <p:txBody>
          <a:bodyPr lIns="0" tIns="0" rIns="0" bIns="0" anchor="t" anchorCtr="0">
            <a:noAutofit/>
          </a:bodyPr>
          <a:lstStyle/>
          <a:p>
            <a:pPr marL="0" marR="0" lvl="0" indent="0" algn="l" rtl="0">
              <a:lnSpc>
                <a:spcPct val="90000"/>
              </a:lnSpc>
              <a:spcBef>
                <a:spcPts val="0"/>
              </a:spcBef>
              <a:buClr>
                <a:srgbClr val="E3004A"/>
              </a:buClr>
              <a:buSzPct val="25000"/>
              <a:buFont typeface="Arial"/>
              <a:buNone/>
            </a:pPr>
            <a:r>
              <a:rPr lang="nl" sz="3600" b="1">
                <a:solidFill>
                  <a:schemeClr val="dk2"/>
                </a:solidFill>
              </a:rPr>
              <a:t>Big Five</a:t>
            </a:r>
          </a:p>
        </p:txBody>
      </p:sp>
      <p:sp>
        <p:nvSpPr>
          <p:cNvPr id="85" name="Shape 85"/>
          <p:cNvSpPr/>
          <p:nvPr/>
        </p:nvSpPr>
        <p:spPr>
          <a:xfrm>
            <a:off x="7164288" y="4785996"/>
            <a:ext cx="936000" cy="162000"/>
          </a:xfrm>
          <a:prstGeom prst="rect">
            <a:avLst/>
          </a:prstGeom>
          <a:solidFill>
            <a:srgbClr val="FFFFFF"/>
          </a:solidFill>
          <a:ln w="25400" cap="flat" cmpd="sng">
            <a:solidFill>
              <a:srgbClr val="FFFFFF"/>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rgbClr val="FFFFFF"/>
              </a:solidFill>
              <a:latin typeface="Arial"/>
              <a:ea typeface="Arial"/>
              <a:cs typeface="Arial"/>
              <a:sym typeface="Arial"/>
            </a:endParaRPr>
          </a:p>
        </p:txBody>
      </p:sp>
      <p:sp>
        <p:nvSpPr>
          <p:cNvPr id="86" name="Shape 86"/>
          <p:cNvSpPr txBox="1"/>
          <p:nvPr/>
        </p:nvSpPr>
        <p:spPr>
          <a:xfrm>
            <a:off x="4835725" y="3429240"/>
            <a:ext cx="2633700" cy="457800"/>
          </a:xfrm>
          <a:prstGeom prst="rect">
            <a:avLst/>
          </a:prstGeom>
          <a:noFill/>
          <a:ln>
            <a:noFill/>
          </a:ln>
        </p:spPr>
        <p:txBody>
          <a:bodyPr lIns="91425" tIns="91425" rIns="91425" bIns="91425" anchor="t" anchorCtr="0">
            <a:noAutofit/>
          </a:bodyPr>
          <a:lstStyle/>
          <a:p>
            <a:pPr lvl="0" rtl="0">
              <a:spcBef>
                <a:spcPts val="0"/>
              </a:spcBef>
              <a:buNone/>
            </a:pPr>
            <a:r>
              <a:rPr lang="nl" sz="2400">
                <a:solidFill>
                  <a:schemeClr val="dk2"/>
                </a:solidFill>
              </a:rPr>
              <a:t>wetenschapswijs</a:t>
            </a:r>
          </a:p>
        </p:txBody>
      </p:sp>
      <p:sp>
        <p:nvSpPr>
          <p:cNvPr id="87" name="Shape 87"/>
          <p:cNvSpPr txBox="1"/>
          <p:nvPr/>
        </p:nvSpPr>
        <p:spPr>
          <a:xfrm>
            <a:off x="3592575" y="1970987"/>
            <a:ext cx="1648500" cy="457800"/>
          </a:xfrm>
          <a:prstGeom prst="rect">
            <a:avLst/>
          </a:prstGeom>
          <a:noFill/>
          <a:ln>
            <a:noFill/>
          </a:ln>
        </p:spPr>
        <p:txBody>
          <a:bodyPr lIns="91425" tIns="91425" rIns="91425" bIns="91425" anchor="t" anchorCtr="0">
            <a:noAutofit/>
          </a:bodyPr>
          <a:lstStyle/>
          <a:p>
            <a:pPr lvl="0" rtl="0">
              <a:spcBef>
                <a:spcPts val="0"/>
              </a:spcBef>
              <a:buNone/>
            </a:pPr>
            <a:r>
              <a:rPr lang="nl" sz="2400"/>
              <a:t>echt</a:t>
            </a:r>
          </a:p>
        </p:txBody>
      </p:sp>
      <p:pic>
        <p:nvPicPr>
          <p:cNvPr id="88" name="Shape 88" descr="HILL CITY - Paleontoloog Anne Schulp van Naturalis. Naturalis en het Black Hills Institute in Hill City, South Dakota, Verenigde Staten, werken aan het opbouwen van Trix, de gigantische vleesetende dino Tyrannosaurus  rex. Zij werd in 2013 gevonden in Montana. Afgelopen tijd is zij geprepareerd, onderzocht en opgebouwd door experts in de VS. Naturalis was in de VS om de vorderingen te zien. Trix is bijna gereed om op reis te gaan naar Leiden. FOTO MARTEN VAN DIJL / NATURALIS"/>
          <p:cNvPicPr preferRelativeResize="0"/>
          <p:nvPr/>
        </p:nvPicPr>
        <p:blipFill>
          <a:blip r:embed="rId3">
            <a:alphaModFix/>
          </a:blip>
          <a:stretch>
            <a:fillRect/>
          </a:stretch>
        </p:blipFill>
        <p:spPr>
          <a:xfrm>
            <a:off x="3336020" y="575790"/>
            <a:ext cx="1984353" cy="1339050"/>
          </a:xfrm>
          <a:prstGeom prst="rect">
            <a:avLst/>
          </a:prstGeom>
          <a:noFill/>
          <a:ln>
            <a:noFill/>
          </a:ln>
        </p:spPr>
      </p:pic>
      <p:sp>
        <p:nvSpPr>
          <p:cNvPr id="89" name="Shape 89"/>
          <p:cNvSpPr txBox="1"/>
          <p:nvPr/>
        </p:nvSpPr>
        <p:spPr>
          <a:xfrm>
            <a:off x="1764012" y="4399831"/>
            <a:ext cx="2190300" cy="457800"/>
          </a:xfrm>
          <a:prstGeom prst="rect">
            <a:avLst/>
          </a:prstGeom>
          <a:noFill/>
          <a:ln>
            <a:noFill/>
          </a:ln>
        </p:spPr>
        <p:txBody>
          <a:bodyPr lIns="91425" tIns="91425" rIns="91425" bIns="91425" anchor="t" anchorCtr="0">
            <a:noAutofit/>
          </a:bodyPr>
          <a:lstStyle/>
          <a:p>
            <a:pPr lvl="0" rtl="0">
              <a:spcBef>
                <a:spcPts val="0"/>
              </a:spcBef>
              <a:buNone/>
            </a:pPr>
            <a:r>
              <a:rPr lang="nl" sz="2400"/>
              <a:t>onderzoekend</a:t>
            </a:r>
          </a:p>
        </p:txBody>
      </p:sp>
      <p:pic>
        <p:nvPicPr>
          <p:cNvPr id="90" name="Shape 90" descr="DSCF2477.JPG"/>
          <p:cNvPicPr preferRelativeResize="0"/>
          <p:nvPr/>
        </p:nvPicPr>
        <p:blipFill>
          <a:blip r:embed="rId4">
            <a:alphaModFix/>
          </a:blip>
          <a:stretch>
            <a:fillRect/>
          </a:stretch>
        </p:blipFill>
        <p:spPr>
          <a:xfrm>
            <a:off x="1916237" y="2988634"/>
            <a:ext cx="1785390" cy="1339031"/>
          </a:xfrm>
          <a:prstGeom prst="rect">
            <a:avLst/>
          </a:prstGeom>
          <a:noFill/>
          <a:ln>
            <a:noFill/>
          </a:ln>
        </p:spPr>
      </p:pic>
      <p:sp>
        <p:nvSpPr>
          <p:cNvPr id="91" name="Shape 91"/>
          <p:cNvSpPr txBox="1"/>
          <p:nvPr/>
        </p:nvSpPr>
        <p:spPr>
          <a:xfrm>
            <a:off x="315425" y="2278956"/>
            <a:ext cx="2587500" cy="409800"/>
          </a:xfrm>
          <a:prstGeom prst="rect">
            <a:avLst/>
          </a:prstGeom>
          <a:noFill/>
          <a:ln>
            <a:noFill/>
          </a:ln>
        </p:spPr>
        <p:txBody>
          <a:bodyPr lIns="91425" tIns="91425" rIns="91425" bIns="91425" anchor="t" anchorCtr="0">
            <a:noAutofit/>
          </a:bodyPr>
          <a:lstStyle/>
          <a:p>
            <a:pPr lvl="0" rtl="0">
              <a:spcBef>
                <a:spcPts val="0"/>
              </a:spcBef>
              <a:buNone/>
            </a:pPr>
            <a:r>
              <a:rPr lang="nl" sz="2400"/>
              <a:t>verwonderend</a:t>
            </a:r>
          </a:p>
        </p:txBody>
      </p:sp>
      <p:pic>
        <p:nvPicPr>
          <p:cNvPr id="92" name="Shape 92"/>
          <p:cNvPicPr preferRelativeResize="0"/>
          <p:nvPr/>
        </p:nvPicPr>
        <p:blipFill>
          <a:blip r:embed="rId5">
            <a:alphaModFix/>
          </a:blip>
          <a:stretch>
            <a:fillRect/>
          </a:stretch>
        </p:blipFill>
        <p:spPr>
          <a:xfrm>
            <a:off x="248375" y="970531"/>
            <a:ext cx="1984350" cy="1336125"/>
          </a:xfrm>
          <a:prstGeom prst="rect">
            <a:avLst/>
          </a:prstGeom>
          <a:noFill/>
          <a:ln>
            <a:noFill/>
          </a:ln>
        </p:spPr>
      </p:pic>
      <p:sp>
        <p:nvSpPr>
          <p:cNvPr id="93" name="Shape 93"/>
          <p:cNvSpPr txBox="1"/>
          <p:nvPr/>
        </p:nvSpPr>
        <p:spPr>
          <a:xfrm>
            <a:off x="6228000" y="2430731"/>
            <a:ext cx="2190300" cy="457800"/>
          </a:xfrm>
          <a:prstGeom prst="rect">
            <a:avLst/>
          </a:prstGeom>
          <a:noFill/>
          <a:ln>
            <a:noFill/>
          </a:ln>
        </p:spPr>
        <p:txBody>
          <a:bodyPr lIns="91425" tIns="91425" rIns="91425" bIns="91425" anchor="t" anchorCtr="0">
            <a:noAutofit/>
          </a:bodyPr>
          <a:lstStyle/>
          <a:p>
            <a:pPr lvl="0" rtl="0">
              <a:spcBef>
                <a:spcPts val="0"/>
              </a:spcBef>
              <a:buNone/>
            </a:pPr>
            <a:r>
              <a:rPr lang="nl" sz="2400"/>
              <a:t>relevant</a:t>
            </a:r>
          </a:p>
        </p:txBody>
      </p:sp>
      <p:pic>
        <p:nvPicPr>
          <p:cNvPr id="94" name="Shape 94" descr="Jurassic-World | Miguel Angel ..."/>
          <p:cNvPicPr preferRelativeResize="0"/>
          <p:nvPr/>
        </p:nvPicPr>
        <p:blipFill>
          <a:blip r:embed="rId6">
            <a:alphaModFix/>
          </a:blip>
          <a:stretch>
            <a:fillRect/>
          </a:stretch>
        </p:blipFill>
        <p:spPr>
          <a:xfrm>
            <a:off x="6171400" y="1306565"/>
            <a:ext cx="1878400" cy="1056600"/>
          </a:xfrm>
          <a:prstGeom prst="rect">
            <a:avLst/>
          </a:prstGeom>
          <a:noFill/>
          <a:ln>
            <a:noFill/>
          </a:ln>
        </p:spPr>
      </p:pic>
      <p:pic>
        <p:nvPicPr>
          <p:cNvPr id="95" name="Shape 95"/>
          <p:cNvPicPr preferRelativeResize="0"/>
          <p:nvPr/>
        </p:nvPicPr>
        <p:blipFill>
          <a:blip r:embed="rId7">
            <a:alphaModFix/>
          </a:blip>
          <a:stretch>
            <a:fillRect/>
          </a:stretch>
        </p:blipFill>
        <p:spPr>
          <a:xfrm>
            <a:off x="6423675" y="296812"/>
            <a:ext cx="1410843" cy="94216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1000"/>
                                        <p:tgtEl>
                                          <p:spTgt spid="9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7"/>
                                        </p:tgtEl>
                                        <p:attrNameLst>
                                          <p:attrName>style.visibility</p:attrName>
                                        </p:attrNameLst>
                                      </p:cBhvr>
                                      <p:to>
                                        <p:strVal val="visible"/>
                                      </p:to>
                                    </p:set>
                                    <p:animEffect transition="in" filter="fade">
                                      <p:cBhvr>
                                        <p:cTn id="12" dur="1000"/>
                                        <p:tgtEl>
                                          <p:spTgt spid="8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fade">
                                      <p:cBhvr>
                                        <p:cTn id="17" dur="1000"/>
                                        <p:tgtEl>
                                          <p:spTgt spid="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9"/>
                                        </p:tgtEl>
                                        <p:attrNameLst>
                                          <p:attrName>style.visibility</p:attrName>
                                        </p:attrNameLst>
                                      </p:cBhvr>
                                      <p:to>
                                        <p:strVal val="visible"/>
                                      </p:to>
                                    </p:set>
                                    <p:animEffect transition="in" filter="fade">
                                      <p:cBhvr>
                                        <p:cTn id="22" dur="1000"/>
                                        <p:tgtEl>
                                          <p:spTgt spid="8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6"/>
                                        </p:tgtEl>
                                        <p:attrNameLst>
                                          <p:attrName>style.visibility</p:attrName>
                                        </p:attrNameLst>
                                      </p:cBhvr>
                                      <p:to>
                                        <p:strVal val="visible"/>
                                      </p:to>
                                    </p:set>
                                    <p:animEffect transition="in" filter="fade">
                                      <p:cBhvr>
                                        <p:cTn id="27" dur="10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Shape 100"/>
          <p:cNvSpPr txBox="1"/>
          <p:nvPr/>
        </p:nvSpPr>
        <p:spPr>
          <a:xfrm>
            <a:off x="345725" y="3127125"/>
            <a:ext cx="8334600" cy="1893600"/>
          </a:xfrm>
          <a:prstGeom prst="rect">
            <a:avLst/>
          </a:prstGeom>
          <a:noFill/>
          <a:ln>
            <a:noFill/>
          </a:ln>
        </p:spPr>
        <p:txBody>
          <a:bodyPr lIns="180000" tIns="180000" rIns="180000" bIns="180000" anchor="t" anchorCtr="0">
            <a:noAutofit/>
          </a:bodyPr>
          <a:lstStyle/>
          <a:p>
            <a:pPr marL="0" marR="0" lvl="0" indent="0" algn="l" rtl="0">
              <a:lnSpc>
                <a:spcPct val="100000"/>
              </a:lnSpc>
              <a:spcBef>
                <a:spcPts val="0"/>
              </a:spcBef>
              <a:spcAft>
                <a:spcPts val="0"/>
              </a:spcAft>
              <a:buClr>
                <a:srgbClr val="FFFFFF"/>
              </a:buClr>
              <a:buSzPct val="25000"/>
              <a:buFont typeface="Arial"/>
              <a:buNone/>
            </a:pPr>
            <a:r>
              <a:rPr lang="nl" sz="3000">
                <a:solidFill>
                  <a:srgbClr val="FFFFFF"/>
                </a:solidFill>
              </a:rPr>
              <a:t>Wij ontdekken samen de rijkdom van de natuur. Wat je ook weet en wat je ook voelt, er is altijd meer om enthousiast over te zijn, meer om te leren en meer om te onderzoeken.</a:t>
            </a:r>
          </a:p>
        </p:txBody>
      </p:sp>
      <p:sp>
        <p:nvSpPr>
          <p:cNvPr id="101" name="Shape 101"/>
          <p:cNvSpPr txBox="1"/>
          <p:nvPr/>
        </p:nvSpPr>
        <p:spPr>
          <a:xfrm>
            <a:off x="169474" y="120475"/>
            <a:ext cx="6310200" cy="638100"/>
          </a:xfrm>
          <a:prstGeom prst="rect">
            <a:avLst/>
          </a:prstGeom>
          <a:noFill/>
          <a:ln>
            <a:noFill/>
          </a:ln>
        </p:spPr>
        <p:txBody>
          <a:bodyPr lIns="180000" tIns="180000" rIns="180000" bIns="180000" anchor="ctr" anchorCtr="0">
            <a:noAutofit/>
          </a:bodyPr>
          <a:lstStyle/>
          <a:p>
            <a:pPr marL="0" marR="0" lvl="0" indent="0" algn="l" rtl="0">
              <a:lnSpc>
                <a:spcPct val="90000"/>
              </a:lnSpc>
              <a:spcBef>
                <a:spcPts val="0"/>
              </a:spcBef>
              <a:spcAft>
                <a:spcPts val="0"/>
              </a:spcAft>
              <a:buClr>
                <a:srgbClr val="000000"/>
              </a:buClr>
              <a:buSzPct val="25000"/>
              <a:buFont typeface="Arial"/>
              <a:buNone/>
            </a:pPr>
            <a:r>
              <a:rPr lang="nl" sz="3600" b="1"/>
              <a:t>Missie educatie</a:t>
            </a:r>
          </a:p>
        </p:txBody>
      </p:sp>
      <p:pic>
        <p:nvPicPr>
          <p:cNvPr id="102" name="Shape 102" descr="_DSC2879.jpg"/>
          <p:cNvPicPr preferRelativeResize="0"/>
          <p:nvPr/>
        </p:nvPicPr>
        <p:blipFill>
          <a:blip r:embed="rId3">
            <a:alphaModFix/>
          </a:blip>
          <a:stretch>
            <a:fillRect/>
          </a:stretch>
        </p:blipFill>
        <p:spPr>
          <a:xfrm>
            <a:off x="1171012" y="689468"/>
            <a:ext cx="6327280" cy="4223343"/>
          </a:xfrm>
          <a:prstGeom prst="rect">
            <a:avLst/>
          </a:prstGeom>
          <a:noFill/>
          <a:ln>
            <a:noFill/>
          </a:ln>
        </p:spPr>
      </p:pic>
      <p:sp>
        <p:nvSpPr>
          <p:cNvPr id="103" name="Shape 103"/>
          <p:cNvSpPr txBox="1"/>
          <p:nvPr/>
        </p:nvSpPr>
        <p:spPr>
          <a:xfrm>
            <a:off x="404700" y="3076500"/>
            <a:ext cx="8334600" cy="1944300"/>
          </a:xfrm>
          <a:prstGeom prst="rect">
            <a:avLst/>
          </a:prstGeom>
          <a:noFill/>
          <a:ln>
            <a:noFill/>
          </a:ln>
        </p:spPr>
        <p:txBody>
          <a:bodyPr lIns="180000" tIns="180000" rIns="180000" bIns="180000" anchor="t" anchorCtr="0">
            <a:noAutofit/>
          </a:bodyPr>
          <a:lstStyle/>
          <a:p>
            <a:pPr marL="0" marR="0" lvl="0" indent="0" algn="l" rtl="0">
              <a:lnSpc>
                <a:spcPct val="100000"/>
              </a:lnSpc>
              <a:spcBef>
                <a:spcPts val="0"/>
              </a:spcBef>
              <a:spcAft>
                <a:spcPts val="0"/>
              </a:spcAft>
              <a:buClr>
                <a:srgbClr val="FFFFFF"/>
              </a:buClr>
              <a:buFont typeface="Arial"/>
              <a:buNone/>
            </a:pPr>
            <a:endParaRPr sz="3000">
              <a:solidFill>
                <a:srgbClr val="FFFFF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Shape 108"/>
          <p:cNvSpPr txBox="1"/>
          <p:nvPr/>
        </p:nvSpPr>
        <p:spPr>
          <a:xfrm>
            <a:off x="359568" y="197629"/>
            <a:ext cx="7200000" cy="718200"/>
          </a:xfrm>
          <a:prstGeom prst="rect">
            <a:avLst/>
          </a:prstGeom>
          <a:noFill/>
          <a:ln>
            <a:noFill/>
          </a:ln>
        </p:spPr>
        <p:txBody>
          <a:bodyPr lIns="0" tIns="0" rIns="0" bIns="0" anchor="t" anchorCtr="0">
            <a:noAutofit/>
          </a:bodyPr>
          <a:lstStyle/>
          <a:p>
            <a:pPr marL="0" marR="0" lvl="0" indent="0" algn="l" rtl="0">
              <a:lnSpc>
                <a:spcPct val="90000"/>
              </a:lnSpc>
              <a:spcBef>
                <a:spcPts val="0"/>
              </a:spcBef>
              <a:buClr>
                <a:srgbClr val="E3004A"/>
              </a:buClr>
              <a:buSzPct val="25000"/>
              <a:buFont typeface="Arial"/>
              <a:buNone/>
            </a:pPr>
            <a:r>
              <a:rPr lang="nl" sz="3600" b="1"/>
              <a:t>Leerlijn</a:t>
            </a:r>
          </a:p>
        </p:txBody>
      </p:sp>
      <p:graphicFrame>
        <p:nvGraphicFramePr>
          <p:cNvPr id="109" name="Shape 109"/>
          <p:cNvGraphicFramePr/>
          <p:nvPr/>
        </p:nvGraphicFramePr>
        <p:xfrm>
          <a:off x="856712" y="915821"/>
          <a:ext cx="7678525" cy="3824884"/>
        </p:xfrm>
        <a:graphic>
          <a:graphicData uri="http://schemas.openxmlformats.org/drawingml/2006/table">
            <a:tbl>
              <a:tblPr>
                <a:noFill/>
                <a:tableStyleId>{EDFF0EBD-F74D-4486-87AE-24D320932AF7}</a:tableStyleId>
              </a:tblPr>
              <a:tblGrid>
                <a:gridCol w="2056800"/>
                <a:gridCol w="1404500"/>
                <a:gridCol w="1548200"/>
                <a:gridCol w="1262450"/>
                <a:gridCol w="1406575"/>
              </a:tblGrid>
              <a:tr h="239325">
                <a:tc>
                  <a:txBody>
                    <a:bodyPr/>
                    <a:lstStyle/>
                    <a:p>
                      <a:pPr lvl="0" algn="ctr" rtl="0">
                        <a:lnSpc>
                          <a:spcPct val="115000"/>
                        </a:lnSpc>
                        <a:spcBef>
                          <a:spcPts val="0"/>
                        </a:spcBef>
                        <a:buNone/>
                      </a:pPr>
                      <a:r>
                        <a:rPr lang="nl" sz="1400" b="1">
                          <a:solidFill>
                            <a:srgbClr val="FFFFFF"/>
                          </a:solidFill>
                        </a:rPr>
                        <a:t>schoolgroep</a:t>
                      </a:r>
                    </a:p>
                  </a:txBody>
                  <a:tcPr marL="28575" marR="28575" marT="14300" marB="14300">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E3004A"/>
                    </a:solidFill>
                  </a:tcPr>
                </a:tc>
                <a:tc gridSpan="4">
                  <a:txBody>
                    <a:bodyPr/>
                    <a:lstStyle/>
                    <a:p>
                      <a:pPr lvl="0" algn="ctr" rtl="0">
                        <a:lnSpc>
                          <a:spcPct val="115000"/>
                        </a:lnSpc>
                        <a:spcBef>
                          <a:spcPts val="0"/>
                        </a:spcBef>
                        <a:buNone/>
                      </a:pPr>
                      <a:r>
                        <a:rPr lang="nl" sz="1400" b="1">
                          <a:solidFill>
                            <a:srgbClr val="FFFFFF"/>
                          </a:solidFill>
                        </a:rPr>
                        <a:t>perspectief</a:t>
                      </a:r>
                    </a:p>
                  </a:txBody>
                  <a:tcPr marL="28575" marR="28575" marT="14300" marB="14300">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E3004A"/>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452775">
                <a:tc>
                  <a:txBody>
                    <a:bodyPr/>
                    <a:lstStyle/>
                    <a:p>
                      <a:pPr lvl="0" algn="ctr" rtl="0">
                        <a:spcBef>
                          <a:spcPts val="0"/>
                        </a:spcBef>
                        <a:buNone/>
                      </a:pPr>
                      <a:endParaRPr sz="1400"/>
                    </a:p>
                  </a:txBody>
                  <a:tcPr marL="28575" marR="28575" marT="14300" marB="14300" anchor="b">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solidFill>
                      <a:srgbClr val="FFFFFF"/>
                    </a:solidFill>
                  </a:tcPr>
                </a:tc>
                <a:tc>
                  <a:txBody>
                    <a:bodyPr/>
                    <a:lstStyle/>
                    <a:p>
                      <a:pPr lvl="0" algn="ctr" rtl="0">
                        <a:lnSpc>
                          <a:spcPct val="115000"/>
                        </a:lnSpc>
                        <a:spcBef>
                          <a:spcPts val="0"/>
                        </a:spcBef>
                        <a:buNone/>
                      </a:pPr>
                      <a:r>
                        <a:rPr lang="nl" sz="1400" b="1">
                          <a:solidFill>
                            <a:srgbClr val="FFFFFF"/>
                          </a:solidFill>
                        </a:rPr>
                        <a:t>patronen</a:t>
                      </a:r>
                    </a:p>
                  </a:txBody>
                  <a:tcPr marL="28575" marR="28575" marT="14300" marB="14300">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solidFill>
                      <a:srgbClr val="009EE0"/>
                    </a:solidFill>
                  </a:tcPr>
                </a:tc>
                <a:tc>
                  <a:txBody>
                    <a:bodyPr/>
                    <a:lstStyle/>
                    <a:p>
                      <a:pPr lvl="0" algn="ctr" rtl="0">
                        <a:lnSpc>
                          <a:spcPct val="115000"/>
                        </a:lnSpc>
                        <a:spcBef>
                          <a:spcPts val="0"/>
                        </a:spcBef>
                        <a:buNone/>
                      </a:pPr>
                      <a:r>
                        <a:rPr lang="nl" sz="1400" b="1">
                          <a:solidFill>
                            <a:srgbClr val="FFFFFF"/>
                          </a:solidFill>
                        </a:rPr>
                        <a:t>vorm&amp;functie</a:t>
                      </a:r>
                    </a:p>
                  </a:txBody>
                  <a:tcPr marL="28575" marR="28575" marT="14300" marB="14300">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solidFill>
                      <a:srgbClr val="009932"/>
                    </a:solidFill>
                  </a:tcPr>
                </a:tc>
                <a:tc>
                  <a:txBody>
                    <a:bodyPr/>
                    <a:lstStyle/>
                    <a:p>
                      <a:pPr lvl="0" algn="ctr" rtl="0">
                        <a:lnSpc>
                          <a:spcPct val="115000"/>
                        </a:lnSpc>
                        <a:spcBef>
                          <a:spcPts val="0"/>
                        </a:spcBef>
                        <a:buNone/>
                      </a:pPr>
                      <a:r>
                        <a:rPr lang="nl" sz="1400" b="1">
                          <a:solidFill>
                            <a:srgbClr val="FFFFFF"/>
                          </a:solidFill>
                        </a:rPr>
                        <a:t>ecologie</a:t>
                      </a:r>
                    </a:p>
                  </a:txBody>
                  <a:tcPr marL="28575" marR="28575" marT="14300" marB="14300">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solidFill>
                      <a:srgbClr val="3E2782"/>
                    </a:solidFill>
                  </a:tcPr>
                </a:tc>
                <a:tc>
                  <a:txBody>
                    <a:bodyPr/>
                    <a:lstStyle/>
                    <a:p>
                      <a:pPr lvl="0" algn="ctr" rtl="0">
                        <a:lnSpc>
                          <a:spcPct val="115000"/>
                        </a:lnSpc>
                        <a:spcBef>
                          <a:spcPts val="0"/>
                        </a:spcBef>
                        <a:buNone/>
                      </a:pPr>
                      <a:r>
                        <a:rPr lang="nl" sz="1400" b="1">
                          <a:solidFill>
                            <a:srgbClr val="FFFFFF"/>
                          </a:solidFill>
                        </a:rPr>
                        <a:t>evolutie</a:t>
                      </a:r>
                    </a:p>
                  </a:txBody>
                  <a:tcPr marL="28575" marR="28575" marT="14300" marB="14300">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solidFill>
                      <a:srgbClr val="F29400"/>
                    </a:solidFill>
                  </a:tcPr>
                </a:tc>
              </a:tr>
              <a:tr h="366225">
                <a:tc>
                  <a:txBody>
                    <a:bodyPr/>
                    <a:lstStyle/>
                    <a:p>
                      <a:pPr lvl="0" rtl="0">
                        <a:lnSpc>
                          <a:spcPct val="115000"/>
                        </a:lnSpc>
                        <a:spcBef>
                          <a:spcPts val="0"/>
                        </a:spcBef>
                        <a:buNone/>
                      </a:pPr>
                      <a:r>
                        <a:rPr lang="nl" sz="1400"/>
                        <a:t>groep 1-2</a:t>
                      </a:r>
                    </a:p>
                  </a:txBody>
                  <a:tcPr marL="28575" marR="28575" marT="14300" marB="14300">
                    <a:lnR w="9525" cap="flat" cmpd="sng">
                      <a:solidFill>
                        <a:srgbClr val="000000"/>
                      </a:solidFill>
                      <a:prstDash val="solid"/>
                      <a:round/>
                      <a:headEnd type="none" w="med" len="med"/>
                      <a:tailEnd type="none" w="med" len="med"/>
                    </a:lnR>
                    <a:lnB w="9525" cap="flat" cmpd="sng">
                      <a:solidFill>
                        <a:srgbClr val="000000"/>
                      </a:solidFill>
                      <a:prstDash val="solid"/>
                      <a:round/>
                      <a:headEnd type="none" w="med" len="med"/>
                      <a:tailEnd type="none" w="med" len="med"/>
                    </a:lnB>
                    <a:solidFill>
                      <a:srgbClr val="FFFFFF"/>
                    </a:solidFill>
                  </a:tcPr>
                </a:tc>
                <a:tc>
                  <a:txBody>
                    <a:bodyPr/>
                    <a:lstStyle/>
                    <a:p>
                      <a:pPr lvl="0" algn="ctr" rtl="0">
                        <a:spcBef>
                          <a:spcPts val="0"/>
                        </a:spcBef>
                        <a:buNone/>
                      </a:pPr>
                      <a:r>
                        <a:rPr lang="nl" sz="1400" b="1">
                          <a:solidFill>
                            <a:srgbClr val="FFFFFF"/>
                          </a:solidFill>
                        </a:rPr>
                        <a:t>X</a:t>
                      </a:r>
                    </a:p>
                  </a:txBody>
                  <a:tcPr marL="28575" marR="28575" marT="14300" marB="14300">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B w="9525" cap="flat" cmpd="sng">
                      <a:solidFill>
                        <a:srgbClr val="000000"/>
                      </a:solidFill>
                      <a:prstDash val="solid"/>
                      <a:round/>
                      <a:headEnd type="none" w="med" len="med"/>
                      <a:tailEnd type="none" w="med" len="med"/>
                    </a:lnB>
                    <a:solidFill>
                      <a:srgbClr val="009EE0"/>
                    </a:solidFill>
                  </a:tcPr>
                </a:tc>
                <a:tc>
                  <a:txBody>
                    <a:bodyPr/>
                    <a:lstStyle/>
                    <a:p>
                      <a:pPr lvl="0" algn="ctr" rtl="0">
                        <a:spcBef>
                          <a:spcPts val="0"/>
                        </a:spcBef>
                        <a:buNone/>
                      </a:pPr>
                      <a:endParaRPr sz="1400" b="1"/>
                    </a:p>
                  </a:txBody>
                  <a:tcPr marL="28575" marR="28575" marT="14300" marB="14300" anchor="b">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B w="9525" cap="flat" cmpd="sng">
                      <a:solidFill>
                        <a:srgbClr val="000000"/>
                      </a:solidFill>
                      <a:prstDash val="solid"/>
                      <a:round/>
                      <a:headEnd type="none" w="med" len="med"/>
                      <a:tailEnd type="none" w="med" len="med"/>
                    </a:lnB>
                  </a:tcPr>
                </a:tc>
                <a:tc>
                  <a:txBody>
                    <a:bodyPr/>
                    <a:lstStyle/>
                    <a:p>
                      <a:pPr lvl="0" algn="ctr" rtl="0">
                        <a:spcBef>
                          <a:spcPts val="0"/>
                        </a:spcBef>
                        <a:buNone/>
                      </a:pPr>
                      <a:endParaRPr sz="1400" b="1"/>
                    </a:p>
                  </a:txBody>
                  <a:tcPr marL="28575" marR="28575" marT="14300" marB="14300" anchor="b">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tcPr>
                </a:tc>
                <a:tc>
                  <a:txBody>
                    <a:bodyPr/>
                    <a:lstStyle/>
                    <a:p>
                      <a:pPr lvl="0" algn="ctr" rtl="0">
                        <a:spcBef>
                          <a:spcPts val="0"/>
                        </a:spcBef>
                        <a:buNone/>
                      </a:pPr>
                      <a:endParaRPr sz="1400" b="1"/>
                    </a:p>
                  </a:txBody>
                  <a:tcPr marL="28575" marR="28575" marT="14300" marB="14300" anchor="b">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tcPr>
                </a:tc>
              </a:tr>
              <a:tr h="401050">
                <a:tc>
                  <a:txBody>
                    <a:bodyPr/>
                    <a:lstStyle/>
                    <a:p>
                      <a:pPr lvl="0" rtl="0">
                        <a:lnSpc>
                          <a:spcPct val="115000"/>
                        </a:lnSpc>
                        <a:spcBef>
                          <a:spcPts val="0"/>
                        </a:spcBef>
                        <a:buNone/>
                      </a:pPr>
                      <a:r>
                        <a:rPr lang="nl" sz="1400"/>
                        <a:t>groep 3-4</a:t>
                      </a:r>
                    </a:p>
                  </a:txBody>
                  <a:tcPr marL="28575" marR="28575" marT="14300" marB="14300">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FFFFFF"/>
                    </a:solidFill>
                  </a:tcPr>
                </a:tc>
                <a:tc>
                  <a:txBody>
                    <a:bodyPr/>
                    <a:lstStyle/>
                    <a:p>
                      <a:pPr lvl="0" algn="ctr" rtl="0">
                        <a:spcBef>
                          <a:spcPts val="0"/>
                        </a:spcBef>
                        <a:buNone/>
                      </a:pPr>
                      <a:r>
                        <a:rPr lang="nl" sz="1400" b="1">
                          <a:solidFill>
                            <a:srgbClr val="FFFFFF"/>
                          </a:solidFill>
                        </a:rPr>
                        <a:t>X</a:t>
                      </a:r>
                    </a:p>
                    <a:p>
                      <a:pPr lvl="0" algn="ctr" rtl="0">
                        <a:spcBef>
                          <a:spcPts val="0"/>
                        </a:spcBef>
                        <a:buNone/>
                      </a:pPr>
                      <a:endParaRPr sz="1400" b="1">
                        <a:solidFill>
                          <a:srgbClr val="FFFFFF"/>
                        </a:solidFill>
                      </a:endParaRPr>
                    </a:p>
                  </a:txBody>
                  <a:tcPr marL="28575" marR="28575" marT="14300" marB="14300">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009EE0"/>
                    </a:solidFill>
                  </a:tcPr>
                </a:tc>
                <a:tc>
                  <a:txBody>
                    <a:bodyPr/>
                    <a:lstStyle/>
                    <a:p>
                      <a:pPr lvl="0" algn="ctr" rtl="0">
                        <a:spcBef>
                          <a:spcPts val="0"/>
                        </a:spcBef>
                        <a:buNone/>
                      </a:pPr>
                      <a:r>
                        <a:rPr lang="nl" sz="1400" b="1">
                          <a:solidFill>
                            <a:srgbClr val="FFFFFF"/>
                          </a:solidFill>
                        </a:rPr>
                        <a:t>X</a:t>
                      </a:r>
                    </a:p>
                    <a:p>
                      <a:pPr lvl="0" algn="ctr" rtl="0">
                        <a:spcBef>
                          <a:spcPts val="0"/>
                        </a:spcBef>
                        <a:buNone/>
                      </a:pPr>
                      <a:endParaRPr sz="1400" b="1">
                        <a:solidFill>
                          <a:srgbClr val="FFFFFF"/>
                        </a:solidFill>
                      </a:endParaRPr>
                    </a:p>
                  </a:txBody>
                  <a:tcPr marL="28575" marR="28575" marT="14300" marB="14300">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009932"/>
                    </a:solidFill>
                  </a:tcPr>
                </a:tc>
                <a:tc>
                  <a:txBody>
                    <a:bodyPr/>
                    <a:lstStyle/>
                    <a:p>
                      <a:pPr lvl="0" algn="ctr" rtl="0">
                        <a:spcBef>
                          <a:spcPts val="0"/>
                        </a:spcBef>
                        <a:buNone/>
                      </a:pPr>
                      <a:endParaRPr sz="1400" b="1"/>
                    </a:p>
                  </a:txBody>
                  <a:tcPr marL="28575" marR="28575" marT="14300" marB="14300" anchor="b">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B w="9525" cap="flat" cmpd="sng">
                      <a:solidFill>
                        <a:srgbClr val="000000"/>
                      </a:solidFill>
                      <a:prstDash val="solid"/>
                      <a:round/>
                      <a:headEnd type="none" w="med" len="med"/>
                      <a:tailEnd type="none" w="med" len="med"/>
                    </a:lnB>
                  </a:tcPr>
                </a:tc>
                <a:tc>
                  <a:txBody>
                    <a:bodyPr/>
                    <a:lstStyle/>
                    <a:p>
                      <a:pPr lvl="0" algn="ctr" rtl="0">
                        <a:spcBef>
                          <a:spcPts val="0"/>
                        </a:spcBef>
                        <a:buNone/>
                      </a:pPr>
                      <a:endParaRPr sz="1400" b="1"/>
                    </a:p>
                  </a:txBody>
                  <a:tcPr marL="28575" marR="28575" marT="14300" marB="14300" anchor="b">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tcPr>
                </a:tc>
              </a:tr>
              <a:tr h="401050">
                <a:tc>
                  <a:txBody>
                    <a:bodyPr/>
                    <a:lstStyle/>
                    <a:p>
                      <a:pPr lvl="0" rtl="0">
                        <a:lnSpc>
                          <a:spcPct val="115000"/>
                        </a:lnSpc>
                        <a:spcBef>
                          <a:spcPts val="0"/>
                        </a:spcBef>
                        <a:buNone/>
                      </a:pPr>
                      <a:r>
                        <a:rPr lang="nl" sz="1400"/>
                        <a:t>groep 5-6</a:t>
                      </a:r>
                    </a:p>
                  </a:txBody>
                  <a:tcPr marL="28575" marR="28575" marT="14300" marB="14300">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FFFFFF"/>
                    </a:solidFill>
                  </a:tcPr>
                </a:tc>
                <a:tc>
                  <a:txBody>
                    <a:bodyPr/>
                    <a:lstStyle/>
                    <a:p>
                      <a:pPr lvl="0" algn="ctr" rtl="0">
                        <a:spcBef>
                          <a:spcPts val="0"/>
                        </a:spcBef>
                        <a:buNone/>
                      </a:pPr>
                      <a:r>
                        <a:rPr lang="nl" sz="1400" b="1">
                          <a:solidFill>
                            <a:srgbClr val="FFFFFF"/>
                          </a:solidFill>
                        </a:rPr>
                        <a:t>X</a:t>
                      </a:r>
                    </a:p>
                    <a:p>
                      <a:pPr lvl="0" algn="ctr" rtl="0">
                        <a:spcBef>
                          <a:spcPts val="0"/>
                        </a:spcBef>
                        <a:buNone/>
                      </a:pPr>
                      <a:endParaRPr sz="1400" b="1">
                        <a:solidFill>
                          <a:srgbClr val="FFFFFF"/>
                        </a:solidFill>
                      </a:endParaRPr>
                    </a:p>
                  </a:txBody>
                  <a:tcPr marL="28575" marR="28575" marT="14300" marB="14300" anchor="b">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009EE0"/>
                    </a:solidFill>
                  </a:tcPr>
                </a:tc>
                <a:tc>
                  <a:txBody>
                    <a:bodyPr/>
                    <a:lstStyle/>
                    <a:p>
                      <a:pPr lvl="0" algn="ctr" rtl="0">
                        <a:spcBef>
                          <a:spcPts val="0"/>
                        </a:spcBef>
                        <a:buNone/>
                      </a:pPr>
                      <a:r>
                        <a:rPr lang="nl" sz="1400" b="1">
                          <a:solidFill>
                            <a:srgbClr val="FFFFFF"/>
                          </a:solidFill>
                        </a:rPr>
                        <a:t>X</a:t>
                      </a:r>
                    </a:p>
                    <a:p>
                      <a:pPr lvl="0" algn="ctr" rtl="0">
                        <a:spcBef>
                          <a:spcPts val="0"/>
                        </a:spcBef>
                        <a:buNone/>
                      </a:pPr>
                      <a:endParaRPr sz="1400" b="1">
                        <a:solidFill>
                          <a:srgbClr val="FFFFFF"/>
                        </a:solidFill>
                      </a:endParaRPr>
                    </a:p>
                  </a:txBody>
                  <a:tcPr marL="28575" marR="28575" marT="14300" marB="14300" anchor="b">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009932"/>
                    </a:solidFill>
                  </a:tcPr>
                </a:tc>
                <a:tc>
                  <a:txBody>
                    <a:bodyPr/>
                    <a:lstStyle/>
                    <a:p>
                      <a:pPr lvl="0" algn="ctr" rtl="0">
                        <a:spcBef>
                          <a:spcPts val="0"/>
                        </a:spcBef>
                        <a:buNone/>
                      </a:pPr>
                      <a:r>
                        <a:rPr lang="nl" sz="1400" b="1">
                          <a:solidFill>
                            <a:srgbClr val="FFFFFF"/>
                          </a:solidFill>
                        </a:rPr>
                        <a:t>X</a:t>
                      </a:r>
                    </a:p>
                    <a:p>
                      <a:pPr lvl="0" algn="ctr" rtl="0">
                        <a:spcBef>
                          <a:spcPts val="0"/>
                        </a:spcBef>
                        <a:buNone/>
                      </a:pPr>
                      <a:endParaRPr sz="1400" b="1">
                        <a:solidFill>
                          <a:srgbClr val="FFFFFF"/>
                        </a:solidFill>
                      </a:endParaRPr>
                    </a:p>
                  </a:txBody>
                  <a:tcPr marL="28575" marR="28575" marT="14300" marB="14300" anchor="b">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3E2782"/>
                    </a:solidFill>
                  </a:tcPr>
                </a:tc>
                <a:tc>
                  <a:txBody>
                    <a:bodyPr/>
                    <a:lstStyle/>
                    <a:p>
                      <a:pPr lvl="0" algn="ctr" rtl="0">
                        <a:spcBef>
                          <a:spcPts val="0"/>
                        </a:spcBef>
                        <a:buNone/>
                      </a:pPr>
                      <a:endParaRPr sz="1400" b="1"/>
                    </a:p>
                  </a:txBody>
                  <a:tcPr marL="28575" marR="28575" marT="14300" marB="14300" anchor="b">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B w="9525" cap="flat" cmpd="sng">
                      <a:solidFill>
                        <a:srgbClr val="000000"/>
                      </a:solidFill>
                      <a:prstDash val="solid"/>
                      <a:round/>
                      <a:headEnd type="none" w="med" len="med"/>
                      <a:tailEnd type="none" w="med" len="med"/>
                    </a:lnB>
                  </a:tcPr>
                </a:tc>
              </a:tr>
              <a:tr h="401050">
                <a:tc>
                  <a:txBody>
                    <a:bodyPr/>
                    <a:lstStyle/>
                    <a:p>
                      <a:pPr lvl="0" rtl="0">
                        <a:lnSpc>
                          <a:spcPct val="115000"/>
                        </a:lnSpc>
                        <a:spcBef>
                          <a:spcPts val="0"/>
                        </a:spcBef>
                        <a:buNone/>
                      </a:pPr>
                      <a:r>
                        <a:rPr lang="nl" sz="1400"/>
                        <a:t>groep 7-8</a:t>
                      </a:r>
                    </a:p>
                  </a:txBody>
                  <a:tcPr marL="28575" marR="28575" marT="14300" marB="14300">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FFFFFF"/>
                    </a:solidFill>
                  </a:tcPr>
                </a:tc>
                <a:tc>
                  <a:txBody>
                    <a:bodyPr/>
                    <a:lstStyle/>
                    <a:p>
                      <a:pPr lvl="0" algn="ctr" rtl="0">
                        <a:spcBef>
                          <a:spcPts val="0"/>
                        </a:spcBef>
                        <a:buNone/>
                      </a:pPr>
                      <a:r>
                        <a:rPr lang="nl" sz="1400" b="1">
                          <a:solidFill>
                            <a:srgbClr val="FFFFFF"/>
                          </a:solidFill>
                        </a:rPr>
                        <a:t>X</a:t>
                      </a:r>
                    </a:p>
                    <a:p>
                      <a:pPr lvl="0" algn="ctr" rtl="0">
                        <a:spcBef>
                          <a:spcPts val="0"/>
                        </a:spcBef>
                        <a:buNone/>
                      </a:pPr>
                      <a:endParaRPr sz="1400" b="1">
                        <a:solidFill>
                          <a:srgbClr val="FFFFFF"/>
                        </a:solidFill>
                      </a:endParaRPr>
                    </a:p>
                  </a:txBody>
                  <a:tcPr marL="28575" marR="28575" marT="14300" marB="14300" anchor="b">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009EE0"/>
                    </a:solidFill>
                  </a:tcPr>
                </a:tc>
                <a:tc>
                  <a:txBody>
                    <a:bodyPr/>
                    <a:lstStyle/>
                    <a:p>
                      <a:pPr lvl="0" algn="ctr" rtl="0">
                        <a:spcBef>
                          <a:spcPts val="0"/>
                        </a:spcBef>
                        <a:buNone/>
                      </a:pPr>
                      <a:r>
                        <a:rPr lang="nl" sz="1400" b="1">
                          <a:solidFill>
                            <a:srgbClr val="FFFFFF"/>
                          </a:solidFill>
                        </a:rPr>
                        <a:t>X</a:t>
                      </a:r>
                    </a:p>
                    <a:p>
                      <a:pPr lvl="0" algn="ctr" rtl="0">
                        <a:spcBef>
                          <a:spcPts val="0"/>
                        </a:spcBef>
                        <a:buNone/>
                      </a:pPr>
                      <a:endParaRPr sz="1400" b="1">
                        <a:solidFill>
                          <a:srgbClr val="FFFFFF"/>
                        </a:solidFill>
                      </a:endParaRPr>
                    </a:p>
                  </a:txBody>
                  <a:tcPr marL="28575" marR="28575" marT="14300" marB="14300" anchor="b">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009932"/>
                    </a:solidFill>
                  </a:tcPr>
                </a:tc>
                <a:tc>
                  <a:txBody>
                    <a:bodyPr/>
                    <a:lstStyle/>
                    <a:p>
                      <a:pPr lvl="0" algn="ctr" rtl="0">
                        <a:spcBef>
                          <a:spcPts val="0"/>
                        </a:spcBef>
                        <a:buNone/>
                      </a:pPr>
                      <a:r>
                        <a:rPr lang="nl" sz="1400" b="1">
                          <a:solidFill>
                            <a:srgbClr val="FFFFFF"/>
                          </a:solidFill>
                        </a:rPr>
                        <a:t>X</a:t>
                      </a:r>
                    </a:p>
                    <a:p>
                      <a:pPr lvl="0" algn="ctr" rtl="0">
                        <a:spcBef>
                          <a:spcPts val="0"/>
                        </a:spcBef>
                        <a:buNone/>
                      </a:pPr>
                      <a:endParaRPr sz="1400" b="1">
                        <a:solidFill>
                          <a:srgbClr val="FFFFFF"/>
                        </a:solidFill>
                      </a:endParaRPr>
                    </a:p>
                  </a:txBody>
                  <a:tcPr marL="28575" marR="28575" marT="14300" marB="14300" anchor="b">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3E2782"/>
                    </a:solidFill>
                  </a:tcPr>
                </a:tc>
                <a:tc>
                  <a:txBody>
                    <a:bodyPr/>
                    <a:lstStyle/>
                    <a:p>
                      <a:pPr lvl="0" algn="ctr" rtl="0">
                        <a:spcBef>
                          <a:spcPts val="0"/>
                        </a:spcBef>
                        <a:buNone/>
                      </a:pPr>
                      <a:r>
                        <a:rPr lang="nl" sz="1400" b="1">
                          <a:solidFill>
                            <a:srgbClr val="FFFFFF"/>
                          </a:solidFill>
                        </a:rPr>
                        <a:t>X</a:t>
                      </a:r>
                    </a:p>
                    <a:p>
                      <a:pPr lvl="0" algn="ctr" rtl="0">
                        <a:spcBef>
                          <a:spcPts val="0"/>
                        </a:spcBef>
                        <a:buNone/>
                      </a:pPr>
                      <a:endParaRPr sz="1400" b="1">
                        <a:solidFill>
                          <a:srgbClr val="FFFFFF"/>
                        </a:solidFill>
                      </a:endParaRPr>
                    </a:p>
                  </a:txBody>
                  <a:tcPr marL="28575" marR="28575" marT="14300" marB="14300" anchor="b">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F29400"/>
                    </a:solidFill>
                  </a:tcPr>
                </a:tc>
              </a:tr>
              <a:tr h="452775">
                <a:tc>
                  <a:txBody>
                    <a:bodyPr/>
                    <a:lstStyle/>
                    <a:p>
                      <a:pPr lvl="0" rtl="0">
                        <a:lnSpc>
                          <a:spcPct val="115000"/>
                        </a:lnSpc>
                        <a:spcBef>
                          <a:spcPts val="0"/>
                        </a:spcBef>
                        <a:buNone/>
                      </a:pPr>
                      <a:r>
                        <a:rPr lang="nl" sz="1400"/>
                        <a:t>klas 1 HV,1-2 VMBO</a:t>
                      </a:r>
                    </a:p>
                  </a:txBody>
                  <a:tcPr marL="28575" marR="28575" marT="14300" marB="14300">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FFFFFF"/>
                    </a:solidFill>
                  </a:tcPr>
                </a:tc>
                <a:tc>
                  <a:txBody>
                    <a:bodyPr/>
                    <a:lstStyle/>
                    <a:p>
                      <a:pPr lvl="0" algn="ctr" rtl="0">
                        <a:spcBef>
                          <a:spcPts val="0"/>
                        </a:spcBef>
                        <a:buNone/>
                      </a:pPr>
                      <a:r>
                        <a:rPr lang="nl" sz="1400" b="1">
                          <a:solidFill>
                            <a:srgbClr val="FFFFFF"/>
                          </a:solidFill>
                        </a:rPr>
                        <a:t>X</a:t>
                      </a:r>
                    </a:p>
                    <a:p>
                      <a:pPr lvl="0" algn="ctr" rtl="0">
                        <a:spcBef>
                          <a:spcPts val="0"/>
                        </a:spcBef>
                        <a:buNone/>
                      </a:pPr>
                      <a:endParaRPr sz="1400" b="1">
                        <a:solidFill>
                          <a:srgbClr val="FFFFFF"/>
                        </a:solidFill>
                      </a:endParaRPr>
                    </a:p>
                  </a:txBody>
                  <a:tcPr marL="28575" marR="28575" marT="14300" marB="14300">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009EE0"/>
                    </a:solidFill>
                  </a:tcPr>
                </a:tc>
                <a:tc>
                  <a:txBody>
                    <a:bodyPr/>
                    <a:lstStyle/>
                    <a:p>
                      <a:pPr lvl="0" algn="ctr" rtl="0">
                        <a:spcBef>
                          <a:spcPts val="0"/>
                        </a:spcBef>
                        <a:buNone/>
                      </a:pPr>
                      <a:r>
                        <a:rPr lang="nl" sz="1400" b="1">
                          <a:solidFill>
                            <a:srgbClr val="FFFFFF"/>
                          </a:solidFill>
                        </a:rPr>
                        <a:t>X</a:t>
                      </a:r>
                    </a:p>
                    <a:p>
                      <a:pPr lvl="0" algn="ctr" rtl="0">
                        <a:spcBef>
                          <a:spcPts val="0"/>
                        </a:spcBef>
                        <a:buNone/>
                      </a:pPr>
                      <a:endParaRPr sz="1400" b="1">
                        <a:solidFill>
                          <a:srgbClr val="FFFFFF"/>
                        </a:solidFill>
                      </a:endParaRPr>
                    </a:p>
                  </a:txBody>
                  <a:tcPr marL="28575" marR="28575" marT="14300" marB="14300">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009932"/>
                    </a:solidFill>
                  </a:tcPr>
                </a:tc>
                <a:tc>
                  <a:txBody>
                    <a:bodyPr/>
                    <a:lstStyle/>
                    <a:p>
                      <a:pPr lvl="0" algn="ctr" rtl="0">
                        <a:spcBef>
                          <a:spcPts val="0"/>
                        </a:spcBef>
                        <a:buNone/>
                      </a:pPr>
                      <a:r>
                        <a:rPr lang="nl" sz="1400" b="1">
                          <a:solidFill>
                            <a:srgbClr val="FFFFFF"/>
                          </a:solidFill>
                        </a:rPr>
                        <a:t>X</a:t>
                      </a:r>
                    </a:p>
                    <a:p>
                      <a:pPr lvl="0" algn="ctr" rtl="0">
                        <a:spcBef>
                          <a:spcPts val="0"/>
                        </a:spcBef>
                        <a:buNone/>
                      </a:pPr>
                      <a:endParaRPr sz="1400" b="1">
                        <a:solidFill>
                          <a:srgbClr val="FFFFFF"/>
                        </a:solidFill>
                      </a:endParaRPr>
                    </a:p>
                  </a:txBody>
                  <a:tcPr marL="28575" marR="28575" marT="14300" marB="14300">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3E2782"/>
                    </a:solidFill>
                  </a:tcPr>
                </a:tc>
                <a:tc>
                  <a:txBody>
                    <a:bodyPr/>
                    <a:lstStyle/>
                    <a:p>
                      <a:pPr lvl="0" algn="ctr" rtl="0">
                        <a:spcBef>
                          <a:spcPts val="0"/>
                        </a:spcBef>
                        <a:buNone/>
                      </a:pPr>
                      <a:r>
                        <a:rPr lang="nl" sz="1400" b="1">
                          <a:solidFill>
                            <a:srgbClr val="FFFFFF"/>
                          </a:solidFill>
                        </a:rPr>
                        <a:t>X</a:t>
                      </a:r>
                    </a:p>
                    <a:p>
                      <a:pPr lvl="0" algn="ctr" rtl="0">
                        <a:spcBef>
                          <a:spcPts val="0"/>
                        </a:spcBef>
                        <a:buNone/>
                      </a:pPr>
                      <a:endParaRPr sz="1400" b="1">
                        <a:solidFill>
                          <a:srgbClr val="FFFFFF"/>
                        </a:solidFill>
                      </a:endParaRPr>
                    </a:p>
                  </a:txBody>
                  <a:tcPr marL="28575" marR="28575" marT="14300" marB="14300">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F29400"/>
                    </a:solidFill>
                  </a:tcPr>
                </a:tc>
              </a:tr>
              <a:tr h="452775">
                <a:tc>
                  <a:txBody>
                    <a:bodyPr/>
                    <a:lstStyle/>
                    <a:p>
                      <a:pPr lvl="0" rtl="0">
                        <a:lnSpc>
                          <a:spcPct val="115000"/>
                        </a:lnSpc>
                        <a:spcBef>
                          <a:spcPts val="0"/>
                        </a:spcBef>
                        <a:buNone/>
                      </a:pPr>
                      <a:r>
                        <a:rPr lang="nl" sz="1400"/>
                        <a:t>klas 2-3 HV, 3-4 VMBO</a:t>
                      </a:r>
                    </a:p>
                  </a:txBody>
                  <a:tcPr marL="28575" marR="28575" marT="14300" marB="14300">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FFFFFF"/>
                    </a:solidFill>
                  </a:tcPr>
                </a:tc>
                <a:tc>
                  <a:txBody>
                    <a:bodyPr/>
                    <a:lstStyle/>
                    <a:p>
                      <a:pPr lvl="0" algn="ctr" rtl="0">
                        <a:spcBef>
                          <a:spcPts val="0"/>
                        </a:spcBef>
                        <a:buNone/>
                      </a:pPr>
                      <a:r>
                        <a:rPr lang="nl" sz="1400" b="1">
                          <a:solidFill>
                            <a:srgbClr val="FFFFFF"/>
                          </a:solidFill>
                        </a:rPr>
                        <a:t>X</a:t>
                      </a:r>
                    </a:p>
                    <a:p>
                      <a:pPr lvl="0" algn="ctr" rtl="0">
                        <a:spcBef>
                          <a:spcPts val="0"/>
                        </a:spcBef>
                        <a:buNone/>
                      </a:pPr>
                      <a:endParaRPr sz="1400" b="1">
                        <a:solidFill>
                          <a:srgbClr val="FFFFFF"/>
                        </a:solidFill>
                      </a:endParaRPr>
                    </a:p>
                  </a:txBody>
                  <a:tcPr marL="28575" marR="28575" marT="14300" marB="14300">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009EE0"/>
                    </a:solidFill>
                  </a:tcPr>
                </a:tc>
                <a:tc>
                  <a:txBody>
                    <a:bodyPr/>
                    <a:lstStyle/>
                    <a:p>
                      <a:pPr lvl="0" algn="ctr" rtl="0">
                        <a:spcBef>
                          <a:spcPts val="0"/>
                        </a:spcBef>
                        <a:buNone/>
                      </a:pPr>
                      <a:r>
                        <a:rPr lang="nl" sz="1400" b="1">
                          <a:solidFill>
                            <a:srgbClr val="FFFFFF"/>
                          </a:solidFill>
                        </a:rPr>
                        <a:t>X</a:t>
                      </a:r>
                    </a:p>
                    <a:p>
                      <a:pPr lvl="0" algn="ctr" rtl="0">
                        <a:spcBef>
                          <a:spcPts val="0"/>
                        </a:spcBef>
                        <a:buNone/>
                      </a:pPr>
                      <a:endParaRPr sz="1400" b="1">
                        <a:solidFill>
                          <a:srgbClr val="FFFFFF"/>
                        </a:solidFill>
                      </a:endParaRPr>
                    </a:p>
                  </a:txBody>
                  <a:tcPr marL="28575" marR="28575" marT="14300" marB="14300">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009932"/>
                    </a:solidFill>
                  </a:tcPr>
                </a:tc>
                <a:tc>
                  <a:txBody>
                    <a:bodyPr/>
                    <a:lstStyle/>
                    <a:p>
                      <a:pPr lvl="0" algn="ctr" rtl="0">
                        <a:spcBef>
                          <a:spcPts val="0"/>
                        </a:spcBef>
                        <a:buNone/>
                      </a:pPr>
                      <a:r>
                        <a:rPr lang="nl" sz="1400" b="1">
                          <a:solidFill>
                            <a:srgbClr val="FFFFFF"/>
                          </a:solidFill>
                        </a:rPr>
                        <a:t>X</a:t>
                      </a:r>
                    </a:p>
                    <a:p>
                      <a:pPr lvl="0" algn="ctr" rtl="0">
                        <a:spcBef>
                          <a:spcPts val="0"/>
                        </a:spcBef>
                        <a:buNone/>
                      </a:pPr>
                      <a:endParaRPr sz="1400" b="1">
                        <a:solidFill>
                          <a:srgbClr val="FFFFFF"/>
                        </a:solidFill>
                      </a:endParaRPr>
                    </a:p>
                  </a:txBody>
                  <a:tcPr marL="28575" marR="28575" marT="14300" marB="14300">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3E2782"/>
                    </a:solidFill>
                  </a:tcPr>
                </a:tc>
                <a:tc>
                  <a:txBody>
                    <a:bodyPr/>
                    <a:lstStyle/>
                    <a:p>
                      <a:pPr lvl="0" algn="ctr" rtl="0">
                        <a:spcBef>
                          <a:spcPts val="0"/>
                        </a:spcBef>
                        <a:buNone/>
                      </a:pPr>
                      <a:r>
                        <a:rPr lang="nl" sz="1400" b="1">
                          <a:solidFill>
                            <a:srgbClr val="FFFFFF"/>
                          </a:solidFill>
                        </a:rPr>
                        <a:t>X</a:t>
                      </a:r>
                    </a:p>
                    <a:p>
                      <a:pPr lvl="0" algn="ctr" rtl="0">
                        <a:spcBef>
                          <a:spcPts val="0"/>
                        </a:spcBef>
                        <a:buNone/>
                      </a:pPr>
                      <a:endParaRPr sz="1400" b="1">
                        <a:solidFill>
                          <a:srgbClr val="FFFFFF"/>
                        </a:solidFill>
                      </a:endParaRPr>
                    </a:p>
                  </a:txBody>
                  <a:tcPr marL="28575" marR="28575" marT="14300" marB="14300">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F29400"/>
                    </a:solidFill>
                  </a:tcPr>
                </a:tc>
              </a:tr>
              <a:tr h="452775">
                <a:tc>
                  <a:txBody>
                    <a:bodyPr/>
                    <a:lstStyle/>
                    <a:p>
                      <a:pPr lvl="0" rtl="0">
                        <a:lnSpc>
                          <a:spcPct val="115000"/>
                        </a:lnSpc>
                        <a:spcBef>
                          <a:spcPts val="0"/>
                        </a:spcBef>
                        <a:buNone/>
                      </a:pPr>
                      <a:r>
                        <a:rPr lang="nl" sz="1400"/>
                        <a:t>klas 4-6 HV</a:t>
                      </a:r>
                    </a:p>
                  </a:txBody>
                  <a:tcPr marL="28575" marR="28575" marT="14300" marB="14300">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FFFFFF"/>
                    </a:solidFill>
                  </a:tcPr>
                </a:tc>
                <a:tc>
                  <a:txBody>
                    <a:bodyPr/>
                    <a:lstStyle/>
                    <a:p>
                      <a:pPr lvl="0" algn="ctr" rtl="0">
                        <a:spcBef>
                          <a:spcPts val="0"/>
                        </a:spcBef>
                        <a:buNone/>
                      </a:pPr>
                      <a:r>
                        <a:rPr lang="nl" sz="1400" b="1">
                          <a:solidFill>
                            <a:srgbClr val="FFFFFF"/>
                          </a:solidFill>
                        </a:rPr>
                        <a:t>X</a:t>
                      </a:r>
                    </a:p>
                    <a:p>
                      <a:pPr lvl="0" algn="ctr" rtl="0">
                        <a:spcBef>
                          <a:spcPts val="0"/>
                        </a:spcBef>
                        <a:buNone/>
                      </a:pPr>
                      <a:endParaRPr sz="1400" b="1">
                        <a:solidFill>
                          <a:srgbClr val="FFFFFF"/>
                        </a:solidFill>
                      </a:endParaRPr>
                    </a:p>
                  </a:txBody>
                  <a:tcPr marL="28575" marR="28575" marT="14300" marB="14300">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009EE0"/>
                    </a:solidFill>
                  </a:tcPr>
                </a:tc>
                <a:tc>
                  <a:txBody>
                    <a:bodyPr/>
                    <a:lstStyle/>
                    <a:p>
                      <a:pPr lvl="0" algn="ctr" rtl="0">
                        <a:spcBef>
                          <a:spcPts val="0"/>
                        </a:spcBef>
                        <a:buNone/>
                      </a:pPr>
                      <a:r>
                        <a:rPr lang="nl" sz="1400" b="1">
                          <a:solidFill>
                            <a:srgbClr val="FFFFFF"/>
                          </a:solidFill>
                        </a:rPr>
                        <a:t>X</a:t>
                      </a:r>
                    </a:p>
                    <a:p>
                      <a:pPr lvl="0" algn="ctr" rtl="0">
                        <a:spcBef>
                          <a:spcPts val="0"/>
                        </a:spcBef>
                        <a:buNone/>
                      </a:pPr>
                      <a:endParaRPr sz="1400" b="1">
                        <a:solidFill>
                          <a:srgbClr val="FFFFFF"/>
                        </a:solidFill>
                      </a:endParaRPr>
                    </a:p>
                  </a:txBody>
                  <a:tcPr marL="28575" marR="28575" marT="14300" marB="14300">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009932"/>
                    </a:solidFill>
                  </a:tcPr>
                </a:tc>
                <a:tc>
                  <a:txBody>
                    <a:bodyPr/>
                    <a:lstStyle/>
                    <a:p>
                      <a:pPr lvl="0" algn="ctr" rtl="0">
                        <a:spcBef>
                          <a:spcPts val="0"/>
                        </a:spcBef>
                        <a:buNone/>
                      </a:pPr>
                      <a:r>
                        <a:rPr lang="nl" sz="1400" b="1">
                          <a:solidFill>
                            <a:srgbClr val="FFFFFF"/>
                          </a:solidFill>
                        </a:rPr>
                        <a:t>X</a:t>
                      </a:r>
                    </a:p>
                    <a:p>
                      <a:pPr lvl="0" algn="ctr" rtl="0">
                        <a:spcBef>
                          <a:spcPts val="0"/>
                        </a:spcBef>
                        <a:buNone/>
                      </a:pPr>
                      <a:endParaRPr sz="1400" b="1">
                        <a:solidFill>
                          <a:srgbClr val="FFFFFF"/>
                        </a:solidFill>
                      </a:endParaRPr>
                    </a:p>
                  </a:txBody>
                  <a:tcPr marL="28575" marR="28575" marT="14300" marB="14300">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3E2782"/>
                    </a:solidFill>
                  </a:tcPr>
                </a:tc>
                <a:tc>
                  <a:txBody>
                    <a:bodyPr/>
                    <a:lstStyle/>
                    <a:p>
                      <a:pPr lvl="0" algn="ctr" rtl="0">
                        <a:spcBef>
                          <a:spcPts val="0"/>
                        </a:spcBef>
                        <a:buNone/>
                      </a:pPr>
                      <a:r>
                        <a:rPr lang="nl" sz="1400" b="1">
                          <a:solidFill>
                            <a:srgbClr val="FFFFFF"/>
                          </a:solidFill>
                        </a:rPr>
                        <a:t>X</a:t>
                      </a:r>
                    </a:p>
                    <a:p>
                      <a:pPr lvl="0" algn="ctr" rtl="0">
                        <a:spcBef>
                          <a:spcPts val="0"/>
                        </a:spcBef>
                        <a:buNone/>
                      </a:pPr>
                      <a:endParaRPr sz="1400" b="1">
                        <a:solidFill>
                          <a:srgbClr val="FFFFFF"/>
                        </a:solidFill>
                      </a:endParaRPr>
                    </a:p>
                  </a:txBody>
                  <a:tcPr marL="28575" marR="28575" marT="14300" marB="14300">
                    <a:lnL w="9525" cap="flat" cmpd="sng">
                      <a:solidFill>
                        <a:srgbClr val="000000"/>
                      </a:solidFill>
                      <a:prstDash val="solid"/>
                      <a:round/>
                      <a:headEnd type="none" w="med" len="med"/>
                      <a:tailEnd type="none" w="med" len="med"/>
                    </a:lnL>
                    <a:lnR w="9525" cap="flat" cmpd="sng">
                      <a:solidFill>
                        <a:srgbClr val="000000"/>
                      </a:solidFill>
                      <a:prstDash val="solid"/>
                      <a:round/>
                      <a:headEnd type="none" w="med" len="med"/>
                      <a:tailEnd type="none" w="med" len="med"/>
                    </a:lnR>
                    <a:lnT w="9525" cap="flat" cmpd="sng">
                      <a:solidFill>
                        <a:srgbClr val="000000"/>
                      </a:solidFill>
                      <a:prstDash val="solid"/>
                      <a:round/>
                      <a:headEnd type="none" w="med" len="med"/>
                      <a:tailEnd type="none" w="med" len="med"/>
                    </a:lnT>
                    <a:lnB w="9525" cap="flat" cmpd="sng">
                      <a:solidFill>
                        <a:srgbClr val="000000"/>
                      </a:solidFill>
                      <a:prstDash val="solid"/>
                      <a:round/>
                      <a:headEnd type="none" w="med" len="med"/>
                      <a:tailEnd type="none" w="med" len="med"/>
                    </a:lnB>
                    <a:solidFill>
                      <a:srgbClr val="F29400"/>
                    </a:solidFill>
                  </a:tcPr>
                </a:tc>
              </a:tr>
            </a:tbl>
          </a:graphicData>
        </a:graphic>
      </p:graphicFrame>
      <p:sp>
        <p:nvSpPr>
          <p:cNvPr id="110" name="Shape 110"/>
          <p:cNvSpPr/>
          <p:nvPr/>
        </p:nvSpPr>
        <p:spPr>
          <a:xfrm>
            <a:off x="151425" y="4227225"/>
            <a:ext cx="501900" cy="782400"/>
          </a:xfrm>
          <a:prstGeom prst="rect">
            <a:avLst/>
          </a:prstGeom>
          <a:solidFill>
            <a:srgbClr val="FFFFFF"/>
          </a:solid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Shape 115"/>
          <p:cNvSpPr/>
          <p:nvPr/>
        </p:nvSpPr>
        <p:spPr>
          <a:xfrm>
            <a:off x="146600" y="4253137"/>
            <a:ext cx="501900" cy="782400"/>
          </a:xfrm>
          <a:prstGeom prst="rect">
            <a:avLst/>
          </a:prstGeom>
          <a:solidFill>
            <a:srgbClr val="FFFFFF"/>
          </a:solid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116" name="Shape 116" descr="IMG_0073.JPG"/>
          <p:cNvPicPr preferRelativeResize="0"/>
          <p:nvPr/>
        </p:nvPicPr>
        <p:blipFill>
          <a:blip r:embed="rId3">
            <a:alphaModFix/>
          </a:blip>
          <a:stretch>
            <a:fillRect/>
          </a:stretch>
        </p:blipFill>
        <p:spPr>
          <a:xfrm>
            <a:off x="538662" y="841181"/>
            <a:ext cx="6115855" cy="4076231"/>
          </a:xfrm>
          <a:prstGeom prst="rect">
            <a:avLst/>
          </a:prstGeom>
          <a:noFill/>
          <a:ln>
            <a:noFill/>
          </a:ln>
        </p:spPr>
      </p:pic>
      <p:sp>
        <p:nvSpPr>
          <p:cNvPr id="117" name="Shape 117"/>
          <p:cNvSpPr txBox="1">
            <a:spLocks noGrp="1"/>
          </p:cNvSpPr>
          <p:nvPr>
            <p:ph type="title"/>
          </p:nvPr>
        </p:nvSpPr>
        <p:spPr>
          <a:xfrm>
            <a:off x="440075" y="122981"/>
            <a:ext cx="7200000" cy="718200"/>
          </a:xfrm>
          <a:prstGeom prst="rect">
            <a:avLst/>
          </a:prstGeom>
        </p:spPr>
        <p:txBody>
          <a:bodyPr lIns="91425" tIns="91425" rIns="91425" bIns="91425" anchor="t" anchorCtr="0">
            <a:noAutofit/>
          </a:bodyPr>
          <a:lstStyle/>
          <a:p>
            <a:pPr lvl="0">
              <a:spcBef>
                <a:spcPts val="0"/>
              </a:spcBef>
              <a:buNone/>
            </a:pPr>
            <a:r>
              <a:rPr lang="nl" sz="3600"/>
              <a:t>Doelgroepen</a:t>
            </a:r>
          </a:p>
        </p:txBody>
      </p:sp>
      <p:sp>
        <p:nvSpPr>
          <p:cNvPr id="118" name="Shape 118"/>
          <p:cNvSpPr txBox="1"/>
          <p:nvPr/>
        </p:nvSpPr>
        <p:spPr>
          <a:xfrm>
            <a:off x="919400" y="2344246"/>
            <a:ext cx="2971500" cy="1070100"/>
          </a:xfrm>
          <a:prstGeom prst="rect">
            <a:avLst/>
          </a:prstGeom>
          <a:noFill/>
          <a:ln>
            <a:noFill/>
          </a:ln>
        </p:spPr>
        <p:txBody>
          <a:bodyPr lIns="91425" tIns="91425" rIns="91425" bIns="91425" anchor="t" anchorCtr="0">
            <a:noAutofit/>
          </a:bodyPr>
          <a:lstStyle/>
          <a:p>
            <a:pPr marL="457200" lvl="0" indent="-419100">
              <a:spcBef>
                <a:spcPts val="0"/>
              </a:spcBef>
              <a:buClr>
                <a:srgbClr val="FFFFFF"/>
              </a:buClr>
              <a:buSzPct val="100000"/>
              <a:buChar char="●"/>
            </a:pPr>
            <a:r>
              <a:rPr lang="nl" sz="3000">
                <a:solidFill>
                  <a:srgbClr val="FFFFFF"/>
                </a:solidFill>
              </a:rPr>
              <a:t>Onderwijs</a:t>
            </a:r>
          </a:p>
          <a:p>
            <a:pPr marL="457200" lvl="0" indent="-419100">
              <a:spcBef>
                <a:spcPts val="0"/>
              </a:spcBef>
              <a:buClr>
                <a:srgbClr val="FFFFFF"/>
              </a:buClr>
              <a:buSzPct val="100000"/>
              <a:buChar char="●"/>
            </a:pPr>
            <a:r>
              <a:rPr lang="nl" sz="3000">
                <a:solidFill>
                  <a:srgbClr val="FFFFFF"/>
                </a:solidFill>
              </a:rPr>
              <a:t>Families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Shape 123" descr="DSCF3431.JPG"/>
          <p:cNvPicPr preferRelativeResize="0"/>
          <p:nvPr/>
        </p:nvPicPr>
        <p:blipFill>
          <a:blip r:embed="rId3">
            <a:alphaModFix/>
          </a:blip>
          <a:stretch>
            <a:fillRect/>
          </a:stretch>
        </p:blipFill>
        <p:spPr>
          <a:xfrm>
            <a:off x="5045050" y="3020468"/>
            <a:ext cx="2705397" cy="2029048"/>
          </a:xfrm>
          <a:prstGeom prst="rect">
            <a:avLst/>
          </a:prstGeom>
          <a:noFill/>
          <a:ln>
            <a:noFill/>
          </a:ln>
        </p:spPr>
      </p:pic>
      <p:pic>
        <p:nvPicPr>
          <p:cNvPr id="124" name="Shape 124"/>
          <p:cNvPicPr preferRelativeResize="0"/>
          <p:nvPr/>
        </p:nvPicPr>
        <p:blipFill>
          <a:blip r:embed="rId4">
            <a:alphaModFix/>
          </a:blip>
          <a:stretch>
            <a:fillRect/>
          </a:stretch>
        </p:blipFill>
        <p:spPr>
          <a:xfrm>
            <a:off x="609325" y="2941000"/>
            <a:ext cx="3096674" cy="2079203"/>
          </a:xfrm>
          <a:prstGeom prst="rect">
            <a:avLst/>
          </a:prstGeom>
          <a:noFill/>
          <a:ln>
            <a:noFill/>
          </a:ln>
        </p:spPr>
      </p:pic>
      <p:pic>
        <p:nvPicPr>
          <p:cNvPr id="125" name="Shape 125"/>
          <p:cNvPicPr preferRelativeResize="0"/>
          <p:nvPr/>
        </p:nvPicPr>
        <p:blipFill>
          <a:blip r:embed="rId5">
            <a:alphaModFix/>
          </a:blip>
          <a:stretch>
            <a:fillRect/>
          </a:stretch>
        </p:blipFill>
        <p:spPr>
          <a:xfrm>
            <a:off x="4600400" y="653925"/>
            <a:ext cx="3356525" cy="2235242"/>
          </a:xfrm>
          <a:prstGeom prst="rect">
            <a:avLst/>
          </a:prstGeom>
          <a:noFill/>
          <a:ln>
            <a:noFill/>
          </a:ln>
        </p:spPr>
      </p:pic>
      <p:pic>
        <p:nvPicPr>
          <p:cNvPr id="126" name="Shape 126"/>
          <p:cNvPicPr preferRelativeResize="0"/>
          <p:nvPr/>
        </p:nvPicPr>
        <p:blipFill>
          <a:blip r:embed="rId6">
            <a:alphaModFix/>
          </a:blip>
          <a:stretch>
            <a:fillRect/>
          </a:stretch>
        </p:blipFill>
        <p:spPr>
          <a:xfrm>
            <a:off x="349487" y="648300"/>
            <a:ext cx="3356524" cy="2246500"/>
          </a:xfrm>
          <a:prstGeom prst="rect">
            <a:avLst/>
          </a:prstGeom>
          <a:noFill/>
          <a:ln>
            <a:noFill/>
          </a:ln>
        </p:spPr>
      </p:pic>
      <p:sp>
        <p:nvSpPr>
          <p:cNvPr id="127" name="Shape 127"/>
          <p:cNvSpPr/>
          <p:nvPr/>
        </p:nvSpPr>
        <p:spPr>
          <a:xfrm>
            <a:off x="1584037" y="1061125"/>
            <a:ext cx="1190100" cy="484500"/>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FFFFFF"/>
              </a:buClr>
              <a:buSzPct val="25000"/>
              <a:buFont typeface="Calibri"/>
              <a:buNone/>
            </a:pPr>
            <a:r>
              <a:rPr lang="nl" sz="3200" b="1" i="1">
                <a:solidFill>
                  <a:srgbClr val="FFFFFF"/>
                </a:solidFill>
                <a:latin typeface="Calibri"/>
                <a:ea typeface="Calibri"/>
                <a:cs typeface="Calibri"/>
                <a:sym typeface="Calibri"/>
              </a:rPr>
              <a:t>thuis</a:t>
            </a:r>
          </a:p>
        </p:txBody>
      </p:sp>
      <p:sp>
        <p:nvSpPr>
          <p:cNvPr id="128" name="Shape 128"/>
          <p:cNvSpPr/>
          <p:nvPr/>
        </p:nvSpPr>
        <p:spPr>
          <a:xfrm>
            <a:off x="5797325" y="899418"/>
            <a:ext cx="1932000" cy="4386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FFFF"/>
              </a:buClr>
              <a:buSzPct val="25000"/>
              <a:buFont typeface="Calibri"/>
              <a:buNone/>
            </a:pPr>
            <a:r>
              <a:rPr lang="nl" sz="3200" b="1" i="1" u="none" strike="noStrike" cap="none">
                <a:solidFill>
                  <a:srgbClr val="FFFFFF"/>
                </a:solidFill>
                <a:latin typeface="Calibri"/>
                <a:ea typeface="Calibri"/>
                <a:cs typeface="Calibri"/>
                <a:sym typeface="Calibri"/>
              </a:rPr>
              <a:t>school</a:t>
            </a:r>
          </a:p>
        </p:txBody>
      </p:sp>
      <p:sp>
        <p:nvSpPr>
          <p:cNvPr id="129" name="Shape 129"/>
          <p:cNvSpPr/>
          <p:nvPr/>
        </p:nvSpPr>
        <p:spPr>
          <a:xfrm>
            <a:off x="1045541" y="3396294"/>
            <a:ext cx="2267100" cy="438600"/>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FFFFFF"/>
              </a:buClr>
              <a:buSzPct val="25000"/>
              <a:buFont typeface="Calibri"/>
              <a:buNone/>
            </a:pPr>
            <a:r>
              <a:rPr lang="nl" sz="3200" b="1" i="1">
                <a:solidFill>
                  <a:srgbClr val="FFFFFF"/>
                </a:solidFill>
                <a:latin typeface="Calibri"/>
                <a:ea typeface="Calibri"/>
                <a:cs typeface="Calibri"/>
                <a:sym typeface="Calibri"/>
              </a:rPr>
              <a:t>natuur</a:t>
            </a:r>
          </a:p>
        </p:txBody>
      </p:sp>
      <p:sp>
        <p:nvSpPr>
          <p:cNvPr id="130" name="Shape 130"/>
          <p:cNvSpPr/>
          <p:nvPr/>
        </p:nvSpPr>
        <p:spPr>
          <a:xfrm>
            <a:off x="5540273" y="3159956"/>
            <a:ext cx="2654400" cy="4386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FFFF"/>
              </a:buClr>
              <a:buSzPct val="25000"/>
              <a:buFont typeface="Calibri"/>
              <a:buNone/>
            </a:pPr>
            <a:r>
              <a:rPr lang="nl" sz="3200" b="1" i="1" u="none" strike="noStrike" cap="none">
                <a:solidFill>
                  <a:srgbClr val="FFFFFF"/>
                </a:solidFill>
                <a:latin typeface="Calibri"/>
                <a:ea typeface="Calibri"/>
                <a:cs typeface="Calibri"/>
                <a:sym typeface="Calibri"/>
              </a:rPr>
              <a:t>museum</a:t>
            </a:r>
          </a:p>
        </p:txBody>
      </p:sp>
      <p:cxnSp>
        <p:nvCxnSpPr>
          <p:cNvPr id="131" name="Shape 131"/>
          <p:cNvCxnSpPr/>
          <p:nvPr/>
        </p:nvCxnSpPr>
        <p:spPr>
          <a:xfrm rot="10800000" flipH="1">
            <a:off x="2915816" y="1383594"/>
            <a:ext cx="2952299" cy="111300"/>
          </a:xfrm>
          <a:prstGeom prst="straightConnector1">
            <a:avLst/>
          </a:prstGeom>
          <a:noFill/>
          <a:ln w="50800" cap="flat" cmpd="sng">
            <a:solidFill>
              <a:srgbClr val="E3004A"/>
            </a:solidFill>
            <a:prstDash val="solid"/>
            <a:round/>
            <a:headEnd type="none" w="med" len="med"/>
            <a:tailEnd type="none" w="med" len="med"/>
          </a:ln>
        </p:spPr>
      </p:cxnSp>
      <p:cxnSp>
        <p:nvCxnSpPr>
          <p:cNvPr id="132" name="Shape 132"/>
          <p:cNvCxnSpPr/>
          <p:nvPr/>
        </p:nvCxnSpPr>
        <p:spPr>
          <a:xfrm rot="10800000" flipH="1">
            <a:off x="6457475" y="1383450"/>
            <a:ext cx="58800" cy="1882500"/>
          </a:xfrm>
          <a:prstGeom prst="straightConnector1">
            <a:avLst/>
          </a:prstGeom>
          <a:noFill/>
          <a:ln w="50800" cap="flat" cmpd="sng">
            <a:solidFill>
              <a:srgbClr val="E3004A"/>
            </a:solidFill>
            <a:prstDash val="solid"/>
            <a:round/>
            <a:headEnd type="none" w="med" len="med"/>
            <a:tailEnd type="none" w="med" len="med"/>
          </a:ln>
        </p:spPr>
      </p:cxnSp>
      <p:cxnSp>
        <p:nvCxnSpPr>
          <p:cNvPr id="133" name="Shape 133"/>
          <p:cNvCxnSpPr/>
          <p:nvPr/>
        </p:nvCxnSpPr>
        <p:spPr>
          <a:xfrm rot="10800000" flipH="1">
            <a:off x="2915816" y="3498225"/>
            <a:ext cx="2580299" cy="48900"/>
          </a:xfrm>
          <a:prstGeom prst="straightConnector1">
            <a:avLst/>
          </a:prstGeom>
          <a:noFill/>
          <a:ln w="50800" cap="flat" cmpd="sng">
            <a:solidFill>
              <a:srgbClr val="E3004A"/>
            </a:solidFill>
            <a:prstDash val="solid"/>
            <a:round/>
            <a:headEnd type="none" w="med" len="med"/>
            <a:tailEnd type="none" w="med" len="med"/>
          </a:ln>
        </p:spPr>
      </p:cxnSp>
      <p:cxnSp>
        <p:nvCxnSpPr>
          <p:cNvPr id="134" name="Shape 134"/>
          <p:cNvCxnSpPr/>
          <p:nvPr/>
        </p:nvCxnSpPr>
        <p:spPr>
          <a:xfrm>
            <a:off x="2267742" y="1545636"/>
            <a:ext cx="71700" cy="1928700"/>
          </a:xfrm>
          <a:prstGeom prst="straightConnector1">
            <a:avLst/>
          </a:prstGeom>
          <a:noFill/>
          <a:ln w="50800" cap="flat" cmpd="sng">
            <a:solidFill>
              <a:srgbClr val="E3004A"/>
            </a:solidFill>
            <a:prstDash val="solid"/>
            <a:round/>
            <a:headEnd type="none" w="med" len="med"/>
            <a:tailEnd type="none" w="med" len="med"/>
          </a:ln>
        </p:spPr>
      </p:cxnSp>
      <p:cxnSp>
        <p:nvCxnSpPr>
          <p:cNvPr id="135" name="Shape 135"/>
          <p:cNvCxnSpPr/>
          <p:nvPr/>
        </p:nvCxnSpPr>
        <p:spPr>
          <a:xfrm>
            <a:off x="2548988" y="1545636"/>
            <a:ext cx="3219600" cy="1712400"/>
          </a:xfrm>
          <a:prstGeom prst="straightConnector1">
            <a:avLst/>
          </a:prstGeom>
          <a:noFill/>
          <a:ln w="50800" cap="flat" cmpd="sng">
            <a:solidFill>
              <a:srgbClr val="E3004A"/>
            </a:solidFill>
            <a:prstDash val="solid"/>
            <a:round/>
            <a:headEnd type="none" w="med" len="med"/>
            <a:tailEnd type="none" w="med" len="med"/>
          </a:ln>
        </p:spPr>
      </p:cxnSp>
      <p:cxnSp>
        <p:nvCxnSpPr>
          <p:cNvPr id="136" name="Shape 136"/>
          <p:cNvCxnSpPr/>
          <p:nvPr/>
        </p:nvCxnSpPr>
        <p:spPr>
          <a:xfrm flipH="1">
            <a:off x="2548975" y="1383618"/>
            <a:ext cx="3607200" cy="2163600"/>
          </a:xfrm>
          <a:prstGeom prst="straightConnector1">
            <a:avLst/>
          </a:prstGeom>
          <a:noFill/>
          <a:ln w="50800" cap="flat" cmpd="sng">
            <a:solidFill>
              <a:srgbClr val="E3004A"/>
            </a:solidFill>
            <a:prstDash val="solid"/>
            <a:round/>
            <a:headEnd type="none" w="med" len="med"/>
            <a:tailEnd type="none" w="med" len="med"/>
          </a:ln>
        </p:spPr>
      </p:cxnSp>
      <p:sp>
        <p:nvSpPr>
          <p:cNvPr id="137" name="Shape 137"/>
          <p:cNvSpPr txBox="1"/>
          <p:nvPr/>
        </p:nvSpPr>
        <p:spPr>
          <a:xfrm>
            <a:off x="100125" y="-12"/>
            <a:ext cx="8350200" cy="6918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FFFFFF"/>
              </a:buClr>
              <a:buSzPct val="25000"/>
              <a:buFont typeface="Calibri"/>
              <a:buNone/>
            </a:pPr>
            <a:r>
              <a:rPr lang="nl" sz="3600" b="1"/>
              <a:t> </a:t>
            </a:r>
            <a:r>
              <a:rPr lang="nl" sz="3600" b="1" i="0" u="none" strike="noStrike" cap="none">
                <a:latin typeface="Arial"/>
                <a:ea typeface="Arial"/>
                <a:cs typeface="Arial"/>
                <a:sym typeface="Arial"/>
              </a:rPr>
              <a:t>Le</a:t>
            </a:r>
            <a:r>
              <a:rPr lang="nl" sz="3600" b="1"/>
              <a:t>eromgevingen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Shape 142" descr="DSCF2462.JPG"/>
          <p:cNvPicPr preferRelativeResize="0"/>
          <p:nvPr/>
        </p:nvPicPr>
        <p:blipFill>
          <a:blip r:embed="rId3">
            <a:alphaModFix/>
          </a:blip>
          <a:stretch>
            <a:fillRect/>
          </a:stretch>
        </p:blipFill>
        <p:spPr>
          <a:xfrm>
            <a:off x="3796994" y="854824"/>
            <a:ext cx="3292032" cy="1805525"/>
          </a:xfrm>
          <a:prstGeom prst="rect">
            <a:avLst/>
          </a:prstGeom>
          <a:noFill/>
          <a:ln>
            <a:noFill/>
          </a:ln>
        </p:spPr>
      </p:pic>
      <p:sp>
        <p:nvSpPr>
          <p:cNvPr id="143" name="Shape 143"/>
          <p:cNvSpPr/>
          <p:nvPr/>
        </p:nvSpPr>
        <p:spPr>
          <a:xfrm>
            <a:off x="151425" y="4227225"/>
            <a:ext cx="501900" cy="782400"/>
          </a:xfrm>
          <a:prstGeom prst="rect">
            <a:avLst/>
          </a:prstGeom>
          <a:solidFill>
            <a:srgbClr val="FFFFFF"/>
          </a:solid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144" name="Shape 144" descr="Doe de dino.jpg"/>
          <p:cNvPicPr preferRelativeResize="0"/>
          <p:nvPr/>
        </p:nvPicPr>
        <p:blipFill>
          <a:blip r:embed="rId4">
            <a:alphaModFix/>
          </a:blip>
          <a:stretch>
            <a:fillRect/>
          </a:stretch>
        </p:blipFill>
        <p:spPr>
          <a:xfrm>
            <a:off x="4131573" y="2902923"/>
            <a:ext cx="2957450" cy="1975740"/>
          </a:xfrm>
          <a:prstGeom prst="rect">
            <a:avLst/>
          </a:prstGeom>
          <a:noFill/>
          <a:ln>
            <a:noFill/>
          </a:ln>
        </p:spPr>
      </p:pic>
      <p:sp>
        <p:nvSpPr>
          <p:cNvPr id="145" name="Shape 145"/>
          <p:cNvSpPr txBox="1">
            <a:spLocks noGrp="1"/>
          </p:cNvSpPr>
          <p:nvPr>
            <p:ph type="title"/>
          </p:nvPr>
        </p:nvSpPr>
        <p:spPr>
          <a:xfrm>
            <a:off x="89250" y="91756"/>
            <a:ext cx="7200000" cy="718200"/>
          </a:xfrm>
          <a:prstGeom prst="rect">
            <a:avLst/>
          </a:prstGeom>
        </p:spPr>
        <p:txBody>
          <a:bodyPr lIns="91425" tIns="91425" rIns="91425" bIns="91425" anchor="t" anchorCtr="0">
            <a:noAutofit/>
          </a:bodyPr>
          <a:lstStyle/>
          <a:p>
            <a:pPr lvl="0">
              <a:spcBef>
                <a:spcPts val="0"/>
              </a:spcBef>
              <a:buNone/>
            </a:pPr>
            <a:r>
              <a:rPr lang="nl" sz="3600">
                <a:solidFill>
                  <a:schemeClr val="dk2"/>
                </a:solidFill>
              </a:rPr>
              <a:t>BO Groep 1 t/m 4</a:t>
            </a:r>
          </a:p>
        </p:txBody>
      </p:sp>
      <p:pic>
        <p:nvPicPr>
          <p:cNvPr id="146" name="Shape 146" descr="DSCF3490.JPG"/>
          <p:cNvPicPr preferRelativeResize="0"/>
          <p:nvPr/>
        </p:nvPicPr>
        <p:blipFill>
          <a:blip r:embed="rId5">
            <a:alphaModFix/>
          </a:blip>
          <a:stretch>
            <a:fillRect/>
          </a:stretch>
        </p:blipFill>
        <p:spPr>
          <a:xfrm>
            <a:off x="1221350" y="854825"/>
            <a:ext cx="2407377" cy="1805525"/>
          </a:xfrm>
          <a:prstGeom prst="rect">
            <a:avLst/>
          </a:prstGeom>
          <a:noFill/>
          <a:ln>
            <a:noFill/>
          </a:ln>
        </p:spPr>
      </p:pic>
      <p:pic>
        <p:nvPicPr>
          <p:cNvPr id="147" name="Shape 147" descr="IMG_0025.JPG"/>
          <p:cNvPicPr preferRelativeResize="0"/>
          <p:nvPr/>
        </p:nvPicPr>
        <p:blipFill rotWithShape="1">
          <a:blip r:embed="rId6">
            <a:alphaModFix/>
          </a:blip>
          <a:srcRect r="5571"/>
          <a:stretch/>
        </p:blipFill>
        <p:spPr>
          <a:xfrm>
            <a:off x="1221350" y="2905225"/>
            <a:ext cx="2792575" cy="197114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p:nvPr/>
        </p:nvSpPr>
        <p:spPr>
          <a:xfrm>
            <a:off x="104325" y="276612"/>
            <a:ext cx="7845600" cy="428700"/>
          </a:xfrm>
          <a:prstGeom prst="rect">
            <a:avLst/>
          </a:prstGeom>
          <a:noFill/>
          <a:ln>
            <a:noFill/>
          </a:ln>
        </p:spPr>
        <p:txBody>
          <a:bodyPr lIns="91425" tIns="91425" rIns="91425" bIns="91425" anchor="b" anchorCtr="0">
            <a:noAutofit/>
          </a:bodyPr>
          <a:lstStyle/>
          <a:p>
            <a:pPr lvl="0" rtl="0">
              <a:lnSpc>
                <a:spcPct val="90000"/>
              </a:lnSpc>
              <a:spcBef>
                <a:spcPts val="0"/>
              </a:spcBef>
              <a:buNone/>
            </a:pPr>
            <a:r>
              <a:rPr lang="nl" sz="3600" b="1">
                <a:solidFill>
                  <a:schemeClr val="dk2"/>
                </a:solidFill>
              </a:rPr>
              <a:t>BO Groep 5 t/m 8</a:t>
            </a:r>
          </a:p>
        </p:txBody>
      </p:sp>
      <p:sp>
        <p:nvSpPr>
          <p:cNvPr id="153" name="Shape 153"/>
          <p:cNvSpPr/>
          <p:nvPr/>
        </p:nvSpPr>
        <p:spPr>
          <a:xfrm>
            <a:off x="151425" y="4227225"/>
            <a:ext cx="501900" cy="782400"/>
          </a:xfrm>
          <a:prstGeom prst="rect">
            <a:avLst/>
          </a:prstGeom>
          <a:solidFill>
            <a:srgbClr val="FFFFFF"/>
          </a:solidFill>
          <a:ln w="9525" cap="flat"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154" name="Shape 154" descr="DSCF3435.JPG"/>
          <p:cNvPicPr preferRelativeResize="0"/>
          <p:nvPr/>
        </p:nvPicPr>
        <p:blipFill>
          <a:blip r:embed="rId3">
            <a:alphaModFix/>
          </a:blip>
          <a:stretch>
            <a:fillRect/>
          </a:stretch>
        </p:blipFill>
        <p:spPr>
          <a:xfrm>
            <a:off x="4027449" y="2983687"/>
            <a:ext cx="2630307" cy="1972723"/>
          </a:xfrm>
          <a:prstGeom prst="rect">
            <a:avLst/>
          </a:prstGeom>
          <a:noFill/>
          <a:ln>
            <a:noFill/>
          </a:ln>
        </p:spPr>
      </p:pic>
      <p:pic>
        <p:nvPicPr>
          <p:cNvPr id="155" name="Shape 155"/>
          <p:cNvPicPr preferRelativeResize="0"/>
          <p:nvPr/>
        </p:nvPicPr>
        <p:blipFill>
          <a:blip r:embed="rId4">
            <a:alphaModFix/>
          </a:blip>
          <a:stretch>
            <a:fillRect/>
          </a:stretch>
        </p:blipFill>
        <p:spPr>
          <a:xfrm>
            <a:off x="609050" y="2877215"/>
            <a:ext cx="3113525" cy="2079186"/>
          </a:xfrm>
          <a:prstGeom prst="rect">
            <a:avLst/>
          </a:prstGeom>
          <a:noFill/>
          <a:ln>
            <a:noFill/>
          </a:ln>
        </p:spPr>
      </p:pic>
      <p:pic>
        <p:nvPicPr>
          <p:cNvPr id="156" name="Shape 156"/>
          <p:cNvPicPr preferRelativeResize="0"/>
          <p:nvPr/>
        </p:nvPicPr>
        <p:blipFill rotWithShape="1">
          <a:blip r:embed="rId5">
            <a:alphaModFix/>
          </a:blip>
          <a:srcRect l="29279" t="12731" r="28987" b="34899"/>
          <a:stretch/>
        </p:blipFill>
        <p:spPr>
          <a:xfrm>
            <a:off x="3916074" y="732774"/>
            <a:ext cx="3190348" cy="2020250"/>
          </a:xfrm>
          <a:prstGeom prst="rect">
            <a:avLst/>
          </a:prstGeom>
          <a:noFill/>
          <a:ln>
            <a:noFill/>
          </a:ln>
        </p:spPr>
      </p:pic>
      <p:pic>
        <p:nvPicPr>
          <p:cNvPr id="157" name="Shape 157" descr="IMG_0052.JPG"/>
          <p:cNvPicPr preferRelativeResize="0"/>
          <p:nvPr/>
        </p:nvPicPr>
        <p:blipFill>
          <a:blip r:embed="rId6">
            <a:alphaModFix/>
          </a:blip>
          <a:stretch>
            <a:fillRect/>
          </a:stretch>
        </p:blipFill>
        <p:spPr>
          <a:xfrm>
            <a:off x="609050" y="705328"/>
            <a:ext cx="3113512" cy="2075158"/>
          </a:xfrm>
          <a:prstGeom prst="rect">
            <a:avLst/>
          </a:prstGeom>
          <a:noFill/>
          <a:ln>
            <a:noFill/>
          </a:ln>
        </p:spPr>
      </p:pic>
    </p:spTree>
  </p:cSld>
  <p:clrMapOvr>
    <a:masterClrMapping/>
  </p:clrMapOvr>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883</Words>
  <Application>Microsoft Office PowerPoint</Application>
  <PresentationFormat>Diavoorstelling (16:9)</PresentationFormat>
  <Paragraphs>88</Paragraphs>
  <Slides>14</Slides>
  <Notes>14</Notes>
  <HiddenSlides>0</HiddenSlides>
  <MMClips>0</MMClips>
  <ScaleCrop>false</ScaleCrop>
  <HeadingPairs>
    <vt:vector size="6" baseType="variant">
      <vt:variant>
        <vt:lpstr>Gebruikte lettertypen</vt:lpstr>
      </vt:variant>
      <vt:variant>
        <vt:i4>2</vt:i4>
      </vt:variant>
      <vt:variant>
        <vt:lpstr>Thema</vt:lpstr>
      </vt:variant>
      <vt:variant>
        <vt:i4>1</vt:i4>
      </vt:variant>
      <vt:variant>
        <vt:lpstr>Diatitels</vt:lpstr>
      </vt:variant>
      <vt:variant>
        <vt:i4>14</vt:i4>
      </vt:variant>
    </vt:vector>
  </HeadingPairs>
  <TitlesOfParts>
    <vt:vector size="17" baseType="lpstr">
      <vt:lpstr>Arial</vt:lpstr>
      <vt:lpstr>Calibri</vt:lpstr>
      <vt:lpstr>simple-light-2</vt:lpstr>
      <vt:lpstr>PowerPoint-presentatie</vt:lpstr>
      <vt:lpstr>PowerPoint-presentatie</vt:lpstr>
      <vt:lpstr>PowerPoint-presentatie</vt:lpstr>
      <vt:lpstr>PowerPoint-presentatie</vt:lpstr>
      <vt:lpstr>PowerPoint-presentatie</vt:lpstr>
      <vt:lpstr>Doelgroepen</vt:lpstr>
      <vt:lpstr>PowerPoint-presentatie</vt:lpstr>
      <vt:lpstr>BO Groep 1 t/m 4</vt:lpstr>
      <vt:lpstr>PowerPoint-presentatie</vt:lpstr>
      <vt:lpstr>Onderzoekend leren met Trix in de klas</vt:lpstr>
      <vt:lpstr>PowerPoint-presentatie</vt:lpstr>
      <vt:lpstr>3D-print activiteit (in ontwikkeling)</vt:lpstr>
      <vt:lpstr>PowerPoint-presentatie</vt:lpstr>
      <vt:lpstr>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Matthijs Graner</dc:creator>
  <cp:lastModifiedBy>nnmadmin</cp:lastModifiedBy>
  <cp:revision>1</cp:revision>
  <dcterms:modified xsi:type="dcterms:W3CDTF">2016-11-21T15:36:54Z</dcterms:modified>
</cp:coreProperties>
</file>