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701"/>
  </p:normalViewPr>
  <p:slideViewPr>
    <p:cSldViewPr snapToGrid="0" snapToObjects="1">
      <p:cViewPr varScale="1">
        <p:scale>
          <a:sx n="76" d="100"/>
          <a:sy n="76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56E68-FFD9-A642-B6EA-3AC58BD6D51D}" type="datetimeFigureOut">
              <a:rPr lang="nl-NL" smtClean="0"/>
              <a:t>06-11-16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92B42-00FD-6B49-A588-D861B2DE31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091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92B42-00FD-6B49-A588-D861B2DE31D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907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 met 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Bijenvragen1@gmail.com" TargetMode="External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BmYE7UxVuXI" TargetMode="Externa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BIJ de les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 smtClean="0"/>
              <a:t>Educatief programma (voor groep 1 t/m 8)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/>
              <a:t>	</a:t>
            </a:r>
            <a:r>
              <a:rPr lang="nl-NL" dirty="0" smtClean="0"/>
              <a:t>													Ronald de Moor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12" y="977900"/>
            <a:ext cx="4656667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Dagdeel over bijen voor een aantal groepen of </a:t>
            </a:r>
            <a:r>
              <a:rPr lang="nl-NL" dirty="0" smtClean="0"/>
              <a:t>voor 1 </a:t>
            </a:r>
            <a:r>
              <a:rPr lang="nl-NL" dirty="0"/>
              <a:t>groep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09"/>
          <a:stretch/>
        </p:blipFill>
        <p:spPr>
          <a:xfrm rot="5400000">
            <a:off x="5444470" y="2285594"/>
            <a:ext cx="2894793" cy="213360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923" y="2253190"/>
            <a:ext cx="2785534" cy="208915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4967" y="3336924"/>
            <a:ext cx="2785536" cy="208915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806" y="3352394"/>
            <a:ext cx="4529667" cy="301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Kennismaking met de bij bijvoorbeeld op een zomerfeest etc.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Bijvoorbeeld:</a:t>
            </a:r>
          </a:p>
          <a:p>
            <a:pPr lvl="1"/>
            <a:r>
              <a:rPr lang="nl-NL" dirty="0" smtClean="0"/>
              <a:t>als afsluiting van een natuurproject</a:t>
            </a:r>
          </a:p>
          <a:p>
            <a:pPr lvl="1"/>
            <a:r>
              <a:rPr lang="nl-NL" dirty="0"/>
              <a:t>a</a:t>
            </a:r>
            <a:r>
              <a:rPr lang="nl-NL" dirty="0" smtClean="0"/>
              <a:t>ls onderdeel van een zomerfeest</a:t>
            </a:r>
          </a:p>
          <a:p>
            <a:pPr lvl="1"/>
            <a:r>
              <a:rPr lang="nl-NL" dirty="0" smtClean="0"/>
              <a:t>PR activiteit in het kader van duurzaamheid</a:t>
            </a:r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bright="17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6" t="19399" r="20789"/>
          <a:stretch/>
        </p:blipFill>
        <p:spPr>
          <a:xfrm rot="5400000">
            <a:off x="7602061" y="2077539"/>
            <a:ext cx="4646667" cy="388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Andere opties zijn bespreekbaar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In overleg zijn er vast nog veel meer mogelijkheden te bedenken.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3" b="6879"/>
          <a:stretch/>
        </p:blipFill>
        <p:spPr>
          <a:xfrm>
            <a:off x="3966401" y="3064933"/>
            <a:ext cx="4322953" cy="26585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5" y="2489199"/>
            <a:ext cx="3070577" cy="230293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1854" y="2999316"/>
            <a:ext cx="4080934" cy="306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0">
              <a:schemeClr val="bg2">
                <a:tint val="90000"/>
                <a:satMod val="92000"/>
                <a:lumMod val="120000"/>
              </a:schemeClr>
            </a:gs>
            <a:gs pos="93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Bedankt voor uw aandacht.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Zijn er nog vragen?  </a:t>
            </a:r>
            <a:r>
              <a:rPr lang="nl-NL" dirty="0" smtClean="0">
                <a:hlinkClick r:id="rId3"/>
              </a:rPr>
              <a:t>Bijenvragen1@gmail.com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012" y="2668433"/>
            <a:ext cx="7086600" cy="39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2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Welkom wie ben ik?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2415" y="2017183"/>
            <a:ext cx="4080936" cy="3060702"/>
          </a:xfr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0050" y="2017183"/>
            <a:ext cx="4080933" cy="3060700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211" y="2015822"/>
            <a:ext cx="4070045" cy="30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5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6443" y="287933"/>
            <a:ext cx="3579275" cy="707149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Wat ga ik doen?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36376" y="995082"/>
            <a:ext cx="9568236" cy="1869142"/>
          </a:xfrm>
        </p:spPr>
        <p:txBody>
          <a:bodyPr/>
          <a:lstStyle/>
          <a:p>
            <a:r>
              <a:rPr lang="nl-NL" dirty="0" smtClean="0"/>
              <a:t>Vertellen over het lesprogramma</a:t>
            </a:r>
          </a:p>
          <a:p>
            <a:pPr lvl="1"/>
            <a:r>
              <a:rPr lang="nl-NL" dirty="0" smtClean="0"/>
              <a:t>Hoe tot stand gekomen</a:t>
            </a:r>
          </a:p>
          <a:p>
            <a:pPr lvl="1"/>
            <a:r>
              <a:rPr lang="nl-NL" dirty="0" smtClean="0"/>
              <a:t>Vanuit welke visie</a:t>
            </a:r>
          </a:p>
          <a:p>
            <a:pPr lvl="1"/>
            <a:r>
              <a:rPr lang="nl-NL" dirty="0" smtClean="0"/>
              <a:t>Wat leren ze</a:t>
            </a:r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7038113" y="3618999"/>
            <a:ext cx="5153887" cy="8068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/>
              <a:t>Wat gaan jullie doen?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826443" y="4132729"/>
            <a:ext cx="9568236" cy="1869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Ervaringen opdoen</a:t>
            </a:r>
          </a:p>
          <a:p>
            <a:pPr lvl="1"/>
            <a:r>
              <a:rPr lang="nl-NL" dirty="0" smtClean="0"/>
              <a:t>Over manier van leren</a:t>
            </a:r>
          </a:p>
          <a:p>
            <a:pPr lvl="1"/>
            <a:r>
              <a:rPr lang="nl-NL" dirty="0" smtClean="0"/>
              <a:t>Met verschillende materialen</a:t>
            </a:r>
          </a:p>
          <a:p>
            <a:pPr lvl="1"/>
            <a:r>
              <a:rPr lang="nl-NL" dirty="0" smtClean="0"/>
              <a:t>Vragen stellen 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33" y="465545"/>
            <a:ext cx="36703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8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Ontstaan lesprogramma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err="1" smtClean="0"/>
              <a:t>Bosbergschool.nl</a:t>
            </a:r>
            <a:r>
              <a:rPr lang="nl-NL" sz="2800" dirty="0" smtClean="0"/>
              <a:t> </a:t>
            </a:r>
          </a:p>
          <a:p>
            <a:endParaRPr lang="nl-NL" sz="2800" dirty="0" smtClean="0"/>
          </a:p>
          <a:p>
            <a:pPr lvl="2"/>
            <a:r>
              <a:rPr lang="nl-NL" sz="2800" dirty="0" smtClean="0"/>
              <a:t>Visie op leren</a:t>
            </a:r>
          </a:p>
          <a:p>
            <a:pPr lvl="2"/>
            <a:endParaRPr lang="nl-NL" sz="2800" dirty="0" smtClean="0"/>
          </a:p>
          <a:p>
            <a:pPr lvl="4"/>
            <a:r>
              <a:rPr lang="nl-NL" sz="2800" dirty="0" smtClean="0"/>
              <a:t>O.a. Natuurochtenden en  IPC </a:t>
            </a:r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0681" y="880532"/>
            <a:ext cx="3838223" cy="28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0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Opbouw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1264024"/>
            <a:ext cx="8915400" cy="4647198"/>
          </a:xfrm>
        </p:spPr>
        <p:txBody>
          <a:bodyPr>
            <a:normAutofit lnSpcReduction="10000"/>
          </a:bodyPr>
          <a:lstStyle/>
          <a:p>
            <a:r>
              <a:rPr lang="nl-NL" b="1" u="sng" dirty="0" smtClean="0"/>
              <a:t>Startactiviteit </a:t>
            </a:r>
          </a:p>
          <a:p>
            <a:pPr lvl="1"/>
            <a:r>
              <a:rPr lang="nl-NL" dirty="0" smtClean="0"/>
              <a:t>het doel hiervan is de kinderen te enthousiasmeren</a:t>
            </a:r>
          </a:p>
          <a:p>
            <a:r>
              <a:rPr lang="nl-NL" b="1" u="sng" dirty="0" smtClean="0"/>
              <a:t>Kennisoogst </a:t>
            </a:r>
          </a:p>
          <a:p>
            <a:pPr lvl="1"/>
            <a:r>
              <a:rPr lang="nl-NL" dirty="0" smtClean="0"/>
              <a:t>het doel hiervan is  de bestaande kennis die bij de kinderen  </a:t>
            </a:r>
            <a:br>
              <a:rPr lang="nl-NL" dirty="0" smtClean="0"/>
            </a:br>
            <a:r>
              <a:rPr lang="nl-NL" dirty="0" smtClean="0"/>
              <a:t>        							aanwezig is in kaart te brengen en te </a:t>
            </a:r>
            <a:br>
              <a:rPr lang="nl-NL" dirty="0" smtClean="0"/>
            </a:br>
            <a:r>
              <a:rPr lang="nl-NL" dirty="0" smtClean="0"/>
              <a:t> 								inventariseren van wat ze nog willen leren. </a:t>
            </a:r>
          </a:p>
          <a:p>
            <a:r>
              <a:rPr lang="nl-NL" b="1" dirty="0" smtClean="0"/>
              <a:t>Uitleg van het project </a:t>
            </a:r>
          </a:p>
          <a:p>
            <a:pPr lvl="1"/>
            <a:r>
              <a:rPr lang="nl-NL" dirty="0" smtClean="0"/>
              <a:t>het doel hiervan is de kinderen houvast te geven zodat ze weten wat er komt. </a:t>
            </a:r>
          </a:p>
          <a:p>
            <a:r>
              <a:rPr lang="nl-NL" b="1" u="sng" dirty="0" smtClean="0"/>
              <a:t>Activiteiten bestaan uit theorie- en praktijklessen</a:t>
            </a:r>
          </a:p>
          <a:p>
            <a:pPr lvl="1"/>
            <a:r>
              <a:rPr lang="nl-NL" dirty="0" smtClean="0"/>
              <a:t>het doel hiervan is de koppeling te maken tussen wat je hebt geleerd en wat je ervaart. Onderzoek en verwerkingsactiviteiten</a:t>
            </a:r>
          </a:p>
          <a:p>
            <a:r>
              <a:rPr lang="nl-NL" b="1" u="sng" dirty="0" smtClean="0"/>
              <a:t>Afsluiting</a:t>
            </a:r>
          </a:p>
          <a:p>
            <a:pPr lvl="1"/>
            <a:r>
              <a:rPr lang="nl-NL" dirty="0" smtClean="0"/>
              <a:t>Aan het eind van het project presenteren de kinderen wat ze geleerd hebben aan de ouders. Als kinderen dat kunnen hebben ze ook echt iets geleerd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77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Startactiviteit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7130" y="2905436"/>
            <a:ext cx="8915400" cy="1013012"/>
          </a:xfrm>
        </p:spPr>
        <p:txBody>
          <a:bodyPr/>
          <a:lstStyle/>
          <a:p>
            <a:r>
              <a:rPr lang="nl-NL" dirty="0" smtClean="0"/>
              <a:t>We gaan een bezoekje brengen aan een bijenkolonie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2737130" y="2259105"/>
            <a:ext cx="4564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2"/>
              </a:rPr>
              <a:t>https://</a:t>
            </a:r>
            <a:r>
              <a:rPr lang="nl-NL" dirty="0" smtClean="0">
                <a:hlinkClick r:id="rId2"/>
              </a:rPr>
              <a:t>youtu.be/BmYE7UxVuXI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11" y="3637771"/>
            <a:ext cx="3416301" cy="256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Kennisoogst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Mindmap</a:t>
            </a:r>
            <a:r>
              <a:rPr lang="nl-NL" dirty="0" smtClean="0"/>
              <a:t>:		 Wat weet jij er al van? </a:t>
            </a:r>
          </a:p>
          <a:p>
            <a:endParaRPr lang="nl-NL" dirty="0"/>
          </a:p>
          <a:p>
            <a:r>
              <a:rPr lang="nl-NL" dirty="0" smtClean="0"/>
              <a:t>Inventarisatie: 	Wat wil je er over te weten komen? </a:t>
            </a:r>
            <a:br>
              <a:rPr lang="nl-NL" dirty="0" smtClean="0"/>
            </a:br>
            <a:r>
              <a:rPr lang="nl-NL" dirty="0" smtClean="0"/>
              <a:t>					Wat wil je doen?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533" y="3388153"/>
            <a:ext cx="4064001" cy="304800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007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Uitleg van het project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De bedoeling is kennis, attitude en vaardigheden aan te leren in het algemeen en over de bij in het bijzonder.</a:t>
            </a:r>
          </a:p>
          <a:p>
            <a:r>
              <a:rPr lang="nl-NL" b="1" dirty="0" smtClean="0"/>
              <a:t>Verschillende opties:</a:t>
            </a:r>
          </a:p>
          <a:p>
            <a:r>
              <a:rPr lang="nl-NL" dirty="0" smtClean="0"/>
              <a:t>Adopteren van een bijenkast in de schooltuin of op het dak. Samen met een groep gaan we de bijen verzorgen. </a:t>
            </a:r>
          </a:p>
          <a:p>
            <a:r>
              <a:rPr lang="nl-NL" dirty="0" smtClean="0"/>
              <a:t>Je kan dit project met 1 groep uitvoeren gedurende het jaar. Je moet hierbij denken aan een 5 tal bijeenkomsten van 90 minuten. </a:t>
            </a:r>
          </a:p>
          <a:p>
            <a:r>
              <a:rPr lang="nl-NL" dirty="0" smtClean="0"/>
              <a:t>Dagdeel over bijen voor een aantal groepen of 1 groep</a:t>
            </a:r>
          </a:p>
          <a:p>
            <a:r>
              <a:rPr lang="nl-NL" dirty="0" smtClean="0"/>
              <a:t>Kennismaking met de bij bijvoorbeeld op een zomerfeest etc.</a:t>
            </a:r>
          </a:p>
          <a:p>
            <a:r>
              <a:rPr lang="nl-NL" dirty="0" smtClean="0"/>
              <a:t>Andere opties in overleg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42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Adopteren van een bijenkast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Compleet pakket</a:t>
            </a:r>
          </a:p>
          <a:p>
            <a:r>
              <a:rPr lang="nl-NL" dirty="0" smtClean="0"/>
              <a:t>Kinderen gaan alles meemaken van het bijenjaar</a:t>
            </a:r>
          </a:p>
          <a:p>
            <a:r>
              <a:rPr lang="nl-NL" dirty="0" smtClean="0"/>
              <a:t>Van theorie naar praktijk van de bij naar het potje honing.</a:t>
            </a:r>
          </a:p>
          <a:p>
            <a:r>
              <a:rPr lang="nl-NL" dirty="0" smtClean="0"/>
              <a:t>Ongeveer 5 keer 90 minuten </a:t>
            </a:r>
          </a:p>
          <a:p>
            <a:r>
              <a:rPr lang="nl-NL" dirty="0" smtClean="0"/>
              <a:t>Er komt een bijenvolk in de buurt van de school te staan voor 1 jaar. </a:t>
            </a:r>
          </a:p>
          <a:p>
            <a:r>
              <a:rPr lang="nl-NL" dirty="0" smtClean="0"/>
              <a:t>Kinderen bouwen een insectenhotel wat op school blijft staan.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/>
          <a:stretch/>
        </p:blipFill>
        <p:spPr>
          <a:xfrm rot="5400000">
            <a:off x="5784263" y="4685427"/>
            <a:ext cx="2293567" cy="205157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/>
          <a:stretch/>
        </p:blipFill>
        <p:spPr>
          <a:xfrm>
            <a:off x="2760134" y="4604261"/>
            <a:ext cx="2624666" cy="225373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294" y="4597400"/>
            <a:ext cx="3332118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er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1631</TotalTime>
  <Words>318</Words>
  <Application>Microsoft Macintosh PowerPoint</Application>
  <PresentationFormat>Breedbeeld</PresentationFormat>
  <Paragraphs>66</Paragraphs>
  <Slides>13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Calibri</vt:lpstr>
      <vt:lpstr>Century Gothic</vt:lpstr>
      <vt:lpstr>Wingdings 3</vt:lpstr>
      <vt:lpstr>Arial</vt:lpstr>
      <vt:lpstr>Sliert</vt:lpstr>
      <vt:lpstr>BIJ de les</vt:lpstr>
      <vt:lpstr>Welkom wie ben ik?</vt:lpstr>
      <vt:lpstr>Wat ga ik doen? </vt:lpstr>
      <vt:lpstr>Ontstaan lesprogramma </vt:lpstr>
      <vt:lpstr>Opbouw</vt:lpstr>
      <vt:lpstr>Startactiviteit </vt:lpstr>
      <vt:lpstr>Kennisoogst</vt:lpstr>
      <vt:lpstr>Uitleg van het project</vt:lpstr>
      <vt:lpstr>Adopteren van een bijenkast</vt:lpstr>
      <vt:lpstr>Dagdeel over bijen voor een aantal groepen of voor 1 groep </vt:lpstr>
      <vt:lpstr>Kennismaking met de bij bijvoorbeeld op een zomerfeest etc. </vt:lpstr>
      <vt:lpstr>Andere opties zijn bespreekbaar</vt:lpstr>
      <vt:lpstr>Bedankt voor uw aandacht.  Zijn er nog vragen?  Bijenvragen1@gmail.com   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BIJ de les</dc:title>
  <dc:creator>Ronald De Moor</dc:creator>
  <cp:lastModifiedBy>Ronald De Moor</cp:lastModifiedBy>
  <cp:revision>17</cp:revision>
  <dcterms:created xsi:type="dcterms:W3CDTF">2016-11-05T10:51:16Z</dcterms:created>
  <dcterms:modified xsi:type="dcterms:W3CDTF">2016-11-06T14:02:17Z</dcterms:modified>
</cp:coreProperties>
</file>