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73" r:id="rId4"/>
    <p:sldId id="280" r:id="rId5"/>
    <p:sldId id="275" r:id="rId6"/>
    <p:sldId id="277" r:id="rId7"/>
    <p:sldId id="276" r:id="rId8"/>
    <p:sldId id="279" r:id="rId9"/>
    <p:sldId id="271" r:id="rId10"/>
    <p:sldId id="259" r:id="rId11"/>
    <p:sldId id="258" r:id="rId12"/>
    <p:sldId id="260" r:id="rId13"/>
    <p:sldId id="265" r:id="rId14"/>
    <p:sldId id="266" r:id="rId15"/>
    <p:sldId id="267" r:id="rId16"/>
    <p:sldId id="268" r:id="rId17"/>
    <p:sldId id="261" r:id="rId18"/>
    <p:sldId id="263" r:id="rId19"/>
    <p:sldId id="269" r:id="rId20"/>
    <p:sldId id="270" r:id="rId21"/>
    <p:sldId id="264" r:id="rId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722" autoAdjust="0"/>
  </p:normalViewPr>
  <p:slideViewPr>
    <p:cSldViewPr snapToGrid="0" snapToObjects="1">
      <p:cViewPr varScale="1">
        <p:scale>
          <a:sx n="55" d="100"/>
          <a:sy n="55" d="100"/>
        </p:scale>
        <p:origin x="1362" y="90"/>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 IJkhout" userId="6369664f-baa2-44f8-852c-31c6bf554451" providerId="ADAL" clId="{6AF87A6F-D967-4C19-B7EA-03596CBFB97E}"/>
    <pc:docChg chg="undo custSel addSld delSld modSld sldOrd">
      <pc:chgData name="Jos IJkhout" userId="6369664f-baa2-44f8-852c-31c6bf554451" providerId="ADAL" clId="{6AF87A6F-D967-4C19-B7EA-03596CBFB97E}" dt="2017-11-10T13:00:08.086" v="368" actId="20577"/>
      <pc:docMkLst>
        <pc:docMk/>
      </pc:docMkLst>
      <pc:sldChg chg="modSp">
        <pc:chgData name="Jos IJkhout" userId="6369664f-baa2-44f8-852c-31c6bf554451" providerId="ADAL" clId="{6AF87A6F-D967-4C19-B7EA-03596CBFB97E}" dt="2017-11-10T12:59:09.511" v="351" actId="14100"/>
        <pc:sldMkLst>
          <pc:docMk/>
          <pc:sldMk cId="0" sldId="256"/>
        </pc:sldMkLst>
        <pc:spChg chg="mod">
          <ac:chgData name="Jos IJkhout" userId="6369664f-baa2-44f8-852c-31c6bf554451" providerId="ADAL" clId="{6AF87A6F-D967-4C19-B7EA-03596CBFB97E}" dt="2017-11-10T12:45:05.635" v="0" actId="14100"/>
          <ac:spMkLst>
            <pc:docMk/>
            <pc:sldMk cId="0" sldId="256"/>
            <ac:spMk id="120" creationId="{00000000-0000-0000-0000-000000000000}"/>
          </ac:spMkLst>
        </pc:spChg>
        <pc:spChg chg="mod">
          <ac:chgData name="Jos IJkhout" userId="6369664f-baa2-44f8-852c-31c6bf554451" providerId="ADAL" clId="{6AF87A6F-D967-4C19-B7EA-03596CBFB97E}" dt="2017-11-10T12:59:09.511" v="351" actId="14100"/>
          <ac:spMkLst>
            <pc:docMk/>
            <pc:sldMk cId="0" sldId="256"/>
            <ac:spMk id="121" creationId="{00000000-0000-0000-0000-000000000000}"/>
          </ac:spMkLst>
        </pc:spChg>
      </pc:sldChg>
      <pc:sldChg chg="modSp">
        <pc:chgData name="Jos IJkhout" userId="6369664f-baa2-44f8-852c-31c6bf554451" providerId="ADAL" clId="{6AF87A6F-D967-4C19-B7EA-03596CBFB97E}" dt="2017-11-10T12:53:20.231" v="194" actId="5793"/>
        <pc:sldMkLst>
          <pc:docMk/>
          <pc:sldMk cId="0" sldId="257"/>
        </pc:sldMkLst>
        <pc:spChg chg="mod">
          <ac:chgData name="Jos IJkhout" userId="6369664f-baa2-44f8-852c-31c6bf554451" providerId="ADAL" clId="{6AF87A6F-D967-4C19-B7EA-03596CBFB97E}" dt="2017-11-10T12:53:06.492" v="162" actId="255"/>
          <ac:spMkLst>
            <pc:docMk/>
            <pc:sldMk cId="0" sldId="257"/>
            <ac:spMk id="123" creationId="{00000000-0000-0000-0000-000000000000}"/>
          </ac:spMkLst>
        </pc:spChg>
        <pc:spChg chg="mod">
          <ac:chgData name="Jos IJkhout" userId="6369664f-baa2-44f8-852c-31c6bf554451" providerId="ADAL" clId="{6AF87A6F-D967-4C19-B7EA-03596CBFB97E}" dt="2017-11-10T12:53:20.231" v="194" actId="5793"/>
          <ac:spMkLst>
            <pc:docMk/>
            <pc:sldMk cId="0" sldId="257"/>
            <ac:spMk id="124" creationId="{00000000-0000-0000-0000-000000000000}"/>
          </ac:spMkLst>
        </pc:spChg>
      </pc:sldChg>
      <pc:sldChg chg="modSp add">
        <pc:chgData name="Jos IJkhout" userId="6369664f-baa2-44f8-852c-31c6bf554451" providerId="ADAL" clId="{6AF87A6F-D967-4C19-B7EA-03596CBFB97E}" dt="2017-11-10T12:57:21.192" v="338" actId="20577"/>
        <pc:sldMkLst>
          <pc:docMk/>
          <pc:sldMk cId="3714822671" sldId="258"/>
        </pc:sldMkLst>
        <pc:spChg chg="mod">
          <ac:chgData name="Jos IJkhout" userId="6369664f-baa2-44f8-852c-31c6bf554451" providerId="ADAL" clId="{6AF87A6F-D967-4C19-B7EA-03596CBFB97E}" dt="2017-11-10T12:48:54.727" v="46" actId="20577"/>
          <ac:spMkLst>
            <pc:docMk/>
            <pc:sldMk cId="3714822671" sldId="258"/>
            <ac:spMk id="123" creationId="{00000000-0000-0000-0000-000000000000}"/>
          </ac:spMkLst>
        </pc:spChg>
        <pc:spChg chg="mod">
          <ac:chgData name="Jos IJkhout" userId="6369664f-baa2-44f8-852c-31c6bf554451" providerId="ADAL" clId="{6AF87A6F-D967-4C19-B7EA-03596CBFB97E}" dt="2017-11-10T12:57:21.192" v="338" actId="20577"/>
          <ac:spMkLst>
            <pc:docMk/>
            <pc:sldMk cId="3714822671" sldId="258"/>
            <ac:spMk id="124" creationId="{00000000-0000-0000-0000-000000000000}"/>
          </ac:spMkLst>
        </pc:spChg>
      </pc:sldChg>
      <pc:sldChg chg="modSp add ord">
        <pc:chgData name="Jos IJkhout" userId="6369664f-baa2-44f8-852c-31c6bf554451" providerId="ADAL" clId="{6AF87A6F-D967-4C19-B7EA-03596CBFB97E}" dt="2017-11-10T12:57:47.510" v="341" actId="1076"/>
        <pc:sldMkLst>
          <pc:docMk/>
          <pc:sldMk cId="507432754" sldId="259"/>
        </pc:sldMkLst>
        <pc:spChg chg="mod">
          <ac:chgData name="Jos IJkhout" userId="6369664f-baa2-44f8-852c-31c6bf554451" providerId="ADAL" clId="{6AF87A6F-D967-4C19-B7EA-03596CBFB97E}" dt="2017-11-10T12:57:47.510" v="341" actId="1076"/>
          <ac:spMkLst>
            <pc:docMk/>
            <pc:sldMk cId="507432754" sldId="259"/>
            <ac:spMk id="121" creationId="{00000000-0000-0000-0000-000000000000}"/>
          </ac:spMkLst>
        </pc:spChg>
      </pc:sldChg>
      <pc:sldChg chg="add del">
        <pc:chgData name="Jos IJkhout" userId="6369664f-baa2-44f8-852c-31c6bf554451" providerId="ADAL" clId="{6AF87A6F-D967-4C19-B7EA-03596CBFB97E}" dt="2017-11-10T12:49:05.737" v="48" actId="2696"/>
        <pc:sldMkLst>
          <pc:docMk/>
          <pc:sldMk cId="2189610761" sldId="260"/>
        </pc:sldMkLst>
      </pc:sldChg>
      <pc:sldChg chg="modSp add">
        <pc:chgData name="Jos IJkhout" userId="6369664f-baa2-44f8-852c-31c6bf554451" providerId="ADAL" clId="{6AF87A6F-D967-4C19-B7EA-03596CBFB97E}" dt="2017-11-10T12:51:13.339" v="125" actId="255"/>
        <pc:sldMkLst>
          <pc:docMk/>
          <pc:sldMk cId="3590461021" sldId="260"/>
        </pc:sldMkLst>
        <pc:spChg chg="mod">
          <ac:chgData name="Jos IJkhout" userId="6369664f-baa2-44f8-852c-31c6bf554451" providerId="ADAL" clId="{6AF87A6F-D967-4C19-B7EA-03596CBFB97E}" dt="2017-11-10T12:51:13.339" v="125" actId="255"/>
          <ac:spMkLst>
            <pc:docMk/>
            <pc:sldMk cId="3590461021" sldId="260"/>
            <ac:spMk id="123" creationId="{00000000-0000-0000-0000-000000000000}"/>
          </ac:spMkLst>
        </pc:spChg>
      </pc:sldChg>
      <pc:sldChg chg="modSp add">
        <pc:chgData name="Jos IJkhout" userId="6369664f-baa2-44f8-852c-31c6bf554451" providerId="ADAL" clId="{6AF87A6F-D967-4C19-B7EA-03596CBFB97E}" dt="2017-11-10T12:54:09.188" v="229" actId="20577"/>
        <pc:sldMkLst>
          <pc:docMk/>
          <pc:sldMk cId="742299161" sldId="261"/>
        </pc:sldMkLst>
        <pc:spChg chg="mod">
          <ac:chgData name="Jos IJkhout" userId="6369664f-baa2-44f8-852c-31c6bf554451" providerId="ADAL" clId="{6AF87A6F-D967-4C19-B7EA-03596CBFB97E}" dt="2017-11-10T12:49:42.582" v="75" actId="20577"/>
          <ac:spMkLst>
            <pc:docMk/>
            <pc:sldMk cId="742299161" sldId="261"/>
            <ac:spMk id="123" creationId="{00000000-0000-0000-0000-000000000000}"/>
          </ac:spMkLst>
        </pc:spChg>
        <pc:spChg chg="mod">
          <ac:chgData name="Jos IJkhout" userId="6369664f-baa2-44f8-852c-31c6bf554451" providerId="ADAL" clId="{6AF87A6F-D967-4C19-B7EA-03596CBFB97E}" dt="2017-11-10T12:54:09.188" v="229" actId="20577"/>
          <ac:spMkLst>
            <pc:docMk/>
            <pc:sldMk cId="742299161" sldId="261"/>
            <ac:spMk id="124" creationId="{00000000-0000-0000-0000-000000000000}"/>
          </ac:spMkLst>
        </pc:spChg>
      </pc:sldChg>
      <pc:sldChg chg="modSp add">
        <pc:chgData name="Jos IJkhout" userId="6369664f-baa2-44f8-852c-31c6bf554451" providerId="ADAL" clId="{6AF87A6F-D967-4C19-B7EA-03596CBFB97E}" dt="2017-11-10T13:00:08.086" v="368" actId="20577"/>
        <pc:sldMkLst>
          <pc:docMk/>
          <pc:sldMk cId="1024226520" sldId="262"/>
        </pc:sldMkLst>
        <pc:spChg chg="mod">
          <ac:chgData name="Jos IJkhout" userId="6369664f-baa2-44f8-852c-31c6bf554451" providerId="ADAL" clId="{6AF87A6F-D967-4C19-B7EA-03596CBFB97E}" dt="2017-11-10T12:57:10" v="329" actId="20577"/>
          <ac:spMkLst>
            <pc:docMk/>
            <pc:sldMk cId="1024226520" sldId="262"/>
            <ac:spMk id="123" creationId="{00000000-0000-0000-0000-000000000000}"/>
          </ac:spMkLst>
        </pc:spChg>
        <pc:spChg chg="mod">
          <ac:chgData name="Jos IJkhout" userId="6369664f-baa2-44f8-852c-31c6bf554451" providerId="ADAL" clId="{6AF87A6F-D967-4C19-B7EA-03596CBFB97E}" dt="2017-11-10T13:00:08.086" v="368" actId="20577"/>
          <ac:spMkLst>
            <pc:docMk/>
            <pc:sldMk cId="1024226520" sldId="262"/>
            <ac:spMk id="124" creationId="{00000000-0000-0000-0000-000000000000}"/>
          </ac:spMkLst>
        </pc:spChg>
      </pc:sldChg>
      <pc:sldChg chg="modSp add">
        <pc:chgData name="Jos IJkhout" userId="6369664f-baa2-44f8-852c-31c6bf554451" providerId="ADAL" clId="{6AF87A6F-D967-4C19-B7EA-03596CBFB97E}" dt="2017-11-10T12:54:53.106" v="264" actId="20577"/>
        <pc:sldMkLst>
          <pc:docMk/>
          <pc:sldMk cId="4169818923" sldId="263"/>
        </pc:sldMkLst>
        <pc:spChg chg="mod">
          <ac:chgData name="Jos IJkhout" userId="6369664f-baa2-44f8-852c-31c6bf554451" providerId="ADAL" clId="{6AF87A6F-D967-4C19-B7EA-03596CBFB97E}" dt="2017-11-10T12:54:53.106" v="264" actId="20577"/>
          <ac:spMkLst>
            <pc:docMk/>
            <pc:sldMk cId="4169818923" sldId="263"/>
            <ac:spMk id="123" creationId="{00000000-0000-0000-0000-000000000000}"/>
          </ac:spMkLst>
        </pc:spChg>
      </pc:sldChg>
      <pc:sldChg chg="modSp add">
        <pc:chgData name="Jos IJkhout" userId="6369664f-baa2-44f8-852c-31c6bf554451" providerId="ADAL" clId="{6AF87A6F-D967-4C19-B7EA-03596CBFB97E}" dt="2017-11-10T12:56:52.306" v="317" actId="20577"/>
        <pc:sldMkLst>
          <pc:docMk/>
          <pc:sldMk cId="2025255717" sldId="264"/>
        </pc:sldMkLst>
        <pc:spChg chg="mod">
          <ac:chgData name="Jos IJkhout" userId="6369664f-baa2-44f8-852c-31c6bf554451" providerId="ADAL" clId="{6AF87A6F-D967-4C19-B7EA-03596CBFB97E}" dt="2017-11-10T12:55:15.729" v="272" actId="20577"/>
          <ac:spMkLst>
            <pc:docMk/>
            <pc:sldMk cId="2025255717" sldId="264"/>
            <ac:spMk id="123" creationId="{00000000-0000-0000-0000-000000000000}"/>
          </ac:spMkLst>
        </pc:spChg>
        <pc:spChg chg="mod">
          <ac:chgData name="Jos IJkhout" userId="6369664f-baa2-44f8-852c-31c6bf554451" providerId="ADAL" clId="{6AF87A6F-D967-4C19-B7EA-03596CBFB97E}" dt="2017-11-10T12:56:52.306" v="317" actId="20577"/>
          <ac:spMkLst>
            <pc:docMk/>
            <pc:sldMk cId="2025255717" sldId="264"/>
            <ac:spMk id="124" creationId="{00000000-0000-0000-0000-000000000000}"/>
          </ac:spMkLst>
        </pc:spChg>
      </pc:sldChg>
      <pc:sldMasterChg chg="delSldLayout">
        <pc:chgData name="Jos IJkhout" userId="6369664f-baa2-44f8-852c-31c6bf554451" providerId="ADAL" clId="{6AF87A6F-D967-4C19-B7EA-03596CBFB97E}" dt="2017-11-10T12:49:05.737" v="49" actId="2696"/>
        <pc:sldMasterMkLst>
          <pc:docMk/>
          <pc:sldMasterMk cId="0" sldId="2147483648"/>
        </pc:sldMasterMkLst>
        <pc:sldLayoutChg chg="del">
          <pc:chgData name="Jos IJkhout" userId="6369664f-baa2-44f8-852c-31c6bf554451" providerId="ADAL" clId="{6AF87A6F-D967-4C19-B7EA-03596CBFB97E}" dt="2017-11-10T12:49:05.737" v="49" actId="2696"/>
          <pc:sldLayoutMkLst>
            <pc:docMk/>
            <pc:sldMasterMk cId="0" sldId="2147483648"/>
            <pc:sldLayoutMk cId="0" sldId="2147483650"/>
          </pc:sldLayoutMkLst>
        </pc:sldLayoutChg>
      </pc:sldMasterChg>
    </pc:docChg>
  </pc:docChgLst>
  <pc:docChgLst>
    <pc:chgData name="Bernadette van Heel" userId="18a6a340-657b-4887-9b66-9ab4705d8a2d" providerId="ADAL" clId="{B2B50B34-AC26-403C-826B-2FB571146820}"/>
    <pc:docChg chg="undo redo custSel addSld delSld modSld sldOrd">
      <pc:chgData name="Bernadette van Heel" userId="18a6a340-657b-4887-9b66-9ab4705d8a2d" providerId="ADAL" clId="{B2B50B34-AC26-403C-826B-2FB571146820}" dt="2017-11-24T11:17:08.878" v="3370" actId="2696"/>
      <pc:docMkLst>
        <pc:docMk/>
      </pc:docMkLst>
      <pc:sldChg chg="modSp">
        <pc:chgData name="Bernadette van Heel" userId="18a6a340-657b-4887-9b66-9ab4705d8a2d" providerId="ADAL" clId="{B2B50B34-AC26-403C-826B-2FB571146820}" dt="2017-11-22T13:21:34.433" v="2923" actId="6549"/>
        <pc:sldMkLst>
          <pc:docMk/>
          <pc:sldMk cId="0" sldId="256"/>
        </pc:sldMkLst>
        <pc:spChg chg="mod">
          <ac:chgData name="Bernadette van Heel" userId="18a6a340-657b-4887-9b66-9ab4705d8a2d" providerId="ADAL" clId="{B2B50B34-AC26-403C-826B-2FB571146820}" dt="2017-11-22T13:21:34.433" v="2923" actId="6549"/>
          <ac:spMkLst>
            <pc:docMk/>
            <pc:sldMk cId="0" sldId="256"/>
            <ac:spMk id="121" creationId="{00000000-0000-0000-0000-000000000000}"/>
          </ac:spMkLst>
        </pc:spChg>
      </pc:sldChg>
      <pc:sldChg chg="addSp delSp modSp delAnim modAnim modNotesTx">
        <pc:chgData name="Bernadette van Heel" userId="18a6a340-657b-4887-9b66-9ab4705d8a2d" providerId="ADAL" clId="{B2B50B34-AC26-403C-826B-2FB571146820}" dt="2017-11-22T14:05:38.814" v="3187" actId="1036"/>
        <pc:sldMkLst>
          <pc:docMk/>
          <pc:sldMk cId="0" sldId="257"/>
        </pc:sldMkLst>
        <pc:spChg chg="add mod">
          <ac:chgData name="Bernadette van Heel" userId="18a6a340-657b-4887-9b66-9ab4705d8a2d" providerId="ADAL" clId="{B2B50B34-AC26-403C-826B-2FB571146820}" dt="2017-11-22T13:22:57.043" v="2938" actId="1076"/>
          <ac:spMkLst>
            <pc:docMk/>
            <pc:sldMk cId="0" sldId="257"/>
            <ac:spMk id="5" creationId="{1EF7138A-8C39-4D27-B236-0AEF2AADE8AC}"/>
          </ac:spMkLst>
        </pc:spChg>
        <pc:spChg chg="add del mod">
          <ac:chgData name="Bernadette van Heel" userId="18a6a340-657b-4887-9b66-9ab4705d8a2d" providerId="ADAL" clId="{B2B50B34-AC26-403C-826B-2FB571146820}" dt="2017-11-22T13:32:00.245" v="2982" actId="478"/>
          <ac:spMkLst>
            <pc:docMk/>
            <pc:sldMk cId="0" sldId="257"/>
            <ac:spMk id="7" creationId="{277A8FBE-F9DF-4DFF-A03B-601D3542E49A}"/>
          </ac:spMkLst>
        </pc:spChg>
        <pc:spChg chg="add del mod">
          <ac:chgData name="Bernadette van Heel" userId="18a6a340-657b-4887-9b66-9ab4705d8a2d" providerId="ADAL" clId="{B2B50B34-AC26-403C-826B-2FB571146820}" dt="2017-11-22T13:32:07.695" v="2984" actId="478"/>
          <ac:spMkLst>
            <pc:docMk/>
            <pc:sldMk cId="0" sldId="257"/>
            <ac:spMk id="8" creationId="{809BFBA9-9CAA-4574-9937-F7C01D4A7048}"/>
          </ac:spMkLst>
        </pc:spChg>
        <pc:spChg chg="add del mod">
          <ac:chgData name="Bernadette van Heel" userId="18a6a340-657b-4887-9b66-9ab4705d8a2d" providerId="ADAL" clId="{B2B50B34-AC26-403C-826B-2FB571146820}" dt="2017-11-22T13:32:07.695" v="2984" actId="478"/>
          <ac:spMkLst>
            <pc:docMk/>
            <pc:sldMk cId="0" sldId="257"/>
            <ac:spMk id="9" creationId="{64BE33B2-BE2C-4A4F-AFE9-4E24791E4DFD}"/>
          </ac:spMkLst>
        </pc:spChg>
        <pc:spChg chg="add del mod">
          <ac:chgData name="Bernadette van Heel" userId="18a6a340-657b-4887-9b66-9ab4705d8a2d" providerId="ADAL" clId="{B2B50B34-AC26-403C-826B-2FB571146820}" dt="2017-11-22T13:32:07.695" v="2984" actId="478"/>
          <ac:spMkLst>
            <pc:docMk/>
            <pc:sldMk cId="0" sldId="257"/>
            <ac:spMk id="10" creationId="{A835E07C-6D87-4D36-8BCE-5241C455DA03}"/>
          </ac:spMkLst>
        </pc:spChg>
        <pc:spChg chg="add del mod">
          <ac:chgData name="Bernadette van Heel" userId="18a6a340-657b-4887-9b66-9ab4705d8a2d" providerId="ADAL" clId="{B2B50B34-AC26-403C-826B-2FB571146820}" dt="2017-11-22T13:32:07.695" v="2984" actId="478"/>
          <ac:spMkLst>
            <pc:docMk/>
            <pc:sldMk cId="0" sldId="257"/>
            <ac:spMk id="11" creationId="{6D8473A3-EB5C-4E9E-B891-DA476AB28BBE}"/>
          </ac:spMkLst>
        </pc:spChg>
        <pc:spChg chg="add del mod">
          <ac:chgData name="Bernadette van Heel" userId="18a6a340-657b-4887-9b66-9ab4705d8a2d" providerId="ADAL" clId="{B2B50B34-AC26-403C-826B-2FB571146820}" dt="2017-11-22T13:32:07.695" v="2984" actId="478"/>
          <ac:spMkLst>
            <pc:docMk/>
            <pc:sldMk cId="0" sldId="257"/>
            <ac:spMk id="12" creationId="{306B364E-7041-4858-8F1C-4ADBE2007B63}"/>
          </ac:spMkLst>
        </pc:spChg>
        <pc:spChg chg="add del mod">
          <ac:chgData name="Bernadette van Heel" userId="18a6a340-657b-4887-9b66-9ab4705d8a2d" providerId="ADAL" clId="{B2B50B34-AC26-403C-826B-2FB571146820}" dt="2017-11-22T13:32:00.932" v="2983" actId="478"/>
          <ac:spMkLst>
            <pc:docMk/>
            <pc:sldMk cId="0" sldId="257"/>
            <ac:spMk id="13" creationId="{8A558F01-9C68-4483-86F2-FEAEA73CF54E}"/>
          </ac:spMkLst>
        </pc:spChg>
        <pc:spChg chg="add del mod">
          <ac:chgData name="Bernadette van Heel" userId="18a6a340-657b-4887-9b66-9ab4705d8a2d" providerId="ADAL" clId="{B2B50B34-AC26-403C-826B-2FB571146820}" dt="2017-11-22T13:32:07.695" v="2984" actId="478"/>
          <ac:spMkLst>
            <pc:docMk/>
            <pc:sldMk cId="0" sldId="257"/>
            <ac:spMk id="14" creationId="{79CE2D56-A665-4C25-B106-E6F9BD2C347D}"/>
          </ac:spMkLst>
        </pc:spChg>
        <pc:spChg chg="add del mod">
          <ac:chgData name="Bernadette van Heel" userId="18a6a340-657b-4887-9b66-9ab4705d8a2d" providerId="ADAL" clId="{B2B50B34-AC26-403C-826B-2FB571146820}" dt="2017-11-22T13:32:07.695" v="2984" actId="478"/>
          <ac:spMkLst>
            <pc:docMk/>
            <pc:sldMk cId="0" sldId="257"/>
            <ac:spMk id="15" creationId="{B26F6908-B129-4D7F-8531-7F3CA0B8DE74}"/>
          </ac:spMkLst>
        </pc:spChg>
        <pc:spChg chg="add del mod">
          <ac:chgData name="Bernadette van Heel" userId="18a6a340-657b-4887-9b66-9ab4705d8a2d" providerId="ADAL" clId="{B2B50B34-AC26-403C-826B-2FB571146820}" dt="2017-11-22T13:32:07.695" v="2984" actId="478"/>
          <ac:spMkLst>
            <pc:docMk/>
            <pc:sldMk cId="0" sldId="257"/>
            <ac:spMk id="16" creationId="{CF99576B-208D-4D3C-B891-BAD3F3F157A9}"/>
          </ac:spMkLst>
        </pc:spChg>
        <pc:spChg chg="add del mod">
          <ac:chgData name="Bernadette van Heel" userId="18a6a340-657b-4887-9b66-9ab4705d8a2d" providerId="ADAL" clId="{B2B50B34-AC26-403C-826B-2FB571146820}" dt="2017-11-22T13:31:58.624" v="2980" actId="478"/>
          <ac:spMkLst>
            <pc:docMk/>
            <pc:sldMk cId="0" sldId="257"/>
            <ac:spMk id="17" creationId="{D0F8E62F-7CD6-4F54-9C4F-D6A2DBD6B310}"/>
          </ac:spMkLst>
        </pc:spChg>
        <pc:spChg chg="add del mod">
          <ac:chgData name="Bernadette van Heel" userId="18a6a340-657b-4887-9b66-9ab4705d8a2d" providerId="ADAL" clId="{B2B50B34-AC26-403C-826B-2FB571146820}" dt="2017-11-22T13:32:09.479" v="2985" actId="478"/>
          <ac:spMkLst>
            <pc:docMk/>
            <pc:sldMk cId="0" sldId="257"/>
            <ac:spMk id="18" creationId="{CC5C89DA-FC74-47DA-8221-2E7A00B21BF1}"/>
          </ac:spMkLst>
        </pc:spChg>
        <pc:spChg chg="add del mod">
          <ac:chgData name="Bernadette van Heel" userId="18a6a340-657b-4887-9b66-9ab4705d8a2d" providerId="ADAL" clId="{B2B50B34-AC26-403C-826B-2FB571146820}" dt="2017-11-22T13:32:07.695" v="2984" actId="478"/>
          <ac:spMkLst>
            <pc:docMk/>
            <pc:sldMk cId="0" sldId="257"/>
            <ac:spMk id="19" creationId="{05E2C258-DFF2-4F75-8C0F-54A75108DFB5}"/>
          </ac:spMkLst>
        </pc:spChg>
        <pc:spChg chg="add del mod">
          <ac:chgData name="Bernadette van Heel" userId="18a6a340-657b-4887-9b66-9ab4705d8a2d" providerId="ADAL" clId="{B2B50B34-AC26-403C-826B-2FB571146820}" dt="2017-11-22T13:32:07.695" v="2984" actId="478"/>
          <ac:spMkLst>
            <pc:docMk/>
            <pc:sldMk cId="0" sldId="257"/>
            <ac:spMk id="20" creationId="{58426B00-F615-4DB0-A7F1-51087D0B5A4C}"/>
          </ac:spMkLst>
        </pc:spChg>
        <pc:spChg chg="add del mod">
          <ac:chgData name="Bernadette van Heel" userId="18a6a340-657b-4887-9b66-9ab4705d8a2d" providerId="ADAL" clId="{B2B50B34-AC26-403C-826B-2FB571146820}" dt="2017-11-22T13:16:21.426" v="2660" actId="478"/>
          <ac:spMkLst>
            <pc:docMk/>
            <pc:sldMk cId="0" sldId="257"/>
            <ac:spMk id="21" creationId="{CAD7C36B-4D35-439F-A05B-0D6D63610C96}"/>
          </ac:spMkLst>
        </pc:spChg>
        <pc:spChg chg="add del mod">
          <ac:chgData name="Bernadette van Heel" userId="18a6a340-657b-4887-9b66-9ab4705d8a2d" providerId="ADAL" clId="{B2B50B34-AC26-403C-826B-2FB571146820}" dt="2017-11-22T13:16:21.426" v="2660" actId="478"/>
          <ac:spMkLst>
            <pc:docMk/>
            <pc:sldMk cId="0" sldId="257"/>
            <ac:spMk id="22" creationId="{1C2AFB1C-6D7D-4C72-84AD-5FB42A13738F}"/>
          </ac:spMkLst>
        </pc:spChg>
        <pc:spChg chg="mod">
          <ac:chgData name="Bernadette van Heel" userId="18a6a340-657b-4887-9b66-9ab4705d8a2d" providerId="ADAL" clId="{B2B50B34-AC26-403C-826B-2FB571146820}" dt="2017-11-22T13:01:06.465" v="1851" actId="20577"/>
          <ac:spMkLst>
            <pc:docMk/>
            <pc:sldMk cId="0" sldId="257"/>
            <ac:spMk id="123" creationId="{00000000-0000-0000-0000-000000000000}"/>
          </ac:spMkLst>
        </pc:spChg>
        <pc:spChg chg="mod">
          <ac:chgData name="Bernadette van Heel" userId="18a6a340-657b-4887-9b66-9ab4705d8a2d" providerId="ADAL" clId="{B2B50B34-AC26-403C-826B-2FB571146820}" dt="2017-11-22T13:01:35.852" v="1884" actId="14100"/>
          <ac:spMkLst>
            <pc:docMk/>
            <pc:sldMk cId="0" sldId="257"/>
            <ac:spMk id="124" creationId="{00000000-0000-0000-0000-000000000000}"/>
          </ac:spMkLst>
        </pc:spChg>
        <pc:picChg chg="del mod">
          <ac:chgData name="Bernadette van Heel" userId="18a6a340-657b-4887-9b66-9ab4705d8a2d" providerId="ADAL" clId="{B2B50B34-AC26-403C-826B-2FB571146820}" dt="2017-11-22T13:40:45.313" v="3063" actId="478"/>
          <ac:picMkLst>
            <pc:docMk/>
            <pc:sldMk cId="0" sldId="257"/>
            <ac:picMk id="6" creationId="{00000000-0000-0000-0000-000000000000}"/>
          </ac:picMkLst>
        </pc:picChg>
        <pc:picChg chg="add mod">
          <ac:chgData name="Bernadette van Heel" userId="18a6a340-657b-4887-9b66-9ab4705d8a2d" providerId="ADAL" clId="{B2B50B34-AC26-403C-826B-2FB571146820}" dt="2017-11-22T14:05:38.814" v="3187" actId="1036"/>
          <ac:picMkLst>
            <pc:docMk/>
            <pc:sldMk cId="0" sldId="257"/>
            <ac:picMk id="6" creationId="{B983246D-FFB4-4748-ABDA-28989485CC11}"/>
          </ac:picMkLst>
        </pc:picChg>
        <pc:picChg chg="add del">
          <ac:chgData name="Bernadette van Heel" userId="18a6a340-657b-4887-9b66-9ab4705d8a2d" providerId="ADAL" clId="{B2B50B34-AC26-403C-826B-2FB571146820}" dt="2017-11-22T13:40:44.175" v="3062" actId="478"/>
          <ac:picMkLst>
            <pc:docMk/>
            <pc:sldMk cId="0" sldId="257"/>
            <ac:picMk id="23" creationId="{9096F962-8E06-429E-98B8-B70C9D030003}"/>
          </ac:picMkLst>
        </pc:picChg>
      </pc:sldChg>
      <pc:sldChg chg="modSp modNotesTx">
        <pc:chgData name="Bernadette van Heel" userId="18a6a340-657b-4887-9b66-9ab4705d8a2d" providerId="ADAL" clId="{B2B50B34-AC26-403C-826B-2FB571146820}" dt="2017-11-22T12:41:27.599" v="1579" actId="20577"/>
        <pc:sldMkLst>
          <pc:docMk/>
          <pc:sldMk cId="3714822671" sldId="258"/>
        </pc:sldMkLst>
        <pc:spChg chg="mod">
          <ac:chgData name="Bernadette van Heel" userId="18a6a340-657b-4887-9b66-9ab4705d8a2d" providerId="ADAL" clId="{B2B50B34-AC26-403C-826B-2FB571146820}" dt="2017-11-22T12:40:26.177" v="1530" actId="20577"/>
          <ac:spMkLst>
            <pc:docMk/>
            <pc:sldMk cId="3714822671" sldId="258"/>
            <ac:spMk id="124" creationId="{00000000-0000-0000-0000-000000000000}"/>
          </ac:spMkLst>
        </pc:spChg>
      </pc:sldChg>
      <pc:sldChg chg="modSp">
        <pc:chgData name="Bernadette van Heel" userId="18a6a340-657b-4887-9b66-9ab4705d8a2d" providerId="ADAL" clId="{B2B50B34-AC26-403C-826B-2FB571146820}" dt="2017-11-22T10:41:46.610" v="53" actId="114"/>
        <pc:sldMkLst>
          <pc:docMk/>
          <pc:sldMk cId="507432754" sldId="259"/>
        </pc:sldMkLst>
        <pc:spChg chg="mod">
          <ac:chgData name="Bernadette van Heel" userId="18a6a340-657b-4887-9b66-9ab4705d8a2d" providerId="ADAL" clId="{B2B50B34-AC26-403C-826B-2FB571146820}" dt="2017-11-22T10:41:46.610" v="53" actId="114"/>
          <ac:spMkLst>
            <pc:docMk/>
            <pc:sldMk cId="507432754" sldId="259"/>
            <ac:spMk id="121" creationId="{00000000-0000-0000-0000-000000000000}"/>
          </ac:spMkLst>
        </pc:spChg>
        <pc:picChg chg="mod">
          <ac:chgData name="Bernadette van Heel" userId="18a6a340-657b-4887-9b66-9ab4705d8a2d" providerId="ADAL" clId="{B2B50B34-AC26-403C-826B-2FB571146820}" dt="2017-11-22T10:41:19.663" v="27" actId="1076"/>
          <ac:picMkLst>
            <pc:docMk/>
            <pc:sldMk cId="507432754" sldId="259"/>
            <ac:picMk id="119" creationId="{00000000-0000-0000-0000-000000000000}"/>
          </ac:picMkLst>
        </pc:picChg>
      </pc:sldChg>
      <pc:sldChg chg="addSp delSp modSp modNotesTx">
        <pc:chgData name="Bernadette van Heel" userId="18a6a340-657b-4887-9b66-9ab4705d8a2d" providerId="ADAL" clId="{B2B50B34-AC26-403C-826B-2FB571146820}" dt="2017-11-22T12:41:40.113" v="1632" actId="20577"/>
        <pc:sldMkLst>
          <pc:docMk/>
          <pc:sldMk cId="3590461021" sldId="260"/>
        </pc:sldMkLst>
        <pc:spChg chg="add del">
          <ac:chgData name="Bernadette van Heel" userId="18a6a340-657b-4887-9b66-9ab4705d8a2d" providerId="ADAL" clId="{B2B50B34-AC26-403C-826B-2FB571146820}" dt="2017-11-22T11:00:58.310" v="289" actId="20577"/>
          <ac:spMkLst>
            <pc:docMk/>
            <pc:sldMk cId="3590461021" sldId="260"/>
            <ac:spMk id="2" creationId="{EAA4B49C-940C-494A-879E-20EEE8FAE0FD}"/>
          </ac:spMkLst>
        </pc:spChg>
        <pc:spChg chg="mod">
          <ac:chgData name="Bernadette van Heel" userId="18a6a340-657b-4887-9b66-9ab4705d8a2d" providerId="ADAL" clId="{B2B50B34-AC26-403C-826B-2FB571146820}" dt="2017-11-22T11:00:01.069" v="287" actId="404"/>
          <ac:spMkLst>
            <pc:docMk/>
            <pc:sldMk cId="3590461021" sldId="260"/>
            <ac:spMk id="124" creationId="{00000000-0000-0000-0000-000000000000}"/>
          </ac:spMkLst>
        </pc:spChg>
        <pc:picChg chg="add mod modCrop">
          <ac:chgData name="Bernadette van Heel" userId="18a6a340-657b-4887-9b66-9ab4705d8a2d" providerId="ADAL" clId="{B2B50B34-AC26-403C-826B-2FB571146820}" dt="2017-11-22T11:02:21.802" v="298" actId="1076"/>
          <ac:picMkLst>
            <pc:docMk/>
            <pc:sldMk cId="3590461021" sldId="260"/>
            <ac:picMk id="3" creationId="{C5766120-630A-44B3-9361-643B63315F0D}"/>
          </ac:picMkLst>
        </pc:picChg>
      </pc:sldChg>
      <pc:sldChg chg="modSp">
        <pc:chgData name="Bernadette van Heel" userId="18a6a340-657b-4887-9b66-9ab4705d8a2d" providerId="ADAL" clId="{B2B50B34-AC26-403C-826B-2FB571146820}" dt="2017-11-24T10:59:11.622" v="3369" actId="20577"/>
        <pc:sldMkLst>
          <pc:docMk/>
          <pc:sldMk cId="742299161" sldId="261"/>
        </pc:sldMkLst>
        <pc:spChg chg="mod">
          <ac:chgData name="Bernadette van Heel" userId="18a6a340-657b-4887-9b66-9ab4705d8a2d" providerId="ADAL" clId="{B2B50B34-AC26-403C-826B-2FB571146820}" dt="2017-11-24T10:59:11.622" v="3369" actId="20577"/>
          <ac:spMkLst>
            <pc:docMk/>
            <pc:sldMk cId="742299161" sldId="261"/>
            <ac:spMk id="124" creationId="{00000000-0000-0000-0000-000000000000}"/>
          </ac:spMkLst>
        </pc:spChg>
      </pc:sldChg>
      <pc:sldChg chg="del">
        <pc:chgData name="Bernadette van Heel" userId="18a6a340-657b-4887-9b66-9ab4705d8a2d" providerId="ADAL" clId="{B2B50B34-AC26-403C-826B-2FB571146820}" dt="2017-11-24T11:17:08.878" v="3370" actId="2696"/>
        <pc:sldMkLst>
          <pc:docMk/>
          <pc:sldMk cId="1024226520" sldId="262"/>
        </pc:sldMkLst>
      </pc:sldChg>
      <pc:sldChg chg="addSp delSp modSp modAnim">
        <pc:chgData name="Bernadette van Heel" userId="18a6a340-657b-4887-9b66-9ab4705d8a2d" providerId="ADAL" clId="{B2B50B34-AC26-403C-826B-2FB571146820}" dt="2017-11-22T15:38:55.327" v="3204" actId="167"/>
        <pc:sldMkLst>
          <pc:docMk/>
          <pc:sldMk cId="4169818923" sldId="263"/>
        </pc:sldMkLst>
        <pc:spChg chg="mod">
          <ac:chgData name="Bernadette van Heel" userId="18a6a340-657b-4887-9b66-9ab4705d8a2d" providerId="ADAL" clId="{B2B50B34-AC26-403C-826B-2FB571146820}" dt="2017-11-22T12:45:12.693" v="1637" actId="1076"/>
          <ac:spMkLst>
            <pc:docMk/>
            <pc:sldMk cId="4169818923" sldId="263"/>
            <ac:spMk id="123" creationId="{00000000-0000-0000-0000-000000000000}"/>
          </ac:spMkLst>
        </pc:spChg>
        <pc:spChg chg="del">
          <ac:chgData name="Bernadette van Heel" userId="18a6a340-657b-4887-9b66-9ab4705d8a2d" providerId="ADAL" clId="{B2B50B34-AC26-403C-826B-2FB571146820}" dt="2017-11-22T12:44:58" v="1633" actId="478"/>
          <ac:spMkLst>
            <pc:docMk/>
            <pc:sldMk cId="4169818923" sldId="263"/>
            <ac:spMk id="124" creationId="{00000000-0000-0000-0000-000000000000}"/>
          </ac:spMkLst>
        </pc:spChg>
        <pc:picChg chg="add mod modCrop">
          <ac:chgData name="Bernadette van Heel" userId="18a6a340-657b-4887-9b66-9ab4705d8a2d" providerId="ADAL" clId="{B2B50B34-AC26-403C-826B-2FB571146820}" dt="2017-11-22T12:47:13.911" v="1656" actId="1076"/>
          <ac:picMkLst>
            <pc:docMk/>
            <pc:sldMk cId="4169818923" sldId="263"/>
            <ac:picMk id="2" creationId="{51334288-D2D2-4DB0-B181-A7CC234529EF}"/>
          </ac:picMkLst>
        </pc:picChg>
        <pc:picChg chg="add mod modCrop">
          <ac:chgData name="Bernadette van Heel" userId="18a6a340-657b-4887-9b66-9ab4705d8a2d" providerId="ADAL" clId="{B2B50B34-AC26-403C-826B-2FB571146820}" dt="2017-11-22T12:47:15.244" v="1657" actId="1076"/>
          <ac:picMkLst>
            <pc:docMk/>
            <pc:sldMk cId="4169818923" sldId="263"/>
            <ac:picMk id="3" creationId="{A1026325-1376-4E7E-A51C-CBFFEBA927D7}"/>
          </ac:picMkLst>
        </pc:picChg>
        <pc:picChg chg="add del mod">
          <ac:chgData name="Bernadette van Heel" userId="18a6a340-657b-4887-9b66-9ab4705d8a2d" providerId="ADAL" clId="{B2B50B34-AC26-403C-826B-2FB571146820}" dt="2017-11-22T15:38:55.327" v="3204" actId="167"/>
          <ac:picMkLst>
            <pc:docMk/>
            <pc:sldMk cId="4169818923" sldId="263"/>
            <ac:picMk id="7" creationId="{A74D974E-DCA3-4B5A-8327-A305DCE7C647}"/>
          </ac:picMkLst>
        </pc:picChg>
      </pc:sldChg>
      <pc:sldChg chg="addSp modSp modAnim modNotesTx">
        <pc:chgData name="Bernadette van Heel" userId="18a6a340-657b-4887-9b66-9ab4705d8a2d" providerId="ADAL" clId="{B2B50B34-AC26-403C-826B-2FB571146820}" dt="2017-11-22T12:55:10.052" v="1758" actId="167"/>
        <pc:sldMkLst>
          <pc:docMk/>
          <pc:sldMk cId="2025255717" sldId="264"/>
        </pc:sldMkLst>
        <pc:spChg chg="mod">
          <ac:chgData name="Bernadette van Heel" userId="18a6a340-657b-4887-9b66-9ab4705d8a2d" providerId="ADAL" clId="{B2B50B34-AC26-403C-826B-2FB571146820}" dt="2017-11-22T12:55:06.302" v="1757" actId="20577"/>
          <ac:spMkLst>
            <pc:docMk/>
            <pc:sldMk cId="2025255717" sldId="264"/>
            <ac:spMk id="124" creationId="{00000000-0000-0000-0000-000000000000}"/>
          </ac:spMkLst>
        </pc:spChg>
        <pc:picChg chg="add mod">
          <ac:chgData name="Bernadette van Heel" userId="18a6a340-657b-4887-9b66-9ab4705d8a2d" providerId="ADAL" clId="{B2B50B34-AC26-403C-826B-2FB571146820}" dt="2017-11-22T12:54:48.552" v="1738" actId="1076"/>
          <ac:picMkLst>
            <pc:docMk/>
            <pc:sldMk cId="2025255717" sldId="264"/>
            <ac:picMk id="2" creationId="{F622AA04-63EC-43E3-9A64-9B132EC47005}"/>
          </ac:picMkLst>
        </pc:picChg>
      </pc:sldChg>
      <pc:sldChg chg="addSp delSp modSp add addAnim delAnim modAnim">
        <pc:chgData name="Bernadette van Heel" userId="18a6a340-657b-4887-9b66-9ab4705d8a2d" providerId="ADAL" clId="{B2B50B34-AC26-403C-826B-2FB571146820}" dt="2017-11-22T11:49:00.752" v="855" actId="1038"/>
        <pc:sldMkLst>
          <pc:docMk/>
          <pc:sldMk cId="1171824411" sldId="265"/>
        </pc:sldMkLst>
        <pc:spChg chg="del">
          <ac:chgData name="Bernadette van Heel" userId="18a6a340-657b-4887-9b66-9ab4705d8a2d" providerId="ADAL" clId="{B2B50B34-AC26-403C-826B-2FB571146820}" dt="2017-11-22T11:33:34.611" v="640" actId="478"/>
          <ac:spMkLst>
            <pc:docMk/>
            <pc:sldMk cId="1171824411" sldId="265"/>
            <ac:spMk id="2" creationId="{29144753-BBCF-4755-8FA6-86182A6C320C}"/>
          </ac:spMkLst>
        </pc:spChg>
        <pc:spChg chg="add mod">
          <ac:chgData name="Bernadette van Heel" userId="18a6a340-657b-4887-9b66-9ab4705d8a2d" providerId="ADAL" clId="{B2B50B34-AC26-403C-826B-2FB571146820}" dt="2017-11-22T11:49:00.752" v="855" actId="1038"/>
          <ac:spMkLst>
            <pc:docMk/>
            <pc:sldMk cId="1171824411" sldId="265"/>
            <ac:spMk id="7" creationId="{3665B25A-612D-484B-A856-F5B658C12C6F}"/>
          </ac:spMkLst>
        </pc:spChg>
        <pc:spChg chg="add mod">
          <ac:chgData name="Bernadette van Heel" userId="18a6a340-657b-4887-9b66-9ab4705d8a2d" providerId="ADAL" clId="{B2B50B34-AC26-403C-826B-2FB571146820}" dt="2017-11-22T11:40:46.102" v="734" actId="1038"/>
          <ac:spMkLst>
            <pc:docMk/>
            <pc:sldMk cId="1171824411" sldId="265"/>
            <ac:spMk id="16" creationId="{4026842C-8F00-4A40-B349-84F4621B734E}"/>
          </ac:spMkLst>
        </pc:spChg>
        <pc:picChg chg="add mod">
          <ac:chgData name="Bernadette van Heel" userId="18a6a340-657b-4887-9b66-9ab4705d8a2d" providerId="ADAL" clId="{B2B50B34-AC26-403C-826B-2FB571146820}" dt="2017-11-22T11:33:38.031" v="641" actId="1076"/>
          <ac:picMkLst>
            <pc:docMk/>
            <pc:sldMk cId="1171824411" sldId="265"/>
            <ac:picMk id="3" creationId="{0E84C977-6830-431B-9BBC-96978621195F}"/>
          </ac:picMkLst>
        </pc:picChg>
        <pc:picChg chg="add del mod modCrop">
          <ac:chgData name="Bernadette van Heel" userId="18a6a340-657b-4887-9b66-9ab4705d8a2d" providerId="ADAL" clId="{B2B50B34-AC26-403C-826B-2FB571146820}" dt="2017-11-22T11:33:46.945" v="645" actId="478"/>
          <ac:picMkLst>
            <pc:docMk/>
            <pc:sldMk cId="1171824411" sldId="265"/>
            <ac:picMk id="4" creationId="{87C55322-7871-4DCB-BF23-D960D0529E49}"/>
          </ac:picMkLst>
        </pc:picChg>
        <pc:picChg chg="add del mod modCrop">
          <ac:chgData name="Bernadette van Heel" userId="18a6a340-657b-4887-9b66-9ab4705d8a2d" providerId="ADAL" clId="{B2B50B34-AC26-403C-826B-2FB571146820}" dt="2017-11-22T11:34:40.943" v="651" actId="478"/>
          <ac:picMkLst>
            <pc:docMk/>
            <pc:sldMk cId="1171824411" sldId="265"/>
            <ac:picMk id="5" creationId="{624F94C1-E7F7-41D3-AFC8-119C8093EB51}"/>
          </ac:picMkLst>
        </pc:picChg>
        <pc:picChg chg="add mod ord modCrop">
          <ac:chgData name="Bernadette van Heel" userId="18a6a340-657b-4887-9b66-9ab4705d8a2d" providerId="ADAL" clId="{B2B50B34-AC26-403C-826B-2FB571146820}" dt="2017-11-22T11:48:43.623" v="809" actId="1076"/>
          <ac:picMkLst>
            <pc:docMk/>
            <pc:sldMk cId="1171824411" sldId="265"/>
            <ac:picMk id="6" creationId="{ABB9DD02-B29E-4989-93BD-13753BA0B2FD}"/>
          </ac:picMkLst>
        </pc:picChg>
        <pc:picChg chg="add del mod modCrop">
          <ac:chgData name="Bernadette van Heel" userId="18a6a340-657b-4887-9b66-9ab4705d8a2d" providerId="ADAL" clId="{B2B50B34-AC26-403C-826B-2FB571146820}" dt="2017-11-22T11:37:38.320" v="670" actId="478"/>
          <ac:picMkLst>
            <pc:docMk/>
            <pc:sldMk cId="1171824411" sldId="265"/>
            <ac:picMk id="8" creationId="{169A7949-D241-4562-B6AF-55F3DC5CA9A1}"/>
          </ac:picMkLst>
        </pc:picChg>
        <pc:picChg chg="add mod">
          <ac:chgData name="Bernadette van Heel" userId="18a6a340-657b-4887-9b66-9ab4705d8a2d" providerId="ADAL" clId="{B2B50B34-AC26-403C-826B-2FB571146820}" dt="2017-11-22T11:49:00.752" v="855" actId="1038"/>
          <ac:picMkLst>
            <pc:docMk/>
            <pc:sldMk cId="1171824411" sldId="265"/>
            <ac:picMk id="9" creationId="{EA70965A-EBD3-404B-B706-2D7D9D195186}"/>
          </ac:picMkLst>
        </pc:picChg>
        <pc:picChg chg="add mod ord modCrop">
          <ac:chgData name="Bernadette van Heel" userId="18a6a340-657b-4887-9b66-9ab4705d8a2d" providerId="ADAL" clId="{B2B50B34-AC26-403C-826B-2FB571146820}" dt="2017-11-22T11:48:34.809" v="808" actId="167"/>
          <ac:picMkLst>
            <pc:docMk/>
            <pc:sldMk cId="1171824411" sldId="265"/>
            <ac:picMk id="22" creationId="{572EFF0C-8DD3-4B2C-AC58-3ED46453EB0F}"/>
          </ac:picMkLst>
        </pc:picChg>
        <pc:picChg chg="add mod ord modCrop">
          <ac:chgData name="Bernadette van Heel" userId="18a6a340-657b-4887-9b66-9ab4705d8a2d" providerId="ADAL" clId="{B2B50B34-AC26-403C-826B-2FB571146820}" dt="2017-11-22T11:48:34.809" v="808" actId="167"/>
          <ac:picMkLst>
            <pc:docMk/>
            <pc:sldMk cId="1171824411" sldId="265"/>
            <ac:picMk id="24" creationId="{E2A1E978-E655-42B2-BF70-D37DC77E4463}"/>
          </ac:picMkLst>
        </pc:picChg>
        <pc:picChg chg="add del">
          <ac:chgData name="Bernadette van Heel" userId="18a6a340-657b-4887-9b66-9ab4705d8a2d" providerId="ADAL" clId="{B2B50B34-AC26-403C-826B-2FB571146820}" dt="2017-11-22T11:39:48.361" v="725" actId="1038"/>
          <ac:picMkLst>
            <pc:docMk/>
            <pc:sldMk cId="1171824411" sldId="265"/>
            <ac:picMk id="1026" creationId="{19338197-3D91-4F1E-BCC3-DBF85C2A8AD0}"/>
          </ac:picMkLst>
        </pc:picChg>
        <pc:cxnChg chg="add mod">
          <ac:chgData name="Bernadette van Heel" userId="18a6a340-657b-4887-9b66-9ab4705d8a2d" providerId="ADAL" clId="{B2B50B34-AC26-403C-826B-2FB571146820}" dt="2017-11-22T11:49:00.752" v="855" actId="1038"/>
          <ac:cxnSpMkLst>
            <pc:docMk/>
            <pc:sldMk cId="1171824411" sldId="265"/>
            <ac:cxnSpMk id="11" creationId="{DDFB2FDC-EFDE-4BCD-8BEE-C2B2CFAAB964}"/>
          </ac:cxnSpMkLst>
        </pc:cxnChg>
        <pc:cxnChg chg="add mod">
          <ac:chgData name="Bernadette van Heel" userId="18a6a340-657b-4887-9b66-9ab4705d8a2d" providerId="ADAL" clId="{B2B50B34-AC26-403C-826B-2FB571146820}" dt="2017-11-22T11:49:00.752" v="855" actId="1038"/>
          <ac:cxnSpMkLst>
            <pc:docMk/>
            <pc:sldMk cId="1171824411" sldId="265"/>
            <ac:cxnSpMk id="13" creationId="{4301FE0E-2823-4819-A4B6-045250041E0A}"/>
          </ac:cxnSpMkLst>
        </pc:cxnChg>
      </pc:sldChg>
      <pc:sldChg chg="addSp delSp modSp add modAnim modNotesTx">
        <pc:chgData name="Bernadette van Heel" userId="18a6a340-657b-4887-9b66-9ab4705d8a2d" providerId="ADAL" clId="{B2B50B34-AC26-403C-826B-2FB571146820}" dt="2017-11-22T12:20:11.412" v="1302" actId="167"/>
        <pc:sldMkLst>
          <pc:docMk/>
          <pc:sldMk cId="1565018440" sldId="266"/>
        </pc:sldMkLst>
        <pc:spChg chg="del">
          <ac:chgData name="Bernadette van Heel" userId="18a6a340-657b-4887-9b66-9ab4705d8a2d" providerId="ADAL" clId="{B2B50B34-AC26-403C-826B-2FB571146820}" dt="2017-11-22T11:44:54.414" v="749" actId="478"/>
          <ac:spMkLst>
            <pc:docMk/>
            <pc:sldMk cId="1565018440" sldId="266"/>
            <ac:spMk id="2" creationId="{694C0EAB-817E-4CDB-8D48-EC343E9B36C6}"/>
          </ac:spMkLst>
        </pc:spChg>
        <pc:picChg chg="add del mod">
          <ac:chgData name="Bernadette van Heel" userId="18a6a340-657b-4887-9b66-9ab4705d8a2d" providerId="ADAL" clId="{B2B50B34-AC26-403C-826B-2FB571146820}" dt="2017-11-22T12:20:11.412" v="1302" actId="167"/>
          <ac:picMkLst>
            <pc:docMk/>
            <pc:sldMk cId="1565018440" sldId="266"/>
            <ac:picMk id="3" creationId="{74097F2B-DB3C-41B3-9B54-66BF65ACB6FA}"/>
          </ac:picMkLst>
        </pc:picChg>
        <pc:picChg chg="add mod modCrop">
          <ac:chgData name="Bernadette van Heel" userId="18a6a340-657b-4887-9b66-9ab4705d8a2d" providerId="ADAL" clId="{B2B50B34-AC26-403C-826B-2FB571146820}" dt="2017-11-22T11:54:48.487" v="1009" actId="1076"/>
          <ac:picMkLst>
            <pc:docMk/>
            <pc:sldMk cId="1565018440" sldId="266"/>
            <ac:picMk id="4" creationId="{4742E566-3399-44DC-8564-E25641BB520B}"/>
          </ac:picMkLst>
        </pc:picChg>
        <pc:picChg chg="add mod">
          <ac:chgData name="Bernadette van Heel" userId="18a6a340-657b-4887-9b66-9ab4705d8a2d" providerId="ADAL" clId="{B2B50B34-AC26-403C-826B-2FB571146820}" dt="2017-11-22T12:04:19.167" v="1174" actId="14100"/>
          <ac:picMkLst>
            <pc:docMk/>
            <pc:sldMk cId="1565018440" sldId="266"/>
            <ac:picMk id="5" creationId="{B8802B06-D9BE-4778-B41A-AB13EF503A71}"/>
          </ac:picMkLst>
        </pc:picChg>
      </pc:sldChg>
      <pc:sldChg chg="addSp delSp modSp add del">
        <pc:chgData name="Bernadette van Heel" userId="18a6a340-657b-4887-9b66-9ab4705d8a2d" providerId="ADAL" clId="{B2B50B34-AC26-403C-826B-2FB571146820}" dt="2017-11-22T11:51:59.993" v="929" actId="2696"/>
        <pc:sldMkLst>
          <pc:docMk/>
          <pc:sldMk cId="1822072336" sldId="267"/>
        </pc:sldMkLst>
        <pc:spChg chg="add del mod">
          <ac:chgData name="Bernadette van Heel" userId="18a6a340-657b-4887-9b66-9ab4705d8a2d" providerId="ADAL" clId="{B2B50B34-AC26-403C-826B-2FB571146820}" dt="2017-11-22T11:45:48.672" v="754" actId="478"/>
          <ac:spMkLst>
            <pc:docMk/>
            <pc:sldMk cId="1822072336" sldId="267"/>
            <ac:spMk id="4" creationId="{B12118D2-79F7-4AE2-A9BC-FAC343D4F7D1}"/>
          </ac:spMkLst>
        </pc:spChg>
        <pc:spChg chg="add del mod">
          <ac:chgData name="Bernadette van Heel" userId="18a6a340-657b-4887-9b66-9ab4705d8a2d" providerId="ADAL" clId="{B2B50B34-AC26-403C-826B-2FB571146820}" dt="2017-11-22T11:46:20.014" v="757" actId="478"/>
          <ac:spMkLst>
            <pc:docMk/>
            <pc:sldMk cId="1822072336" sldId="267"/>
            <ac:spMk id="7" creationId="{9B15760D-80DC-4D0E-8047-8D45B95F065E}"/>
          </ac:spMkLst>
        </pc:spChg>
        <pc:spChg chg="add mod">
          <ac:chgData name="Bernadette van Heel" userId="18a6a340-657b-4887-9b66-9ab4705d8a2d" providerId="ADAL" clId="{B2B50B34-AC26-403C-826B-2FB571146820}" dt="2017-11-22T11:46:25.333" v="758" actId="20577"/>
          <ac:spMkLst>
            <pc:docMk/>
            <pc:sldMk cId="1822072336" sldId="267"/>
            <ac:spMk id="10" creationId="{135E7BFA-CE4A-4858-9E91-05E7A3A65072}"/>
          </ac:spMkLst>
        </pc:spChg>
        <pc:spChg chg="add del mod">
          <ac:chgData name="Bernadette van Heel" userId="18a6a340-657b-4887-9b66-9ab4705d8a2d" providerId="ADAL" clId="{B2B50B34-AC26-403C-826B-2FB571146820}" dt="2017-11-22T11:51:58.464" v="928" actId="478"/>
          <ac:spMkLst>
            <pc:docMk/>
            <pc:sldMk cId="1822072336" sldId="267"/>
            <ac:spMk id="11" creationId="{4F34CA3F-02A5-4D16-BC74-333045988743}"/>
          </ac:spMkLst>
        </pc:spChg>
        <pc:spChg chg="del">
          <ac:chgData name="Bernadette van Heel" userId="18a6a340-657b-4887-9b66-9ab4705d8a2d" providerId="ADAL" clId="{B2B50B34-AC26-403C-826B-2FB571146820}" dt="2017-11-22T11:45:40.368" v="753" actId="478"/>
          <ac:spMkLst>
            <pc:docMk/>
            <pc:sldMk cId="1822072336" sldId="267"/>
            <ac:spMk id="123" creationId="{00000000-0000-0000-0000-000000000000}"/>
          </ac:spMkLst>
        </pc:spChg>
        <pc:spChg chg="del">
          <ac:chgData name="Bernadette van Heel" userId="18a6a340-657b-4887-9b66-9ab4705d8a2d" providerId="ADAL" clId="{B2B50B34-AC26-403C-826B-2FB571146820}" dt="2017-11-22T11:45:50.433" v="755" actId="478"/>
          <ac:spMkLst>
            <pc:docMk/>
            <pc:sldMk cId="1822072336" sldId="267"/>
            <ac:spMk id="124" creationId="{00000000-0000-0000-0000-000000000000}"/>
          </ac:spMkLst>
        </pc:spChg>
        <pc:picChg chg="del">
          <ac:chgData name="Bernadette van Heel" userId="18a6a340-657b-4887-9b66-9ab4705d8a2d" providerId="ADAL" clId="{B2B50B34-AC26-403C-826B-2FB571146820}" dt="2017-11-22T11:45:37.952" v="752" actId="478"/>
          <ac:picMkLst>
            <pc:docMk/>
            <pc:sldMk cId="1822072336" sldId="267"/>
            <ac:picMk id="3" creationId="{C5766120-630A-44B3-9361-643B63315F0D}"/>
          </ac:picMkLst>
        </pc:picChg>
      </pc:sldChg>
      <pc:sldChg chg="addSp delSp modSp add modNotesTx">
        <pc:chgData name="Bernadette van Heel" userId="18a6a340-657b-4887-9b66-9ab4705d8a2d" providerId="ADAL" clId="{B2B50B34-AC26-403C-826B-2FB571146820}" dt="2017-11-22T12:23:07.106" v="1404" actId="20577"/>
        <pc:sldMkLst>
          <pc:docMk/>
          <pc:sldMk cId="2565562714" sldId="267"/>
        </pc:sldMkLst>
        <pc:spChg chg="del">
          <ac:chgData name="Bernadette van Heel" userId="18a6a340-657b-4887-9b66-9ab4705d8a2d" providerId="ADAL" clId="{B2B50B34-AC26-403C-826B-2FB571146820}" dt="2017-11-22T12:19:55.038" v="1284" actId="478"/>
          <ac:spMkLst>
            <pc:docMk/>
            <pc:sldMk cId="2565562714" sldId="267"/>
            <ac:spMk id="2" creationId="{71383084-9828-4C77-9B74-D1A361B5F28B}"/>
          </ac:spMkLst>
        </pc:spChg>
        <pc:spChg chg="add del mod">
          <ac:chgData name="Bernadette van Heel" userId="18a6a340-657b-4887-9b66-9ab4705d8a2d" providerId="ADAL" clId="{B2B50B34-AC26-403C-826B-2FB571146820}" dt="2017-11-22T12:23:01.887" v="1377" actId="478"/>
          <ac:spMkLst>
            <pc:docMk/>
            <pc:sldMk cId="2565562714" sldId="267"/>
            <ac:spMk id="3" creationId="{38A65EB4-5627-4FDC-AA8F-3BD3DD4A33B9}"/>
          </ac:spMkLst>
        </pc:spChg>
        <pc:spChg chg="add del mod">
          <ac:chgData name="Bernadette van Heel" userId="18a6a340-657b-4887-9b66-9ab4705d8a2d" providerId="ADAL" clId="{B2B50B34-AC26-403C-826B-2FB571146820}" dt="2017-11-22T12:21:04.206" v="1321" actId="478"/>
          <ac:spMkLst>
            <pc:docMk/>
            <pc:sldMk cId="2565562714" sldId="267"/>
            <ac:spMk id="5" creationId="{C73DB6E8-C90E-4CED-A587-76C217788E08}"/>
          </ac:spMkLst>
        </pc:spChg>
        <pc:spChg chg="add del mod">
          <ac:chgData name="Bernadette van Heel" userId="18a6a340-657b-4887-9b66-9ab4705d8a2d" providerId="ADAL" clId="{B2B50B34-AC26-403C-826B-2FB571146820}" dt="2017-11-22T12:21:03.744" v="1320" actId="478"/>
          <ac:spMkLst>
            <pc:docMk/>
            <pc:sldMk cId="2565562714" sldId="267"/>
            <ac:spMk id="6" creationId="{838AEE70-45CE-4651-9D60-225A6B3FC45E}"/>
          </ac:spMkLst>
        </pc:spChg>
        <pc:spChg chg="add del mod">
          <ac:chgData name="Bernadette van Heel" userId="18a6a340-657b-4887-9b66-9ab4705d8a2d" providerId="ADAL" clId="{B2B50B34-AC26-403C-826B-2FB571146820}" dt="2017-11-22T12:21:04.560" v="1322" actId="478"/>
          <ac:spMkLst>
            <pc:docMk/>
            <pc:sldMk cId="2565562714" sldId="267"/>
            <ac:spMk id="7" creationId="{28575469-9493-4D51-8CB9-AD9273028276}"/>
          </ac:spMkLst>
        </pc:spChg>
        <pc:graphicFrameChg chg="add mod">
          <ac:chgData name="Bernadette van Heel" userId="18a6a340-657b-4887-9b66-9ab4705d8a2d" providerId="ADAL" clId="{B2B50B34-AC26-403C-826B-2FB571146820}" dt="2017-11-22T12:22:31.112" v="1375" actId="207"/>
          <ac:graphicFrameMkLst>
            <pc:docMk/>
            <pc:sldMk cId="2565562714" sldId="267"/>
            <ac:graphicFrameMk id="8" creationId="{AFA0CF01-AAD6-4B3B-B454-1983AE6A4753}"/>
          </ac:graphicFrameMkLst>
        </pc:graphicFrameChg>
        <pc:picChg chg="add ord">
          <ac:chgData name="Bernadette van Heel" userId="18a6a340-657b-4887-9b66-9ab4705d8a2d" providerId="ADAL" clId="{B2B50B34-AC26-403C-826B-2FB571146820}" dt="2017-11-22T12:22:58.530" v="1376" actId="171"/>
          <ac:picMkLst>
            <pc:docMk/>
            <pc:sldMk cId="2565562714" sldId="267"/>
            <ac:picMk id="4" creationId="{C9C9B311-1051-417C-BBFE-D6B595309E99}"/>
          </ac:picMkLst>
        </pc:picChg>
      </pc:sldChg>
      <pc:sldChg chg="addSp delSp modSp add modNotesTx">
        <pc:chgData name="Bernadette van Heel" userId="18a6a340-657b-4887-9b66-9ab4705d8a2d" providerId="ADAL" clId="{B2B50B34-AC26-403C-826B-2FB571146820}" dt="2017-11-22T12:55:18.919" v="1759" actId="6549"/>
        <pc:sldMkLst>
          <pc:docMk/>
          <pc:sldMk cId="1667581484" sldId="268"/>
        </pc:sldMkLst>
        <pc:spChg chg="add mod">
          <ac:chgData name="Bernadette van Heel" userId="18a6a340-657b-4887-9b66-9ab4705d8a2d" providerId="ADAL" clId="{B2B50B34-AC26-403C-826B-2FB571146820}" dt="2017-11-22T12:55:18.919" v="1759" actId="6549"/>
          <ac:spMkLst>
            <pc:docMk/>
            <pc:sldMk cId="1667581484" sldId="268"/>
            <ac:spMk id="5" creationId="{896ECFE9-A933-4690-BB8C-937331F2B88A}"/>
          </ac:spMkLst>
        </pc:spChg>
        <pc:graphicFrameChg chg="del mod">
          <ac:chgData name="Bernadette van Heel" userId="18a6a340-657b-4887-9b66-9ab4705d8a2d" providerId="ADAL" clId="{B2B50B34-AC26-403C-826B-2FB571146820}" dt="2017-11-22T12:23:19.040" v="1407" actId="478"/>
          <ac:graphicFrameMkLst>
            <pc:docMk/>
            <pc:sldMk cId="1667581484" sldId="268"/>
            <ac:graphicFrameMk id="8" creationId="{AFA0CF01-AAD6-4B3B-B454-1983AE6A4753}"/>
          </ac:graphicFrameMkLst>
        </pc:graphicFrameChg>
      </pc:sldChg>
      <pc:sldChg chg="add del">
        <pc:chgData name="Bernadette van Heel" userId="18a6a340-657b-4887-9b66-9ab4705d8a2d" providerId="ADAL" clId="{B2B50B34-AC26-403C-826B-2FB571146820}" dt="2017-11-22T12:40:04.747" v="1501" actId="2696"/>
        <pc:sldMkLst>
          <pc:docMk/>
          <pc:sldMk cId="1130473670" sldId="269"/>
        </pc:sldMkLst>
      </pc:sldChg>
      <pc:sldChg chg="addSp delSp modSp add delAnim modAnim">
        <pc:chgData name="Bernadette van Heel" userId="18a6a340-657b-4887-9b66-9ab4705d8a2d" providerId="ADAL" clId="{B2B50B34-AC26-403C-826B-2FB571146820}" dt="2017-11-22T15:44:27.969" v="3231" actId="167"/>
        <pc:sldMkLst>
          <pc:docMk/>
          <pc:sldMk cId="4167301260" sldId="269"/>
        </pc:sldMkLst>
        <pc:picChg chg="del">
          <ac:chgData name="Bernadette van Heel" userId="18a6a340-657b-4887-9b66-9ab4705d8a2d" providerId="ADAL" clId="{B2B50B34-AC26-403C-826B-2FB571146820}" dt="2017-11-22T12:47:26.478" v="1660" actId="478"/>
          <ac:picMkLst>
            <pc:docMk/>
            <pc:sldMk cId="4167301260" sldId="269"/>
            <ac:picMk id="2" creationId="{51334288-D2D2-4DB0-B181-A7CC234529EF}"/>
          </ac:picMkLst>
        </pc:picChg>
        <pc:picChg chg="del">
          <ac:chgData name="Bernadette van Heel" userId="18a6a340-657b-4887-9b66-9ab4705d8a2d" providerId="ADAL" clId="{B2B50B34-AC26-403C-826B-2FB571146820}" dt="2017-11-22T12:47:26.762" v="1661" actId="478"/>
          <ac:picMkLst>
            <pc:docMk/>
            <pc:sldMk cId="4167301260" sldId="269"/>
            <ac:picMk id="3" creationId="{A1026325-1376-4E7E-A51C-CBFFEBA927D7}"/>
          </ac:picMkLst>
        </pc:picChg>
        <pc:picChg chg="add mod modCrop">
          <ac:chgData name="Bernadette van Heel" userId="18a6a340-657b-4887-9b66-9ab4705d8a2d" providerId="ADAL" clId="{B2B50B34-AC26-403C-826B-2FB571146820}" dt="2017-11-22T15:43:10.308" v="3222" actId="1076"/>
          <ac:picMkLst>
            <pc:docMk/>
            <pc:sldMk cId="4167301260" sldId="269"/>
            <ac:picMk id="4" creationId="{F80D68A1-9C47-4F81-8B61-067E12521794}"/>
          </ac:picMkLst>
        </pc:picChg>
        <pc:picChg chg="add mod modCrop">
          <ac:chgData name="Bernadette van Heel" userId="18a6a340-657b-4887-9b66-9ab4705d8a2d" providerId="ADAL" clId="{B2B50B34-AC26-403C-826B-2FB571146820}" dt="2017-11-22T12:49:59.357" v="1678" actId="1076"/>
          <ac:picMkLst>
            <pc:docMk/>
            <pc:sldMk cId="4167301260" sldId="269"/>
            <ac:picMk id="5" creationId="{A678B3ED-9523-4807-BB37-D2591D91B436}"/>
          </ac:picMkLst>
        </pc:picChg>
        <pc:picChg chg="add mod ord">
          <ac:chgData name="Bernadette van Heel" userId="18a6a340-657b-4887-9b66-9ab4705d8a2d" providerId="ADAL" clId="{B2B50B34-AC26-403C-826B-2FB571146820}" dt="2017-11-22T15:44:27.969" v="3231" actId="167"/>
          <ac:picMkLst>
            <pc:docMk/>
            <pc:sldMk cId="4167301260" sldId="269"/>
            <ac:picMk id="7" creationId="{D89611D7-DF4C-4AE6-B4B2-BE7313E6F570}"/>
          </ac:picMkLst>
        </pc:picChg>
      </pc:sldChg>
      <pc:sldChg chg="add del">
        <pc:chgData name="Bernadette van Heel" userId="18a6a340-657b-4887-9b66-9ab4705d8a2d" providerId="ADAL" clId="{B2B50B34-AC26-403C-826B-2FB571146820}" dt="2017-11-22T12:48:27.735" v="1663" actId="167"/>
        <pc:sldMkLst>
          <pc:docMk/>
          <pc:sldMk cId="1139163180" sldId="270"/>
        </pc:sldMkLst>
      </pc:sldChg>
      <pc:sldChg chg="addSp delSp modSp add delAnim modAnim">
        <pc:chgData name="Bernadette van Heel" userId="18a6a340-657b-4887-9b66-9ab4705d8a2d" providerId="ADAL" clId="{B2B50B34-AC26-403C-826B-2FB571146820}" dt="2017-11-22T15:38:43.030" v="3201" actId="167"/>
        <pc:sldMkLst>
          <pc:docMk/>
          <pc:sldMk cId="1769833694" sldId="270"/>
        </pc:sldMkLst>
        <pc:picChg chg="add mod modCrop">
          <ac:chgData name="Bernadette van Heel" userId="18a6a340-657b-4887-9b66-9ab4705d8a2d" providerId="ADAL" clId="{B2B50B34-AC26-403C-826B-2FB571146820}" dt="2017-11-22T12:51:14.782" v="1689" actId="1076"/>
          <ac:picMkLst>
            <pc:docMk/>
            <pc:sldMk cId="1769833694" sldId="270"/>
            <ac:picMk id="2" creationId="{990FB3A9-F1D0-44E0-A9DE-A8A5D1F9F274}"/>
          </ac:picMkLst>
        </pc:picChg>
        <pc:picChg chg="add mod modCrop">
          <ac:chgData name="Bernadette van Heel" userId="18a6a340-657b-4887-9b66-9ab4705d8a2d" providerId="ADAL" clId="{B2B50B34-AC26-403C-826B-2FB571146820}" dt="2017-11-22T12:52:59.119" v="1696" actId="1076"/>
          <ac:picMkLst>
            <pc:docMk/>
            <pc:sldMk cId="1769833694" sldId="270"/>
            <ac:picMk id="3" creationId="{7130C5E8-7346-4F6E-83F7-C842E8331B6D}"/>
          </ac:picMkLst>
        </pc:picChg>
        <pc:picChg chg="del">
          <ac:chgData name="Bernadette van Heel" userId="18a6a340-657b-4887-9b66-9ab4705d8a2d" providerId="ADAL" clId="{B2B50B34-AC26-403C-826B-2FB571146820}" dt="2017-11-22T12:50:49.758" v="1682" actId="478"/>
          <ac:picMkLst>
            <pc:docMk/>
            <pc:sldMk cId="1769833694" sldId="270"/>
            <ac:picMk id="4" creationId="{F80D68A1-9C47-4F81-8B61-067E12521794}"/>
          </ac:picMkLst>
        </pc:picChg>
        <pc:picChg chg="add del mod modCrop">
          <ac:chgData name="Bernadette van Heel" userId="18a6a340-657b-4887-9b66-9ab4705d8a2d" providerId="ADAL" clId="{B2B50B34-AC26-403C-826B-2FB571146820}" dt="2017-11-22T15:38:43.030" v="3201" actId="167"/>
          <ac:picMkLst>
            <pc:docMk/>
            <pc:sldMk cId="1769833694" sldId="270"/>
            <ac:picMk id="4" creationId="{12FE23A8-E6CD-4C0F-B680-D346AB9B5501}"/>
          </ac:picMkLst>
        </pc:picChg>
        <pc:picChg chg="del">
          <ac:chgData name="Bernadette van Heel" userId="18a6a340-657b-4887-9b66-9ab4705d8a2d" providerId="ADAL" clId="{B2B50B34-AC26-403C-826B-2FB571146820}" dt="2017-11-22T12:50:50.147" v="1683" actId="478"/>
          <ac:picMkLst>
            <pc:docMk/>
            <pc:sldMk cId="1769833694" sldId="270"/>
            <ac:picMk id="5" creationId="{A678B3ED-9523-4807-BB37-D2591D91B436}"/>
          </ac:picMkLst>
        </pc:picChg>
      </pc:sldChg>
      <pc:sldChg chg="addSp delSp modSp add delAnim modAnim">
        <pc:chgData name="Bernadette van Heel" userId="18a6a340-657b-4887-9b66-9ab4705d8a2d" providerId="ADAL" clId="{B2B50B34-AC26-403C-826B-2FB571146820}" dt="2017-11-22T14:05:51.474" v="3195" actId="167"/>
        <pc:sldMkLst>
          <pc:docMk/>
          <pc:sldMk cId="4278672945" sldId="271"/>
        </pc:sldMkLst>
        <pc:spChg chg="del">
          <ac:chgData name="Bernadette van Heel" userId="18a6a340-657b-4887-9b66-9ab4705d8a2d" providerId="ADAL" clId="{B2B50B34-AC26-403C-826B-2FB571146820}" dt="2017-11-22T13:16:46.623" v="2667" actId="478"/>
          <ac:spMkLst>
            <pc:docMk/>
            <pc:sldMk cId="4278672945" sldId="271"/>
            <ac:spMk id="2" creationId="{D55E7DCB-3FD8-4A5F-B624-9618500A3A3C}"/>
          </ac:spMkLst>
        </pc:spChg>
        <pc:spChg chg="add">
          <ac:chgData name="Bernadette van Heel" userId="18a6a340-657b-4887-9b66-9ab4705d8a2d" providerId="ADAL" clId="{B2B50B34-AC26-403C-826B-2FB571146820}" dt="2017-11-22T13:16:36.438" v="2664" actId="167"/>
          <ac:spMkLst>
            <pc:docMk/>
            <pc:sldMk cId="4278672945" sldId="271"/>
            <ac:spMk id="4" creationId="{6C7EA67A-3AE4-4B2F-88F0-CE76069AAED0}"/>
          </ac:spMkLst>
        </pc:spChg>
        <pc:spChg chg="add mod">
          <ac:chgData name="Bernadette van Heel" userId="18a6a340-657b-4887-9b66-9ab4705d8a2d" providerId="ADAL" clId="{B2B50B34-AC26-403C-826B-2FB571146820}" dt="2017-11-22T13:20:32.419" v="2909" actId="27636"/>
          <ac:spMkLst>
            <pc:docMk/>
            <pc:sldMk cId="4278672945" sldId="271"/>
            <ac:spMk id="5" creationId="{13A570C5-B2F2-4ADE-8192-8A8D2484135E}"/>
          </ac:spMkLst>
        </pc:spChg>
        <pc:spChg chg="add del">
          <ac:chgData name="Bernadette van Heel" userId="18a6a340-657b-4887-9b66-9ab4705d8a2d" providerId="ADAL" clId="{B2B50B34-AC26-403C-826B-2FB571146820}" dt="2017-11-22T13:19:51.536" v="2863" actId="478"/>
          <ac:spMkLst>
            <pc:docMk/>
            <pc:sldMk cId="4278672945" sldId="271"/>
            <ac:spMk id="6" creationId="{3649F2AD-3DD7-45C6-9959-BFC0B55CC2A5}"/>
          </ac:spMkLst>
        </pc:spChg>
        <pc:spChg chg="add mod">
          <ac:chgData name="Bernadette van Heel" userId="18a6a340-657b-4887-9b66-9ab4705d8a2d" providerId="ADAL" clId="{B2B50B34-AC26-403C-826B-2FB571146820}" dt="2017-11-22T13:20:26.942" v="2905" actId="113"/>
          <ac:spMkLst>
            <pc:docMk/>
            <pc:sldMk cId="4278672945" sldId="271"/>
            <ac:spMk id="7" creationId="{12D16105-CFF0-43C3-898B-9CF10962E9CD}"/>
          </ac:spMkLst>
        </pc:spChg>
        <pc:picChg chg="add del">
          <ac:chgData name="Bernadette van Heel" userId="18a6a340-657b-4887-9b66-9ab4705d8a2d" providerId="ADAL" clId="{B2B50B34-AC26-403C-826B-2FB571146820}" dt="2017-11-22T13:16:43.696" v="2666" actId="478"/>
          <ac:picMkLst>
            <pc:docMk/>
            <pc:sldMk cId="4278672945" sldId="271"/>
            <ac:picMk id="3" creationId="{F4EC4AAC-580B-4386-813F-C8C63524436A}"/>
          </ac:picMkLst>
        </pc:picChg>
        <pc:picChg chg="add">
          <ac:chgData name="Bernadette van Heel" userId="18a6a340-657b-4887-9b66-9ab4705d8a2d" providerId="ADAL" clId="{B2B50B34-AC26-403C-826B-2FB571146820}" dt="2017-11-22T14:05:51.474" v="3195" actId="167"/>
          <ac:picMkLst>
            <pc:docMk/>
            <pc:sldMk cId="4278672945" sldId="271"/>
            <ac:picMk id="6" creationId="{B71C17EF-EC1E-49F0-BAA1-3D1B007E9B16}"/>
          </ac:picMkLst>
        </pc:picChg>
      </pc:sldChg>
      <pc:sldChg chg="addSp delSp modSp add del delAnim modAnim">
        <pc:chgData name="Bernadette van Heel" userId="18a6a340-657b-4887-9b66-9ab4705d8a2d" providerId="ADAL" clId="{B2B50B34-AC26-403C-826B-2FB571146820}" dt="2017-11-24T10:54:20.378" v="3232" actId="2696"/>
        <pc:sldMkLst>
          <pc:docMk/>
          <pc:sldMk cId="4034408532" sldId="272"/>
        </pc:sldMkLst>
        <pc:spChg chg="add del mod">
          <ac:chgData name="Bernadette van Heel" userId="18a6a340-657b-4887-9b66-9ab4705d8a2d" providerId="ADAL" clId="{B2B50B34-AC26-403C-826B-2FB571146820}" dt="2017-11-22T13:31:04.097" v="2969" actId="478"/>
          <ac:spMkLst>
            <pc:docMk/>
            <pc:sldMk cId="4034408532" sldId="272"/>
            <ac:spMk id="3" creationId="{EE270F6A-3DB3-4109-BBA7-5BCD2A760E7E}"/>
          </ac:spMkLst>
        </pc:spChg>
        <pc:spChg chg="del">
          <ac:chgData name="Bernadette van Heel" userId="18a6a340-657b-4887-9b66-9ab4705d8a2d" providerId="ADAL" clId="{B2B50B34-AC26-403C-826B-2FB571146820}" dt="2017-11-22T13:31:07.899" v="2970" actId="478"/>
          <ac:spMkLst>
            <pc:docMk/>
            <pc:sldMk cId="4034408532" sldId="272"/>
            <ac:spMk id="5" creationId="{1EF7138A-8C39-4D27-B236-0AEF2AADE8AC}"/>
          </ac:spMkLst>
        </pc:spChg>
        <pc:spChg chg="mod">
          <ac:chgData name="Bernadette van Heel" userId="18a6a340-657b-4887-9b66-9ab4705d8a2d" providerId="ADAL" clId="{B2B50B34-AC26-403C-826B-2FB571146820}" dt="2017-11-22T13:31:21.557" v="2973" actId="1076"/>
          <ac:spMkLst>
            <pc:docMk/>
            <pc:sldMk cId="4034408532" sldId="272"/>
            <ac:spMk id="7" creationId="{277A8FBE-F9DF-4DFF-A03B-601D3542E49A}"/>
          </ac:spMkLst>
        </pc:spChg>
        <pc:spChg chg="mod">
          <ac:chgData name="Bernadette van Heel" userId="18a6a340-657b-4887-9b66-9ab4705d8a2d" providerId="ADAL" clId="{B2B50B34-AC26-403C-826B-2FB571146820}" dt="2017-11-22T13:31:11.360" v="2971" actId="1076"/>
          <ac:spMkLst>
            <pc:docMk/>
            <pc:sldMk cId="4034408532" sldId="272"/>
            <ac:spMk id="8" creationId="{809BFBA9-9CAA-4574-9937-F7C01D4A7048}"/>
          </ac:spMkLst>
        </pc:spChg>
        <pc:spChg chg="del">
          <ac:chgData name="Bernadette van Heel" userId="18a6a340-657b-4887-9b66-9ab4705d8a2d" providerId="ADAL" clId="{B2B50B34-AC26-403C-826B-2FB571146820}" dt="2017-11-22T13:32:22.615" v="2986" actId="478"/>
          <ac:spMkLst>
            <pc:docMk/>
            <pc:sldMk cId="4034408532" sldId="272"/>
            <ac:spMk id="9" creationId="{64BE33B2-BE2C-4A4F-AFE9-4E24791E4DFD}"/>
          </ac:spMkLst>
        </pc:spChg>
        <pc:spChg chg="del">
          <ac:chgData name="Bernadette van Heel" userId="18a6a340-657b-4887-9b66-9ab4705d8a2d" providerId="ADAL" clId="{B2B50B34-AC26-403C-826B-2FB571146820}" dt="2017-11-22T13:32:22.615" v="2986" actId="478"/>
          <ac:spMkLst>
            <pc:docMk/>
            <pc:sldMk cId="4034408532" sldId="272"/>
            <ac:spMk id="10" creationId="{A835E07C-6D87-4D36-8BCE-5241C455DA03}"/>
          </ac:spMkLst>
        </pc:spChg>
        <pc:spChg chg="del">
          <ac:chgData name="Bernadette van Heel" userId="18a6a340-657b-4887-9b66-9ab4705d8a2d" providerId="ADAL" clId="{B2B50B34-AC26-403C-826B-2FB571146820}" dt="2017-11-22T13:32:22.615" v="2986" actId="478"/>
          <ac:spMkLst>
            <pc:docMk/>
            <pc:sldMk cId="4034408532" sldId="272"/>
            <ac:spMk id="11" creationId="{6D8473A3-EB5C-4E9E-B891-DA476AB28BBE}"/>
          </ac:spMkLst>
        </pc:spChg>
        <pc:spChg chg="del">
          <ac:chgData name="Bernadette van Heel" userId="18a6a340-657b-4887-9b66-9ab4705d8a2d" providerId="ADAL" clId="{B2B50B34-AC26-403C-826B-2FB571146820}" dt="2017-11-22T13:32:22.615" v="2986" actId="478"/>
          <ac:spMkLst>
            <pc:docMk/>
            <pc:sldMk cId="4034408532" sldId="272"/>
            <ac:spMk id="12" creationId="{306B364E-7041-4858-8F1C-4ADBE2007B63}"/>
          </ac:spMkLst>
        </pc:spChg>
        <pc:spChg chg="del">
          <ac:chgData name="Bernadette van Heel" userId="18a6a340-657b-4887-9b66-9ab4705d8a2d" providerId="ADAL" clId="{B2B50B34-AC26-403C-826B-2FB571146820}" dt="2017-11-22T13:32:22.615" v="2986" actId="478"/>
          <ac:spMkLst>
            <pc:docMk/>
            <pc:sldMk cId="4034408532" sldId="272"/>
            <ac:spMk id="13" creationId="{8A558F01-9C68-4483-86F2-FEAEA73CF54E}"/>
          </ac:spMkLst>
        </pc:spChg>
        <pc:spChg chg="del">
          <ac:chgData name="Bernadette van Heel" userId="18a6a340-657b-4887-9b66-9ab4705d8a2d" providerId="ADAL" clId="{B2B50B34-AC26-403C-826B-2FB571146820}" dt="2017-11-22T13:32:22.615" v="2986" actId="478"/>
          <ac:spMkLst>
            <pc:docMk/>
            <pc:sldMk cId="4034408532" sldId="272"/>
            <ac:spMk id="14" creationId="{79CE2D56-A665-4C25-B106-E6F9BD2C347D}"/>
          </ac:spMkLst>
        </pc:spChg>
        <pc:spChg chg="del">
          <ac:chgData name="Bernadette van Heel" userId="18a6a340-657b-4887-9b66-9ab4705d8a2d" providerId="ADAL" clId="{B2B50B34-AC26-403C-826B-2FB571146820}" dt="2017-11-22T13:32:22.615" v="2986" actId="478"/>
          <ac:spMkLst>
            <pc:docMk/>
            <pc:sldMk cId="4034408532" sldId="272"/>
            <ac:spMk id="15" creationId="{B26F6908-B129-4D7F-8531-7F3CA0B8DE74}"/>
          </ac:spMkLst>
        </pc:spChg>
        <pc:spChg chg="del">
          <ac:chgData name="Bernadette van Heel" userId="18a6a340-657b-4887-9b66-9ab4705d8a2d" providerId="ADAL" clId="{B2B50B34-AC26-403C-826B-2FB571146820}" dt="2017-11-22T13:32:22.615" v="2986" actId="478"/>
          <ac:spMkLst>
            <pc:docMk/>
            <pc:sldMk cId="4034408532" sldId="272"/>
            <ac:spMk id="16" creationId="{CF99576B-208D-4D3C-B891-BAD3F3F157A9}"/>
          </ac:spMkLst>
        </pc:spChg>
        <pc:spChg chg="del">
          <ac:chgData name="Bernadette van Heel" userId="18a6a340-657b-4887-9b66-9ab4705d8a2d" providerId="ADAL" clId="{B2B50B34-AC26-403C-826B-2FB571146820}" dt="2017-11-22T13:32:22.615" v="2986" actId="478"/>
          <ac:spMkLst>
            <pc:docMk/>
            <pc:sldMk cId="4034408532" sldId="272"/>
            <ac:spMk id="17" creationId="{D0F8E62F-7CD6-4F54-9C4F-D6A2DBD6B310}"/>
          </ac:spMkLst>
        </pc:spChg>
        <pc:spChg chg="del">
          <ac:chgData name="Bernadette van Heel" userId="18a6a340-657b-4887-9b66-9ab4705d8a2d" providerId="ADAL" clId="{B2B50B34-AC26-403C-826B-2FB571146820}" dt="2017-11-22T13:32:22.615" v="2986" actId="478"/>
          <ac:spMkLst>
            <pc:docMk/>
            <pc:sldMk cId="4034408532" sldId="272"/>
            <ac:spMk id="18" creationId="{CC5C89DA-FC74-47DA-8221-2E7A00B21BF1}"/>
          </ac:spMkLst>
        </pc:spChg>
        <pc:spChg chg="del">
          <ac:chgData name="Bernadette van Heel" userId="18a6a340-657b-4887-9b66-9ab4705d8a2d" providerId="ADAL" clId="{B2B50B34-AC26-403C-826B-2FB571146820}" dt="2017-11-22T13:32:22.615" v="2986" actId="478"/>
          <ac:spMkLst>
            <pc:docMk/>
            <pc:sldMk cId="4034408532" sldId="272"/>
            <ac:spMk id="19" creationId="{05E2C258-DFF2-4F75-8C0F-54A75108DFB5}"/>
          </ac:spMkLst>
        </pc:spChg>
        <pc:spChg chg="del">
          <ac:chgData name="Bernadette van Heel" userId="18a6a340-657b-4887-9b66-9ab4705d8a2d" providerId="ADAL" clId="{B2B50B34-AC26-403C-826B-2FB571146820}" dt="2017-11-22T13:32:22.615" v="2986" actId="478"/>
          <ac:spMkLst>
            <pc:docMk/>
            <pc:sldMk cId="4034408532" sldId="272"/>
            <ac:spMk id="20" creationId="{58426B00-F615-4DB0-A7F1-51087D0B5A4C}"/>
          </ac:spMkLst>
        </pc:spChg>
        <pc:spChg chg="del">
          <ac:chgData name="Bernadette van Heel" userId="18a6a340-657b-4887-9b66-9ab4705d8a2d" providerId="ADAL" clId="{B2B50B34-AC26-403C-826B-2FB571146820}" dt="2017-11-22T13:30:16.379" v="2968" actId="478"/>
          <ac:spMkLst>
            <pc:docMk/>
            <pc:sldMk cId="4034408532" sldId="272"/>
            <ac:spMk id="124" creationId="{00000000-0000-0000-0000-000000000000}"/>
          </ac:spMkLst>
        </pc:spChg>
        <pc:picChg chg="add">
          <ac:chgData name="Bernadette van Heel" userId="18a6a340-657b-4887-9b66-9ab4705d8a2d" providerId="ADAL" clId="{B2B50B34-AC26-403C-826B-2FB571146820}" dt="2017-11-22T14:05:42.801" v="3188" actId="167"/>
          <ac:picMkLst>
            <pc:docMk/>
            <pc:sldMk cId="4034408532" sldId="272"/>
            <ac:picMk id="5" creationId="{B9B35CAC-9AC7-4202-9100-F9B59548E606}"/>
          </ac:picMkLst>
        </pc:picChg>
        <pc:picChg chg="del mod">
          <ac:chgData name="Bernadette van Heel" userId="18a6a340-657b-4887-9b66-9ab4705d8a2d" providerId="ADAL" clId="{B2B50B34-AC26-403C-826B-2FB571146820}" dt="2017-11-22T13:40:47.578" v="3064" actId="478"/>
          <ac:picMkLst>
            <pc:docMk/>
            <pc:sldMk cId="4034408532" sldId="272"/>
            <ac:picMk id="6" creationId="{00000000-0000-0000-0000-000000000000}"/>
          </ac:picMkLst>
        </pc:picChg>
      </pc:sldChg>
      <pc:sldChg chg="addSp delSp modSp add delAnim modAnim">
        <pc:chgData name="Bernadette van Heel" userId="18a6a340-657b-4887-9b66-9ab4705d8a2d" providerId="ADAL" clId="{B2B50B34-AC26-403C-826B-2FB571146820}" dt="2017-11-22T14:05:44.881" v="3189" actId="167"/>
        <pc:sldMkLst>
          <pc:docMk/>
          <pc:sldMk cId="2870499864" sldId="273"/>
        </pc:sldMkLst>
        <pc:spChg chg="del">
          <ac:chgData name="Bernadette van Heel" userId="18a6a340-657b-4887-9b66-9ab4705d8a2d" providerId="ADAL" clId="{B2B50B34-AC26-403C-826B-2FB571146820}" dt="2017-11-22T13:31:37.587" v="2976" actId="478"/>
          <ac:spMkLst>
            <pc:docMk/>
            <pc:sldMk cId="2870499864" sldId="273"/>
            <ac:spMk id="7" creationId="{277A8FBE-F9DF-4DFF-A03B-601D3542E49A}"/>
          </ac:spMkLst>
        </pc:spChg>
        <pc:spChg chg="del">
          <ac:chgData name="Bernadette van Heel" userId="18a6a340-657b-4887-9b66-9ab4705d8a2d" providerId="ADAL" clId="{B2B50B34-AC26-403C-826B-2FB571146820}" dt="2017-11-22T13:31:44.591" v="2978" actId="478"/>
          <ac:spMkLst>
            <pc:docMk/>
            <pc:sldMk cId="2870499864" sldId="273"/>
            <ac:spMk id="8" creationId="{809BFBA9-9CAA-4574-9937-F7C01D4A7048}"/>
          </ac:spMkLst>
        </pc:spChg>
        <pc:spChg chg="mod">
          <ac:chgData name="Bernadette van Heel" userId="18a6a340-657b-4887-9b66-9ab4705d8a2d" providerId="ADAL" clId="{B2B50B34-AC26-403C-826B-2FB571146820}" dt="2017-11-22T13:31:41.454" v="2977" actId="1076"/>
          <ac:spMkLst>
            <pc:docMk/>
            <pc:sldMk cId="2870499864" sldId="273"/>
            <ac:spMk id="9" creationId="{64BE33B2-BE2C-4A4F-AFE9-4E24791E4DFD}"/>
          </ac:spMkLst>
        </pc:spChg>
        <pc:spChg chg="mod">
          <ac:chgData name="Bernadette van Heel" userId="18a6a340-657b-4887-9b66-9ab4705d8a2d" providerId="ADAL" clId="{B2B50B34-AC26-403C-826B-2FB571146820}" dt="2017-11-22T13:31:55.468" v="2979" actId="1076"/>
          <ac:spMkLst>
            <pc:docMk/>
            <pc:sldMk cId="2870499864" sldId="273"/>
            <ac:spMk id="10" creationId="{A835E07C-6D87-4D36-8BCE-5241C455DA03}"/>
          </ac:spMkLst>
        </pc:spChg>
        <pc:spChg chg="del">
          <ac:chgData name="Bernadette van Heel" userId="18a6a340-657b-4887-9b66-9ab4705d8a2d" providerId="ADAL" clId="{B2B50B34-AC26-403C-826B-2FB571146820}" dt="2017-11-22T13:32:50.610" v="2993" actId="478"/>
          <ac:spMkLst>
            <pc:docMk/>
            <pc:sldMk cId="2870499864" sldId="273"/>
            <ac:spMk id="11" creationId="{6D8473A3-EB5C-4E9E-B891-DA476AB28BBE}"/>
          </ac:spMkLst>
        </pc:spChg>
        <pc:spChg chg="del">
          <ac:chgData name="Bernadette van Heel" userId="18a6a340-657b-4887-9b66-9ab4705d8a2d" providerId="ADAL" clId="{B2B50B34-AC26-403C-826B-2FB571146820}" dt="2017-11-22T13:32:50.610" v="2993" actId="478"/>
          <ac:spMkLst>
            <pc:docMk/>
            <pc:sldMk cId="2870499864" sldId="273"/>
            <ac:spMk id="12" creationId="{306B364E-7041-4858-8F1C-4ADBE2007B63}"/>
          </ac:spMkLst>
        </pc:spChg>
        <pc:spChg chg="del">
          <ac:chgData name="Bernadette van Heel" userId="18a6a340-657b-4887-9b66-9ab4705d8a2d" providerId="ADAL" clId="{B2B50B34-AC26-403C-826B-2FB571146820}" dt="2017-11-22T13:32:50.610" v="2993" actId="478"/>
          <ac:spMkLst>
            <pc:docMk/>
            <pc:sldMk cId="2870499864" sldId="273"/>
            <ac:spMk id="13" creationId="{8A558F01-9C68-4483-86F2-FEAEA73CF54E}"/>
          </ac:spMkLst>
        </pc:spChg>
        <pc:spChg chg="del">
          <ac:chgData name="Bernadette van Heel" userId="18a6a340-657b-4887-9b66-9ab4705d8a2d" providerId="ADAL" clId="{B2B50B34-AC26-403C-826B-2FB571146820}" dt="2017-11-22T13:32:50.610" v="2993" actId="478"/>
          <ac:spMkLst>
            <pc:docMk/>
            <pc:sldMk cId="2870499864" sldId="273"/>
            <ac:spMk id="14" creationId="{79CE2D56-A665-4C25-B106-E6F9BD2C347D}"/>
          </ac:spMkLst>
        </pc:spChg>
        <pc:spChg chg="del">
          <ac:chgData name="Bernadette van Heel" userId="18a6a340-657b-4887-9b66-9ab4705d8a2d" providerId="ADAL" clId="{B2B50B34-AC26-403C-826B-2FB571146820}" dt="2017-11-22T13:32:50.610" v="2993" actId="478"/>
          <ac:spMkLst>
            <pc:docMk/>
            <pc:sldMk cId="2870499864" sldId="273"/>
            <ac:spMk id="15" creationId="{B26F6908-B129-4D7F-8531-7F3CA0B8DE74}"/>
          </ac:spMkLst>
        </pc:spChg>
        <pc:spChg chg="del">
          <ac:chgData name="Bernadette van Heel" userId="18a6a340-657b-4887-9b66-9ab4705d8a2d" providerId="ADAL" clId="{B2B50B34-AC26-403C-826B-2FB571146820}" dt="2017-11-22T13:32:50.610" v="2993" actId="478"/>
          <ac:spMkLst>
            <pc:docMk/>
            <pc:sldMk cId="2870499864" sldId="273"/>
            <ac:spMk id="16" creationId="{CF99576B-208D-4D3C-B891-BAD3F3F157A9}"/>
          </ac:spMkLst>
        </pc:spChg>
        <pc:spChg chg="del">
          <ac:chgData name="Bernadette van Heel" userId="18a6a340-657b-4887-9b66-9ab4705d8a2d" providerId="ADAL" clId="{B2B50B34-AC26-403C-826B-2FB571146820}" dt="2017-11-22T13:32:50.610" v="2993" actId="478"/>
          <ac:spMkLst>
            <pc:docMk/>
            <pc:sldMk cId="2870499864" sldId="273"/>
            <ac:spMk id="17" creationId="{D0F8E62F-7CD6-4F54-9C4F-D6A2DBD6B310}"/>
          </ac:spMkLst>
        </pc:spChg>
        <pc:spChg chg="del">
          <ac:chgData name="Bernadette van Heel" userId="18a6a340-657b-4887-9b66-9ab4705d8a2d" providerId="ADAL" clId="{B2B50B34-AC26-403C-826B-2FB571146820}" dt="2017-11-22T13:32:50.610" v="2993" actId="478"/>
          <ac:spMkLst>
            <pc:docMk/>
            <pc:sldMk cId="2870499864" sldId="273"/>
            <ac:spMk id="18" creationId="{CC5C89DA-FC74-47DA-8221-2E7A00B21BF1}"/>
          </ac:spMkLst>
        </pc:spChg>
        <pc:spChg chg="del">
          <ac:chgData name="Bernadette van Heel" userId="18a6a340-657b-4887-9b66-9ab4705d8a2d" providerId="ADAL" clId="{B2B50B34-AC26-403C-826B-2FB571146820}" dt="2017-11-22T13:32:50.610" v="2993" actId="478"/>
          <ac:spMkLst>
            <pc:docMk/>
            <pc:sldMk cId="2870499864" sldId="273"/>
            <ac:spMk id="19" creationId="{05E2C258-DFF2-4F75-8C0F-54A75108DFB5}"/>
          </ac:spMkLst>
        </pc:spChg>
        <pc:spChg chg="del">
          <ac:chgData name="Bernadette van Heel" userId="18a6a340-657b-4887-9b66-9ab4705d8a2d" providerId="ADAL" clId="{B2B50B34-AC26-403C-826B-2FB571146820}" dt="2017-11-22T13:32:50.610" v="2993" actId="478"/>
          <ac:spMkLst>
            <pc:docMk/>
            <pc:sldMk cId="2870499864" sldId="273"/>
            <ac:spMk id="20" creationId="{58426B00-F615-4DB0-A7F1-51087D0B5A4C}"/>
          </ac:spMkLst>
        </pc:spChg>
        <pc:picChg chg="add">
          <ac:chgData name="Bernadette van Heel" userId="18a6a340-657b-4887-9b66-9ab4705d8a2d" providerId="ADAL" clId="{B2B50B34-AC26-403C-826B-2FB571146820}" dt="2017-11-22T14:05:44.881" v="3189" actId="167"/>
          <ac:picMkLst>
            <pc:docMk/>
            <pc:sldMk cId="2870499864" sldId="273"/>
            <ac:picMk id="5" creationId="{A68CE0AD-6B6D-4C90-8E97-0EA6A910528C}"/>
          </ac:picMkLst>
        </pc:picChg>
        <pc:picChg chg="del">
          <ac:chgData name="Bernadette van Heel" userId="18a6a340-657b-4887-9b66-9ab4705d8a2d" providerId="ADAL" clId="{B2B50B34-AC26-403C-826B-2FB571146820}" dt="2017-11-22T13:35:54.368" v="2994" actId="478"/>
          <ac:picMkLst>
            <pc:docMk/>
            <pc:sldMk cId="2870499864" sldId="273"/>
            <ac:picMk id="6" creationId="{00000000-0000-0000-0000-000000000000}"/>
          </ac:picMkLst>
        </pc:picChg>
        <pc:picChg chg="add del">
          <ac:chgData name="Bernadette van Heel" userId="18a6a340-657b-4887-9b66-9ab4705d8a2d" providerId="ADAL" clId="{B2B50B34-AC26-403C-826B-2FB571146820}" dt="2017-11-22T13:32:36.255" v="2991" actId="478"/>
          <ac:picMkLst>
            <pc:docMk/>
            <pc:sldMk cId="2870499864" sldId="273"/>
            <ac:picMk id="21" creationId="{8D65EA18-AB72-4E99-9ACF-0BD3579B6122}"/>
          </ac:picMkLst>
        </pc:picChg>
      </pc:sldChg>
      <pc:sldChg chg="add del">
        <pc:chgData name="Bernadette van Heel" userId="18a6a340-657b-4887-9b66-9ab4705d8a2d" providerId="ADAL" clId="{B2B50B34-AC26-403C-826B-2FB571146820}" dt="2017-11-22T13:36:33.322" v="3002" actId="2696"/>
        <pc:sldMkLst>
          <pc:docMk/>
          <pc:sldMk cId="2734199128" sldId="274"/>
        </pc:sldMkLst>
      </pc:sldChg>
      <pc:sldChg chg="addSp delSp modSp add delAnim modAnim">
        <pc:chgData name="Bernadette van Heel" userId="18a6a340-657b-4887-9b66-9ab4705d8a2d" providerId="ADAL" clId="{B2B50B34-AC26-403C-826B-2FB571146820}" dt="2017-11-22T14:05:46.274" v="3190" actId="167"/>
        <pc:sldMkLst>
          <pc:docMk/>
          <pc:sldMk cId="3001300437" sldId="275"/>
        </pc:sldMkLst>
        <pc:spChg chg="del">
          <ac:chgData name="Bernadette van Heel" userId="18a6a340-657b-4887-9b66-9ab4705d8a2d" providerId="ADAL" clId="{B2B50B34-AC26-403C-826B-2FB571146820}" dt="2017-11-22T13:36:07.777" v="2996" actId="478"/>
          <ac:spMkLst>
            <pc:docMk/>
            <pc:sldMk cId="3001300437" sldId="275"/>
            <ac:spMk id="9" creationId="{64BE33B2-BE2C-4A4F-AFE9-4E24791E4DFD}"/>
          </ac:spMkLst>
        </pc:spChg>
        <pc:spChg chg="del">
          <ac:chgData name="Bernadette van Heel" userId="18a6a340-657b-4887-9b66-9ab4705d8a2d" providerId="ADAL" clId="{B2B50B34-AC26-403C-826B-2FB571146820}" dt="2017-11-22T13:36:09.128" v="2997" actId="478"/>
          <ac:spMkLst>
            <pc:docMk/>
            <pc:sldMk cId="3001300437" sldId="275"/>
            <ac:spMk id="10" creationId="{A835E07C-6D87-4D36-8BCE-5241C455DA03}"/>
          </ac:spMkLst>
        </pc:spChg>
        <pc:spChg chg="mod">
          <ac:chgData name="Bernadette van Heel" userId="18a6a340-657b-4887-9b66-9ab4705d8a2d" providerId="ADAL" clId="{B2B50B34-AC26-403C-826B-2FB571146820}" dt="2017-11-22T13:36:18.429" v="3000" actId="1076"/>
          <ac:spMkLst>
            <pc:docMk/>
            <pc:sldMk cId="3001300437" sldId="275"/>
            <ac:spMk id="11" creationId="{6D8473A3-EB5C-4E9E-B891-DA476AB28BBE}"/>
          </ac:spMkLst>
        </pc:spChg>
        <pc:spChg chg="mod">
          <ac:chgData name="Bernadette van Heel" userId="18a6a340-657b-4887-9b66-9ab4705d8a2d" providerId="ADAL" clId="{B2B50B34-AC26-403C-826B-2FB571146820}" dt="2017-11-22T13:42:20.621" v="3081" actId="1076"/>
          <ac:spMkLst>
            <pc:docMk/>
            <pc:sldMk cId="3001300437" sldId="275"/>
            <ac:spMk id="12" creationId="{306B364E-7041-4858-8F1C-4ADBE2007B63}"/>
          </ac:spMkLst>
        </pc:spChg>
        <pc:spChg chg="del mod">
          <ac:chgData name="Bernadette van Heel" userId="18a6a340-657b-4887-9b66-9ab4705d8a2d" providerId="ADAL" clId="{B2B50B34-AC26-403C-826B-2FB571146820}" dt="2017-11-22T13:36:38.477" v="3004" actId="478"/>
          <ac:spMkLst>
            <pc:docMk/>
            <pc:sldMk cId="3001300437" sldId="275"/>
            <ac:spMk id="13" creationId="{8A558F01-9C68-4483-86F2-FEAEA73CF54E}"/>
          </ac:spMkLst>
        </pc:spChg>
        <pc:spChg chg="del">
          <ac:chgData name="Bernadette van Heel" userId="18a6a340-657b-4887-9b66-9ab4705d8a2d" providerId="ADAL" clId="{B2B50B34-AC26-403C-826B-2FB571146820}" dt="2017-11-22T13:36:38.477" v="3004" actId="478"/>
          <ac:spMkLst>
            <pc:docMk/>
            <pc:sldMk cId="3001300437" sldId="275"/>
            <ac:spMk id="14" creationId="{79CE2D56-A665-4C25-B106-E6F9BD2C347D}"/>
          </ac:spMkLst>
        </pc:spChg>
        <pc:spChg chg="del">
          <ac:chgData name="Bernadette van Heel" userId="18a6a340-657b-4887-9b66-9ab4705d8a2d" providerId="ADAL" clId="{B2B50B34-AC26-403C-826B-2FB571146820}" dt="2017-11-22T13:36:38.477" v="3004" actId="478"/>
          <ac:spMkLst>
            <pc:docMk/>
            <pc:sldMk cId="3001300437" sldId="275"/>
            <ac:spMk id="15" creationId="{B26F6908-B129-4D7F-8531-7F3CA0B8DE74}"/>
          </ac:spMkLst>
        </pc:spChg>
        <pc:spChg chg="del">
          <ac:chgData name="Bernadette van Heel" userId="18a6a340-657b-4887-9b66-9ab4705d8a2d" providerId="ADAL" clId="{B2B50B34-AC26-403C-826B-2FB571146820}" dt="2017-11-22T13:36:38.477" v="3004" actId="478"/>
          <ac:spMkLst>
            <pc:docMk/>
            <pc:sldMk cId="3001300437" sldId="275"/>
            <ac:spMk id="16" creationId="{CF99576B-208D-4D3C-B891-BAD3F3F157A9}"/>
          </ac:spMkLst>
        </pc:spChg>
        <pc:spChg chg="del">
          <ac:chgData name="Bernadette van Heel" userId="18a6a340-657b-4887-9b66-9ab4705d8a2d" providerId="ADAL" clId="{B2B50B34-AC26-403C-826B-2FB571146820}" dt="2017-11-22T13:36:38.477" v="3004" actId="478"/>
          <ac:spMkLst>
            <pc:docMk/>
            <pc:sldMk cId="3001300437" sldId="275"/>
            <ac:spMk id="17" creationId="{D0F8E62F-7CD6-4F54-9C4F-D6A2DBD6B310}"/>
          </ac:spMkLst>
        </pc:spChg>
        <pc:spChg chg="del">
          <ac:chgData name="Bernadette van Heel" userId="18a6a340-657b-4887-9b66-9ab4705d8a2d" providerId="ADAL" clId="{B2B50B34-AC26-403C-826B-2FB571146820}" dt="2017-11-22T13:36:38.477" v="3004" actId="478"/>
          <ac:spMkLst>
            <pc:docMk/>
            <pc:sldMk cId="3001300437" sldId="275"/>
            <ac:spMk id="18" creationId="{CC5C89DA-FC74-47DA-8221-2E7A00B21BF1}"/>
          </ac:spMkLst>
        </pc:spChg>
        <pc:spChg chg="del">
          <ac:chgData name="Bernadette van Heel" userId="18a6a340-657b-4887-9b66-9ab4705d8a2d" providerId="ADAL" clId="{B2B50B34-AC26-403C-826B-2FB571146820}" dt="2017-11-22T13:36:38.477" v="3004" actId="478"/>
          <ac:spMkLst>
            <pc:docMk/>
            <pc:sldMk cId="3001300437" sldId="275"/>
            <ac:spMk id="19" creationId="{05E2C258-DFF2-4F75-8C0F-54A75108DFB5}"/>
          </ac:spMkLst>
        </pc:spChg>
        <pc:spChg chg="del">
          <ac:chgData name="Bernadette van Heel" userId="18a6a340-657b-4887-9b66-9ab4705d8a2d" providerId="ADAL" clId="{B2B50B34-AC26-403C-826B-2FB571146820}" dt="2017-11-22T13:36:38.477" v="3004" actId="478"/>
          <ac:spMkLst>
            <pc:docMk/>
            <pc:sldMk cId="3001300437" sldId="275"/>
            <ac:spMk id="20" creationId="{58426B00-F615-4DB0-A7F1-51087D0B5A4C}"/>
          </ac:spMkLst>
        </pc:spChg>
        <pc:picChg chg="add">
          <ac:chgData name="Bernadette van Heel" userId="18a6a340-657b-4887-9b66-9ab4705d8a2d" providerId="ADAL" clId="{B2B50B34-AC26-403C-826B-2FB571146820}" dt="2017-11-22T14:05:46.274" v="3190" actId="167"/>
          <ac:picMkLst>
            <pc:docMk/>
            <pc:sldMk cId="3001300437" sldId="275"/>
            <ac:picMk id="7" creationId="{86598AAC-A94E-4F22-92C3-16DE6C957207}"/>
          </ac:picMkLst>
        </pc:picChg>
      </pc:sldChg>
      <pc:sldChg chg="addSp delSp modSp add ord addAnim delAnim modAnim">
        <pc:chgData name="Bernadette van Heel" userId="18a6a340-657b-4887-9b66-9ab4705d8a2d" providerId="ADAL" clId="{B2B50B34-AC26-403C-826B-2FB571146820}" dt="2017-11-24T10:56:21.601" v="3257" actId="1076"/>
        <pc:sldMkLst>
          <pc:docMk/>
          <pc:sldMk cId="1811362179" sldId="276"/>
        </pc:sldMkLst>
        <pc:spChg chg="del">
          <ac:chgData name="Bernadette van Heel" userId="18a6a340-657b-4887-9b66-9ab4705d8a2d" providerId="ADAL" clId="{B2B50B34-AC26-403C-826B-2FB571146820}" dt="2017-11-22T13:37:12.032" v="3011" actId="478"/>
          <ac:spMkLst>
            <pc:docMk/>
            <pc:sldMk cId="1811362179" sldId="276"/>
            <ac:spMk id="11" creationId="{6D8473A3-EB5C-4E9E-B891-DA476AB28BBE}"/>
          </ac:spMkLst>
        </pc:spChg>
        <pc:spChg chg="del">
          <ac:chgData name="Bernadette van Heel" userId="18a6a340-657b-4887-9b66-9ab4705d8a2d" providerId="ADAL" clId="{B2B50B34-AC26-403C-826B-2FB571146820}" dt="2017-11-22T13:37:16.709" v="3013" actId="478"/>
          <ac:spMkLst>
            <pc:docMk/>
            <pc:sldMk cId="1811362179" sldId="276"/>
            <ac:spMk id="12" creationId="{306B364E-7041-4858-8F1C-4ADBE2007B63}"/>
          </ac:spMkLst>
        </pc:spChg>
        <pc:spChg chg="add del mod">
          <ac:chgData name="Bernadette van Heel" userId="18a6a340-657b-4887-9b66-9ab4705d8a2d" providerId="ADAL" clId="{B2B50B34-AC26-403C-826B-2FB571146820}" dt="2017-11-22T13:37:53.890" v="3021" actId="478"/>
          <ac:spMkLst>
            <pc:docMk/>
            <pc:sldMk cId="1811362179" sldId="276"/>
            <ac:spMk id="13" creationId="{8A558F01-9C68-4483-86F2-FEAEA73CF54E}"/>
          </ac:spMkLst>
        </pc:spChg>
        <pc:spChg chg="del mod">
          <ac:chgData name="Bernadette van Heel" userId="18a6a340-657b-4887-9b66-9ab4705d8a2d" providerId="ADAL" clId="{B2B50B34-AC26-403C-826B-2FB571146820}" dt="2017-11-22T13:38:05.416" v="3023" actId="478"/>
          <ac:spMkLst>
            <pc:docMk/>
            <pc:sldMk cId="1811362179" sldId="276"/>
            <ac:spMk id="14" creationId="{79CE2D56-A665-4C25-B106-E6F9BD2C347D}"/>
          </ac:spMkLst>
        </pc:spChg>
        <pc:spChg chg="mod">
          <ac:chgData name="Bernadette van Heel" userId="18a6a340-657b-4887-9b66-9ab4705d8a2d" providerId="ADAL" clId="{B2B50B34-AC26-403C-826B-2FB571146820}" dt="2017-11-22T13:38:03.332" v="3022" actId="1076"/>
          <ac:spMkLst>
            <pc:docMk/>
            <pc:sldMk cId="1811362179" sldId="276"/>
            <ac:spMk id="15" creationId="{B26F6908-B129-4D7F-8531-7F3CA0B8DE74}"/>
          </ac:spMkLst>
        </pc:spChg>
        <pc:spChg chg="add del mod">
          <ac:chgData name="Bernadette van Heel" userId="18a6a340-657b-4887-9b66-9ab4705d8a2d" providerId="ADAL" clId="{B2B50B34-AC26-403C-826B-2FB571146820}" dt="2017-11-22T13:38:42.976" v="3037" actId="478"/>
          <ac:spMkLst>
            <pc:docMk/>
            <pc:sldMk cId="1811362179" sldId="276"/>
            <ac:spMk id="16" creationId="{CF99576B-208D-4D3C-B891-BAD3F3F157A9}"/>
          </ac:spMkLst>
        </pc:spChg>
        <pc:spChg chg="add del">
          <ac:chgData name="Bernadette van Heel" userId="18a6a340-657b-4887-9b66-9ab4705d8a2d" providerId="ADAL" clId="{B2B50B34-AC26-403C-826B-2FB571146820}" dt="2017-11-22T13:38:42.976" v="3037" actId="478"/>
          <ac:spMkLst>
            <pc:docMk/>
            <pc:sldMk cId="1811362179" sldId="276"/>
            <ac:spMk id="17" creationId="{D0F8E62F-7CD6-4F54-9C4F-D6A2DBD6B310}"/>
          </ac:spMkLst>
        </pc:spChg>
        <pc:spChg chg="add del">
          <ac:chgData name="Bernadette van Heel" userId="18a6a340-657b-4887-9b66-9ab4705d8a2d" providerId="ADAL" clId="{B2B50B34-AC26-403C-826B-2FB571146820}" dt="2017-11-22T13:38:42.976" v="3037" actId="478"/>
          <ac:spMkLst>
            <pc:docMk/>
            <pc:sldMk cId="1811362179" sldId="276"/>
            <ac:spMk id="18" creationId="{CC5C89DA-FC74-47DA-8221-2E7A00B21BF1}"/>
          </ac:spMkLst>
        </pc:spChg>
        <pc:spChg chg="add del">
          <ac:chgData name="Bernadette van Heel" userId="18a6a340-657b-4887-9b66-9ab4705d8a2d" providerId="ADAL" clId="{B2B50B34-AC26-403C-826B-2FB571146820}" dt="2017-11-22T13:38:42.976" v="3037" actId="478"/>
          <ac:spMkLst>
            <pc:docMk/>
            <pc:sldMk cId="1811362179" sldId="276"/>
            <ac:spMk id="19" creationId="{05E2C258-DFF2-4F75-8C0F-54A75108DFB5}"/>
          </ac:spMkLst>
        </pc:spChg>
        <pc:spChg chg="add del">
          <ac:chgData name="Bernadette van Heel" userId="18a6a340-657b-4887-9b66-9ab4705d8a2d" providerId="ADAL" clId="{B2B50B34-AC26-403C-826B-2FB571146820}" dt="2017-11-22T13:38:42.976" v="3037" actId="478"/>
          <ac:spMkLst>
            <pc:docMk/>
            <pc:sldMk cId="1811362179" sldId="276"/>
            <ac:spMk id="20" creationId="{58426B00-F615-4DB0-A7F1-51087D0B5A4C}"/>
          </ac:spMkLst>
        </pc:spChg>
        <pc:spChg chg="add mod">
          <ac:chgData name="Bernadette van Heel" userId="18a6a340-657b-4887-9b66-9ab4705d8a2d" providerId="ADAL" clId="{B2B50B34-AC26-403C-826B-2FB571146820}" dt="2017-11-24T10:55:42.530" v="3255" actId="20577"/>
          <ac:spMkLst>
            <pc:docMk/>
            <pc:sldMk cId="1811362179" sldId="276"/>
            <ac:spMk id="21" creationId="{551DB148-841C-49AC-BC8F-77C977D42FB7}"/>
          </ac:spMkLst>
        </pc:spChg>
        <pc:spChg chg="mod">
          <ac:chgData name="Bernadette van Heel" userId="18a6a340-657b-4887-9b66-9ab4705d8a2d" providerId="ADAL" clId="{B2B50B34-AC26-403C-826B-2FB571146820}" dt="2017-11-22T13:37:01.516" v="3007" actId="1076"/>
          <ac:spMkLst>
            <pc:docMk/>
            <pc:sldMk cId="1811362179" sldId="276"/>
            <ac:spMk id="123" creationId="{00000000-0000-0000-0000-000000000000}"/>
          </ac:spMkLst>
        </pc:spChg>
        <pc:picChg chg="add mod">
          <ac:chgData name="Bernadette van Heel" userId="18a6a340-657b-4887-9b66-9ab4705d8a2d" providerId="ADAL" clId="{B2B50B34-AC26-403C-826B-2FB571146820}" dt="2017-11-24T10:56:21.601" v="3257" actId="1076"/>
          <ac:picMkLst>
            <pc:docMk/>
            <pc:sldMk cId="1811362179" sldId="276"/>
            <ac:picMk id="7" creationId="{C3BEBEDB-E5FA-447A-A57A-BB11259E9BFD}"/>
          </ac:picMkLst>
        </pc:picChg>
      </pc:sldChg>
      <pc:sldChg chg="addSp delSp add delAnim modAnim">
        <pc:chgData name="Bernadette van Heel" userId="18a6a340-657b-4887-9b66-9ab4705d8a2d" providerId="ADAL" clId="{B2B50B34-AC26-403C-826B-2FB571146820}" dt="2017-11-22T14:05:47.458" v="3191" actId="167"/>
        <pc:sldMkLst>
          <pc:docMk/>
          <pc:sldMk cId="131886620" sldId="277"/>
        </pc:sldMkLst>
        <pc:spChg chg="del">
          <ac:chgData name="Bernadette van Heel" userId="18a6a340-657b-4887-9b66-9ab4705d8a2d" providerId="ADAL" clId="{B2B50B34-AC26-403C-826B-2FB571146820}" dt="2017-11-22T13:37:34.479" v="3018" actId="478"/>
          <ac:spMkLst>
            <pc:docMk/>
            <pc:sldMk cId="131886620" sldId="277"/>
            <ac:spMk id="15" creationId="{B26F6908-B129-4D7F-8531-7F3CA0B8DE74}"/>
          </ac:spMkLst>
        </pc:spChg>
        <pc:spChg chg="del">
          <ac:chgData name="Bernadette van Heel" userId="18a6a340-657b-4887-9b66-9ab4705d8a2d" providerId="ADAL" clId="{B2B50B34-AC26-403C-826B-2FB571146820}" dt="2017-11-22T13:37:34.479" v="3018" actId="478"/>
          <ac:spMkLst>
            <pc:docMk/>
            <pc:sldMk cId="131886620" sldId="277"/>
            <ac:spMk id="16" creationId="{CF99576B-208D-4D3C-B891-BAD3F3F157A9}"/>
          </ac:spMkLst>
        </pc:spChg>
        <pc:spChg chg="del">
          <ac:chgData name="Bernadette van Heel" userId="18a6a340-657b-4887-9b66-9ab4705d8a2d" providerId="ADAL" clId="{B2B50B34-AC26-403C-826B-2FB571146820}" dt="2017-11-22T13:37:34.479" v="3018" actId="478"/>
          <ac:spMkLst>
            <pc:docMk/>
            <pc:sldMk cId="131886620" sldId="277"/>
            <ac:spMk id="17" creationId="{D0F8E62F-7CD6-4F54-9C4F-D6A2DBD6B310}"/>
          </ac:spMkLst>
        </pc:spChg>
        <pc:spChg chg="del">
          <ac:chgData name="Bernadette van Heel" userId="18a6a340-657b-4887-9b66-9ab4705d8a2d" providerId="ADAL" clId="{B2B50B34-AC26-403C-826B-2FB571146820}" dt="2017-11-22T13:37:34.479" v="3018" actId="478"/>
          <ac:spMkLst>
            <pc:docMk/>
            <pc:sldMk cId="131886620" sldId="277"/>
            <ac:spMk id="18" creationId="{CC5C89DA-FC74-47DA-8221-2E7A00B21BF1}"/>
          </ac:spMkLst>
        </pc:spChg>
        <pc:spChg chg="del">
          <ac:chgData name="Bernadette van Heel" userId="18a6a340-657b-4887-9b66-9ab4705d8a2d" providerId="ADAL" clId="{B2B50B34-AC26-403C-826B-2FB571146820}" dt="2017-11-22T13:37:34.479" v="3018" actId="478"/>
          <ac:spMkLst>
            <pc:docMk/>
            <pc:sldMk cId="131886620" sldId="277"/>
            <ac:spMk id="19" creationId="{05E2C258-DFF2-4F75-8C0F-54A75108DFB5}"/>
          </ac:spMkLst>
        </pc:spChg>
        <pc:spChg chg="del">
          <ac:chgData name="Bernadette van Heel" userId="18a6a340-657b-4887-9b66-9ab4705d8a2d" providerId="ADAL" clId="{B2B50B34-AC26-403C-826B-2FB571146820}" dt="2017-11-22T13:37:34.479" v="3018" actId="478"/>
          <ac:spMkLst>
            <pc:docMk/>
            <pc:sldMk cId="131886620" sldId="277"/>
            <ac:spMk id="20" creationId="{58426B00-F615-4DB0-A7F1-51087D0B5A4C}"/>
          </ac:spMkLst>
        </pc:spChg>
        <pc:spChg chg="del">
          <ac:chgData name="Bernadette van Heel" userId="18a6a340-657b-4887-9b66-9ab4705d8a2d" providerId="ADAL" clId="{B2B50B34-AC26-403C-826B-2FB571146820}" dt="2017-11-22T13:37:34.479" v="3018" actId="478"/>
          <ac:spMkLst>
            <pc:docMk/>
            <pc:sldMk cId="131886620" sldId="277"/>
            <ac:spMk id="21" creationId="{551DB148-841C-49AC-BC8F-77C977D42FB7}"/>
          </ac:spMkLst>
        </pc:spChg>
        <pc:picChg chg="add">
          <ac:chgData name="Bernadette van Heel" userId="18a6a340-657b-4887-9b66-9ab4705d8a2d" providerId="ADAL" clId="{B2B50B34-AC26-403C-826B-2FB571146820}" dt="2017-11-22T14:05:47.458" v="3191" actId="167"/>
          <ac:picMkLst>
            <pc:docMk/>
            <pc:sldMk cId="131886620" sldId="277"/>
            <ac:picMk id="7" creationId="{E91446F4-13C9-4C83-87EC-169298A97F0F}"/>
          </ac:picMkLst>
        </pc:picChg>
      </pc:sldChg>
      <pc:sldChg chg="addSp delSp add del addAnim delAnim">
        <pc:chgData name="Bernadette van Heel" userId="18a6a340-657b-4887-9b66-9ab4705d8a2d" providerId="ADAL" clId="{B2B50B34-AC26-403C-826B-2FB571146820}" dt="2017-11-22T13:38:40.624" v="3036" actId="2696"/>
        <pc:sldMkLst>
          <pc:docMk/>
          <pc:sldMk cId="249534506" sldId="278"/>
        </pc:sldMkLst>
        <pc:spChg chg="del">
          <ac:chgData name="Bernadette van Heel" userId="18a6a340-657b-4887-9b66-9ab4705d8a2d" providerId="ADAL" clId="{B2B50B34-AC26-403C-826B-2FB571146820}" dt="2017-11-22T13:38:16.595" v="3026" actId="478"/>
          <ac:spMkLst>
            <pc:docMk/>
            <pc:sldMk cId="249534506" sldId="278"/>
            <ac:spMk id="15" creationId="{B26F6908-B129-4D7F-8531-7F3CA0B8DE74}"/>
          </ac:spMkLst>
        </pc:spChg>
        <pc:spChg chg="del">
          <ac:chgData name="Bernadette van Heel" userId="18a6a340-657b-4887-9b66-9ab4705d8a2d" providerId="ADAL" clId="{B2B50B34-AC26-403C-826B-2FB571146820}" dt="2017-11-22T13:38:16.595" v="3026" actId="478"/>
          <ac:spMkLst>
            <pc:docMk/>
            <pc:sldMk cId="249534506" sldId="278"/>
            <ac:spMk id="16" creationId="{CF99576B-208D-4D3C-B891-BAD3F3F157A9}"/>
          </ac:spMkLst>
        </pc:spChg>
        <pc:spChg chg="add del">
          <ac:chgData name="Bernadette van Heel" userId="18a6a340-657b-4887-9b66-9ab4705d8a2d" providerId="ADAL" clId="{B2B50B34-AC26-403C-826B-2FB571146820}" dt="2017-11-22T13:38:24.558" v="3028" actId="478"/>
          <ac:spMkLst>
            <pc:docMk/>
            <pc:sldMk cId="249534506" sldId="278"/>
            <ac:spMk id="17" creationId="{D0F8E62F-7CD6-4F54-9C4F-D6A2DBD6B310}"/>
          </ac:spMkLst>
        </pc:spChg>
        <pc:spChg chg="del">
          <ac:chgData name="Bernadette van Heel" userId="18a6a340-657b-4887-9b66-9ab4705d8a2d" providerId="ADAL" clId="{B2B50B34-AC26-403C-826B-2FB571146820}" dt="2017-11-22T13:38:16.595" v="3026" actId="478"/>
          <ac:spMkLst>
            <pc:docMk/>
            <pc:sldMk cId="249534506" sldId="278"/>
            <ac:spMk id="18" creationId="{CC5C89DA-FC74-47DA-8221-2E7A00B21BF1}"/>
          </ac:spMkLst>
        </pc:spChg>
        <pc:spChg chg="del">
          <ac:chgData name="Bernadette van Heel" userId="18a6a340-657b-4887-9b66-9ab4705d8a2d" providerId="ADAL" clId="{B2B50B34-AC26-403C-826B-2FB571146820}" dt="2017-11-22T13:38:16.595" v="3026" actId="478"/>
          <ac:spMkLst>
            <pc:docMk/>
            <pc:sldMk cId="249534506" sldId="278"/>
            <ac:spMk id="19" creationId="{05E2C258-DFF2-4F75-8C0F-54A75108DFB5}"/>
          </ac:spMkLst>
        </pc:spChg>
        <pc:spChg chg="del">
          <ac:chgData name="Bernadette van Heel" userId="18a6a340-657b-4887-9b66-9ab4705d8a2d" providerId="ADAL" clId="{B2B50B34-AC26-403C-826B-2FB571146820}" dt="2017-11-22T13:38:16.595" v="3026" actId="478"/>
          <ac:spMkLst>
            <pc:docMk/>
            <pc:sldMk cId="249534506" sldId="278"/>
            <ac:spMk id="20" creationId="{58426B00-F615-4DB0-A7F1-51087D0B5A4C}"/>
          </ac:spMkLst>
        </pc:spChg>
        <pc:spChg chg="del">
          <ac:chgData name="Bernadette van Heel" userId="18a6a340-657b-4887-9b66-9ab4705d8a2d" providerId="ADAL" clId="{B2B50B34-AC26-403C-826B-2FB571146820}" dt="2017-11-22T13:38:16.595" v="3026" actId="478"/>
          <ac:spMkLst>
            <pc:docMk/>
            <pc:sldMk cId="249534506" sldId="278"/>
            <ac:spMk id="21" creationId="{551DB148-841C-49AC-BC8F-77C977D42FB7}"/>
          </ac:spMkLst>
        </pc:spChg>
      </pc:sldChg>
      <pc:sldChg chg="addSp delSp modSp add addAnim delAnim modAnim">
        <pc:chgData name="Bernadette van Heel" userId="18a6a340-657b-4887-9b66-9ab4705d8a2d" providerId="ADAL" clId="{B2B50B34-AC26-403C-826B-2FB571146820}" dt="2017-11-22T14:05:49.669" v="3193" actId="167"/>
        <pc:sldMkLst>
          <pc:docMk/>
          <pc:sldMk cId="67045826" sldId="279"/>
        </pc:sldMkLst>
        <pc:spChg chg="del">
          <ac:chgData name="Bernadette van Heel" userId="18a6a340-657b-4887-9b66-9ab4705d8a2d" providerId="ADAL" clId="{B2B50B34-AC26-403C-826B-2FB571146820}" dt="2017-11-22T13:38:51.732" v="3038" actId="478"/>
          <ac:spMkLst>
            <pc:docMk/>
            <pc:sldMk cId="67045826" sldId="279"/>
            <ac:spMk id="15" creationId="{B26F6908-B129-4D7F-8531-7F3CA0B8DE74}"/>
          </ac:spMkLst>
        </pc:spChg>
        <pc:spChg chg="del">
          <ac:chgData name="Bernadette van Heel" userId="18a6a340-657b-4887-9b66-9ab4705d8a2d" providerId="ADAL" clId="{B2B50B34-AC26-403C-826B-2FB571146820}" dt="2017-11-22T13:38:56.824" v="3041" actId="478"/>
          <ac:spMkLst>
            <pc:docMk/>
            <pc:sldMk cId="67045826" sldId="279"/>
            <ac:spMk id="16" creationId="{CF99576B-208D-4D3C-B891-BAD3F3F157A9}"/>
          </ac:spMkLst>
        </pc:spChg>
        <pc:spChg chg="mod">
          <ac:chgData name="Bernadette van Heel" userId="18a6a340-657b-4887-9b66-9ab4705d8a2d" providerId="ADAL" clId="{B2B50B34-AC26-403C-826B-2FB571146820}" dt="2017-11-22T13:38:54.240" v="3039" actId="1076"/>
          <ac:spMkLst>
            <pc:docMk/>
            <pc:sldMk cId="67045826" sldId="279"/>
            <ac:spMk id="17" creationId="{D0F8E62F-7CD6-4F54-9C4F-D6A2DBD6B310}"/>
          </ac:spMkLst>
        </pc:spChg>
        <pc:spChg chg="mod">
          <ac:chgData name="Bernadette van Heel" userId="18a6a340-657b-4887-9b66-9ab4705d8a2d" providerId="ADAL" clId="{B2B50B34-AC26-403C-826B-2FB571146820}" dt="2017-11-22T13:48:56.018" v="3146" actId="6549"/>
          <ac:spMkLst>
            <pc:docMk/>
            <pc:sldMk cId="67045826" sldId="279"/>
            <ac:spMk id="18" creationId="{CC5C89DA-FC74-47DA-8221-2E7A00B21BF1}"/>
          </ac:spMkLst>
        </pc:spChg>
        <pc:spChg chg="add del mod">
          <ac:chgData name="Bernadette van Heel" userId="18a6a340-657b-4887-9b66-9ab4705d8a2d" providerId="ADAL" clId="{B2B50B34-AC26-403C-826B-2FB571146820}" dt="2017-11-22T13:39:31.984" v="3055" actId="478"/>
          <ac:spMkLst>
            <pc:docMk/>
            <pc:sldMk cId="67045826" sldId="279"/>
            <ac:spMk id="19" creationId="{05E2C258-DFF2-4F75-8C0F-54A75108DFB5}"/>
          </ac:spMkLst>
        </pc:spChg>
        <pc:spChg chg="add del">
          <ac:chgData name="Bernadette van Heel" userId="18a6a340-657b-4887-9b66-9ab4705d8a2d" providerId="ADAL" clId="{B2B50B34-AC26-403C-826B-2FB571146820}" dt="2017-11-22T13:39:30.803" v="3053" actId="478"/>
          <ac:spMkLst>
            <pc:docMk/>
            <pc:sldMk cId="67045826" sldId="279"/>
            <ac:spMk id="20" creationId="{58426B00-F615-4DB0-A7F1-51087D0B5A4C}"/>
          </ac:spMkLst>
        </pc:spChg>
        <pc:spChg chg="del">
          <ac:chgData name="Bernadette van Heel" userId="18a6a340-657b-4887-9b66-9ab4705d8a2d" providerId="ADAL" clId="{B2B50B34-AC26-403C-826B-2FB571146820}" dt="2017-11-22T13:38:55.394" v="3040" actId="478"/>
          <ac:spMkLst>
            <pc:docMk/>
            <pc:sldMk cId="67045826" sldId="279"/>
            <ac:spMk id="21" creationId="{551DB148-841C-49AC-BC8F-77C977D42FB7}"/>
          </ac:spMkLst>
        </pc:spChg>
        <pc:picChg chg="add">
          <ac:chgData name="Bernadette van Heel" userId="18a6a340-657b-4887-9b66-9ab4705d8a2d" providerId="ADAL" clId="{B2B50B34-AC26-403C-826B-2FB571146820}" dt="2017-11-22T14:05:49.669" v="3193" actId="167"/>
          <ac:picMkLst>
            <pc:docMk/>
            <pc:sldMk cId="67045826" sldId="279"/>
            <ac:picMk id="5" creationId="{B5778971-5633-42A8-A497-BB53E22B1654}"/>
          </ac:picMkLst>
        </pc:picChg>
        <pc:picChg chg="del">
          <ac:chgData name="Bernadette van Heel" userId="18a6a340-657b-4887-9b66-9ab4705d8a2d" providerId="ADAL" clId="{B2B50B34-AC26-403C-826B-2FB571146820}" dt="2017-11-22T13:39:33.436" v="3056" actId="478"/>
          <ac:picMkLst>
            <pc:docMk/>
            <pc:sldMk cId="67045826" sldId="279"/>
            <ac:picMk id="6" creationId="{00000000-0000-0000-0000-000000000000}"/>
          </ac:picMkLst>
        </pc:picChg>
      </pc:sldChg>
      <pc:sldChg chg="addSp delSp modSp add ord delAnim modAnim">
        <pc:chgData name="Bernadette van Heel" userId="18a6a340-657b-4887-9b66-9ab4705d8a2d" providerId="ADAL" clId="{B2B50B34-AC26-403C-826B-2FB571146820}" dt="2017-11-24T10:57:15.975" v="3258"/>
        <pc:sldMkLst>
          <pc:docMk/>
          <pc:sldMk cId="225536524" sldId="280"/>
        </pc:sldMkLst>
        <pc:spChg chg="del">
          <ac:chgData name="Bernadette van Heel" userId="18a6a340-657b-4887-9b66-9ab4705d8a2d" providerId="ADAL" clId="{B2B50B34-AC26-403C-826B-2FB571146820}" dt="2017-11-22T13:39:37.869" v="3057" actId="478"/>
          <ac:spMkLst>
            <pc:docMk/>
            <pc:sldMk cId="225536524" sldId="280"/>
            <ac:spMk id="17" creationId="{D0F8E62F-7CD6-4F54-9C4F-D6A2DBD6B310}"/>
          </ac:spMkLst>
        </pc:spChg>
        <pc:spChg chg="del">
          <ac:chgData name="Bernadette van Heel" userId="18a6a340-657b-4887-9b66-9ab4705d8a2d" providerId="ADAL" clId="{B2B50B34-AC26-403C-826B-2FB571146820}" dt="2017-11-22T13:39:37.869" v="3057" actId="478"/>
          <ac:spMkLst>
            <pc:docMk/>
            <pc:sldMk cId="225536524" sldId="280"/>
            <ac:spMk id="18" creationId="{CC5C89DA-FC74-47DA-8221-2E7A00B21BF1}"/>
          </ac:spMkLst>
        </pc:spChg>
        <pc:spChg chg="mod">
          <ac:chgData name="Bernadette van Heel" userId="18a6a340-657b-4887-9b66-9ab4705d8a2d" providerId="ADAL" clId="{B2B50B34-AC26-403C-826B-2FB571146820}" dt="2017-11-22T13:39:46.406" v="3059" actId="1076"/>
          <ac:spMkLst>
            <pc:docMk/>
            <pc:sldMk cId="225536524" sldId="280"/>
            <ac:spMk id="19" creationId="{05E2C258-DFF2-4F75-8C0F-54A75108DFB5}"/>
          </ac:spMkLst>
        </pc:spChg>
        <pc:spChg chg="mod">
          <ac:chgData name="Bernadette van Heel" userId="18a6a340-657b-4887-9b66-9ab4705d8a2d" providerId="ADAL" clId="{B2B50B34-AC26-403C-826B-2FB571146820}" dt="2017-11-22T13:39:51.263" v="3060" actId="1076"/>
          <ac:spMkLst>
            <pc:docMk/>
            <pc:sldMk cId="225536524" sldId="280"/>
            <ac:spMk id="20" creationId="{58426B00-F615-4DB0-A7F1-51087D0B5A4C}"/>
          </ac:spMkLst>
        </pc:spChg>
        <pc:picChg chg="add">
          <ac:chgData name="Bernadette van Heel" userId="18a6a340-657b-4887-9b66-9ab4705d8a2d" providerId="ADAL" clId="{B2B50B34-AC26-403C-826B-2FB571146820}" dt="2017-11-22T14:05:50.580" v="3194" actId="167"/>
          <ac:picMkLst>
            <pc:docMk/>
            <pc:sldMk cId="225536524" sldId="280"/>
            <ac:picMk id="7" creationId="{35968D94-8629-4979-839B-6F1C70AB373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A82C3B-01B7-4851-B4EA-8E2C24382A2B}"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n-US"/>
        </a:p>
      </dgm:t>
    </dgm:pt>
    <dgm:pt modelId="{B561D7A3-4A5F-4440-A41B-1D3035B8C773}">
      <dgm:prSet phldrT="[Text]"/>
      <dgm:spPr>
        <a:solidFill>
          <a:schemeClr val="accent3"/>
        </a:solidFill>
      </dgm:spPr>
      <dgm:t>
        <a:bodyPr/>
        <a:lstStyle/>
        <a:p>
          <a:r>
            <a:rPr lang="en-US" dirty="0" err="1"/>
            <a:t>Altijd</a:t>
          </a:r>
          <a:r>
            <a:rPr lang="en-US" dirty="0"/>
            <a:t> </a:t>
          </a:r>
          <a:r>
            <a:rPr lang="en-US" dirty="0" err="1"/>
            <a:t>beschikbaar</a:t>
          </a:r>
          <a:endParaRPr lang="en-US" dirty="0"/>
        </a:p>
      </dgm:t>
    </dgm:pt>
    <dgm:pt modelId="{A7F68989-2D99-41AC-944E-356502F673AC}" type="parTrans" cxnId="{5B22EA3B-8C91-4587-A956-38020DECA2DC}">
      <dgm:prSet/>
      <dgm:spPr/>
      <dgm:t>
        <a:bodyPr/>
        <a:lstStyle/>
        <a:p>
          <a:endParaRPr lang="en-US"/>
        </a:p>
      </dgm:t>
    </dgm:pt>
    <dgm:pt modelId="{C22734F7-217B-4533-BEF5-64C29B99830C}" type="sibTrans" cxnId="{5B22EA3B-8C91-4587-A956-38020DECA2DC}">
      <dgm:prSet/>
      <dgm:spPr>
        <a:solidFill>
          <a:schemeClr val="accent3"/>
        </a:solidFill>
      </dgm:spPr>
      <dgm:t>
        <a:bodyPr/>
        <a:lstStyle/>
        <a:p>
          <a:endParaRPr lang="en-US"/>
        </a:p>
      </dgm:t>
    </dgm:pt>
    <dgm:pt modelId="{E0AEB4AB-FC8A-4F81-AD30-267CD279B9F9}">
      <dgm:prSet phldrT="[Text]"/>
      <dgm:spPr>
        <a:solidFill>
          <a:schemeClr val="accent2"/>
        </a:solidFill>
      </dgm:spPr>
      <dgm:t>
        <a:bodyPr/>
        <a:lstStyle/>
        <a:p>
          <a:r>
            <a:rPr lang="en-US" dirty="0" err="1"/>
            <a:t>Duurzaam</a:t>
          </a:r>
          <a:endParaRPr lang="en-US" dirty="0"/>
        </a:p>
      </dgm:t>
    </dgm:pt>
    <dgm:pt modelId="{9EE1FD91-6A48-4B98-8E0F-454B824E7ED9}" type="parTrans" cxnId="{F5CF5186-3F26-422D-AA49-A5FA4DC89800}">
      <dgm:prSet/>
      <dgm:spPr/>
      <dgm:t>
        <a:bodyPr/>
        <a:lstStyle/>
        <a:p>
          <a:endParaRPr lang="en-US"/>
        </a:p>
      </dgm:t>
    </dgm:pt>
    <dgm:pt modelId="{D8CD3D9D-20FF-4661-874D-69F72013931D}" type="sibTrans" cxnId="{F5CF5186-3F26-422D-AA49-A5FA4DC89800}">
      <dgm:prSet/>
      <dgm:spPr>
        <a:solidFill>
          <a:schemeClr val="accent2"/>
        </a:solidFill>
      </dgm:spPr>
      <dgm:t>
        <a:bodyPr/>
        <a:lstStyle/>
        <a:p>
          <a:endParaRPr lang="en-US"/>
        </a:p>
      </dgm:t>
    </dgm:pt>
    <dgm:pt modelId="{B1CDA620-4F5D-48BF-9347-4692C9BCE194}">
      <dgm:prSet phldrT="[Text]"/>
      <dgm:spPr/>
      <dgm:t>
        <a:bodyPr/>
        <a:lstStyle/>
        <a:p>
          <a:r>
            <a:rPr lang="en-US" dirty="0" err="1"/>
            <a:t>Goedkoop</a:t>
          </a:r>
          <a:endParaRPr lang="en-US" dirty="0"/>
        </a:p>
      </dgm:t>
    </dgm:pt>
    <dgm:pt modelId="{F14C4869-D606-4319-9906-179B59CDCEB3}" type="parTrans" cxnId="{4DA5A3B2-6956-4464-B0B1-DF38E8DB5F47}">
      <dgm:prSet/>
      <dgm:spPr/>
      <dgm:t>
        <a:bodyPr/>
        <a:lstStyle/>
        <a:p>
          <a:endParaRPr lang="en-US"/>
        </a:p>
      </dgm:t>
    </dgm:pt>
    <dgm:pt modelId="{73AA50A5-5F5B-4EDE-AD28-11F5E63F5CA2}" type="sibTrans" cxnId="{4DA5A3B2-6956-4464-B0B1-DF38E8DB5F47}">
      <dgm:prSet/>
      <dgm:spPr/>
      <dgm:t>
        <a:bodyPr/>
        <a:lstStyle/>
        <a:p>
          <a:endParaRPr lang="en-US"/>
        </a:p>
      </dgm:t>
    </dgm:pt>
    <dgm:pt modelId="{9A7D9074-1235-4D3C-9C5F-825A5528FF11}" type="pres">
      <dgm:prSet presAssocID="{6FA82C3B-01B7-4851-B4EA-8E2C24382A2B}" presName="Name0" presStyleCnt="0">
        <dgm:presLayoutVars>
          <dgm:dir/>
          <dgm:resizeHandles val="exact"/>
        </dgm:presLayoutVars>
      </dgm:prSet>
      <dgm:spPr/>
      <dgm:t>
        <a:bodyPr/>
        <a:lstStyle/>
        <a:p>
          <a:endParaRPr lang="en-US"/>
        </a:p>
      </dgm:t>
    </dgm:pt>
    <dgm:pt modelId="{4125D038-90B0-4AEA-9A1F-3CDB919B6127}" type="pres">
      <dgm:prSet presAssocID="{B561D7A3-4A5F-4440-A41B-1D3035B8C773}" presName="node" presStyleLbl="node1" presStyleIdx="0" presStyleCnt="3">
        <dgm:presLayoutVars>
          <dgm:bulletEnabled val="1"/>
        </dgm:presLayoutVars>
      </dgm:prSet>
      <dgm:spPr/>
      <dgm:t>
        <a:bodyPr/>
        <a:lstStyle/>
        <a:p>
          <a:endParaRPr lang="en-US"/>
        </a:p>
      </dgm:t>
    </dgm:pt>
    <dgm:pt modelId="{7424152C-35B1-4C55-B49F-1F98AC89E81A}" type="pres">
      <dgm:prSet presAssocID="{C22734F7-217B-4533-BEF5-64C29B99830C}" presName="sibTrans" presStyleLbl="sibTrans2D1" presStyleIdx="0" presStyleCnt="3"/>
      <dgm:spPr/>
      <dgm:t>
        <a:bodyPr/>
        <a:lstStyle/>
        <a:p>
          <a:endParaRPr lang="en-US"/>
        </a:p>
      </dgm:t>
    </dgm:pt>
    <dgm:pt modelId="{6015DD02-5BB2-48A7-A92C-C065193FE4FC}" type="pres">
      <dgm:prSet presAssocID="{C22734F7-217B-4533-BEF5-64C29B99830C}" presName="connectorText" presStyleLbl="sibTrans2D1" presStyleIdx="0" presStyleCnt="3"/>
      <dgm:spPr/>
      <dgm:t>
        <a:bodyPr/>
        <a:lstStyle/>
        <a:p>
          <a:endParaRPr lang="en-US"/>
        </a:p>
      </dgm:t>
    </dgm:pt>
    <dgm:pt modelId="{71644C7E-4201-4BB6-B8B9-C38E1FD2A22E}" type="pres">
      <dgm:prSet presAssocID="{E0AEB4AB-FC8A-4F81-AD30-267CD279B9F9}" presName="node" presStyleLbl="node1" presStyleIdx="1" presStyleCnt="3">
        <dgm:presLayoutVars>
          <dgm:bulletEnabled val="1"/>
        </dgm:presLayoutVars>
      </dgm:prSet>
      <dgm:spPr/>
      <dgm:t>
        <a:bodyPr/>
        <a:lstStyle/>
        <a:p>
          <a:endParaRPr lang="en-US"/>
        </a:p>
      </dgm:t>
    </dgm:pt>
    <dgm:pt modelId="{D97C121F-8C01-410F-931D-21DF42BBAFF2}" type="pres">
      <dgm:prSet presAssocID="{D8CD3D9D-20FF-4661-874D-69F72013931D}" presName="sibTrans" presStyleLbl="sibTrans2D1" presStyleIdx="1" presStyleCnt="3"/>
      <dgm:spPr/>
      <dgm:t>
        <a:bodyPr/>
        <a:lstStyle/>
        <a:p>
          <a:endParaRPr lang="en-US"/>
        </a:p>
      </dgm:t>
    </dgm:pt>
    <dgm:pt modelId="{63ABF725-997A-4905-B7EC-89EAC783E4A1}" type="pres">
      <dgm:prSet presAssocID="{D8CD3D9D-20FF-4661-874D-69F72013931D}" presName="connectorText" presStyleLbl="sibTrans2D1" presStyleIdx="1" presStyleCnt="3"/>
      <dgm:spPr/>
      <dgm:t>
        <a:bodyPr/>
        <a:lstStyle/>
        <a:p>
          <a:endParaRPr lang="en-US"/>
        </a:p>
      </dgm:t>
    </dgm:pt>
    <dgm:pt modelId="{4148FBA0-3753-4F7A-A033-C40FD64C5558}" type="pres">
      <dgm:prSet presAssocID="{B1CDA620-4F5D-48BF-9347-4692C9BCE194}" presName="node" presStyleLbl="node1" presStyleIdx="2" presStyleCnt="3">
        <dgm:presLayoutVars>
          <dgm:bulletEnabled val="1"/>
        </dgm:presLayoutVars>
      </dgm:prSet>
      <dgm:spPr/>
      <dgm:t>
        <a:bodyPr/>
        <a:lstStyle/>
        <a:p>
          <a:endParaRPr lang="en-US"/>
        </a:p>
      </dgm:t>
    </dgm:pt>
    <dgm:pt modelId="{730EED53-A918-4245-A048-E7ACDC262F94}" type="pres">
      <dgm:prSet presAssocID="{73AA50A5-5F5B-4EDE-AD28-11F5E63F5CA2}" presName="sibTrans" presStyleLbl="sibTrans2D1" presStyleIdx="2" presStyleCnt="3"/>
      <dgm:spPr/>
      <dgm:t>
        <a:bodyPr/>
        <a:lstStyle/>
        <a:p>
          <a:endParaRPr lang="en-US"/>
        </a:p>
      </dgm:t>
    </dgm:pt>
    <dgm:pt modelId="{E1A2BA0B-FDAD-407A-AD86-D9B9ECA311AE}" type="pres">
      <dgm:prSet presAssocID="{73AA50A5-5F5B-4EDE-AD28-11F5E63F5CA2}" presName="connectorText" presStyleLbl="sibTrans2D1" presStyleIdx="2" presStyleCnt="3"/>
      <dgm:spPr/>
      <dgm:t>
        <a:bodyPr/>
        <a:lstStyle/>
        <a:p>
          <a:endParaRPr lang="en-US"/>
        </a:p>
      </dgm:t>
    </dgm:pt>
  </dgm:ptLst>
  <dgm:cxnLst>
    <dgm:cxn modelId="{F5CF5186-3F26-422D-AA49-A5FA4DC89800}" srcId="{6FA82C3B-01B7-4851-B4EA-8E2C24382A2B}" destId="{E0AEB4AB-FC8A-4F81-AD30-267CD279B9F9}" srcOrd="1" destOrd="0" parTransId="{9EE1FD91-6A48-4B98-8E0F-454B824E7ED9}" sibTransId="{D8CD3D9D-20FF-4661-874D-69F72013931D}"/>
    <dgm:cxn modelId="{3DDFEFF9-8347-4E66-A748-5E9BC5277535}" type="presOf" srcId="{D8CD3D9D-20FF-4661-874D-69F72013931D}" destId="{63ABF725-997A-4905-B7EC-89EAC783E4A1}" srcOrd="1" destOrd="0" presId="urn:microsoft.com/office/officeart/2005/8/layout/cycle7"/>
    <dgm:cxn modelId="{74D7378D-6985-4C28-BA1D-4FDA054C96F2}" type="presOf" srcId="{B561D7A3-4A5F-4440-A41B-1D3035B8C773}" destId="{4125D038-90B0-4AEA-9A1F-3CDB919B6127}" srcOrd="0" destOrd="0" presId="urn:microsoft.com/office/officeart/2005/8/layout/cycle7"/>
    <dgm:cxn modelId="{90F4DBEB-3223-41DF-8ED1-1622B4A80E01}" type="presOf" srcId="{C22734F7-217B-4533-BEF5-64C29B99830C}" destId="{6015DD02-5BB2-48A7-A92C-C065193FE4FC}" srcOrd="1" destOrd="0" presId="urn:microsoft.com/office/officeart/2005/8/layout/cycle7"/>
    <dgm:cxn modelId="{32FF5F0C-0639-4C60-88A5-48D1981BA95B}" type="presOf" srcId="{73AA50A5-5F5B-4EDE-AD28-11F5E63F5CA2}" destId="{E1A2BA0B-FDAD-407A-AD86-D9B9ECA311AE}" srcOrd="1" destOrd="0" presId="urn:microsoft.com/office/officeart/2005/8/layout/cycle7"/>
    <dgm:cxn modelId="{8F237F21-516B-4025-B816-A88ADB197130}" type="presOf" srcId="{E0AEB4AB-FC8A-4F81-AD30-267CD279B9F9}" destId="{71644C7E-4201-4BB6-B8B9-C38E1FD2A22E}" srcOrd="0" destOrd="0" presId="urn:microsoft.com/office/officeart/2005/8/layout/cycle7"/>
    <dgm:cxn modelId="{4DA5A3B2-6956-4464-B0B1-DF38E8DB5F47}" srcId="{6FA82C3B-01B7-4851-B4EA-8E2C24382A2B}" destId="{B1CDA620-4F5D-48BF-9347-4692C9BCE194}" srcOrd="2" destOrd="0" parTransId="{F14C4869-D606-4319-9906-179B59CDCEB3}" sibTransId="{73AA50A5-5F5B-4EDE-AD28-11F5E63F5CA2}"/>
    <dgm:cxn modelId="{5B22EA3B-8C91-4587-A956-38020DECA2DC}" srcId="{6FA82C3B-01B7-4851-B4EA-8E2C24382A2B}" destId="{B561D7A3-4A5F-4440-A41B-1D3035B8C773}" srcOrd="0" destOrd="0" parTransId="{A7F68989-2D99-41AC-944E-356502F673AC}" sibTransId="{C22734F7-217B-4533-BEF5-64C29B99830C}"/>
    <dgm:cxn modelId="{8C2B4AE1-2681-4120-A78C-DCEE65C733AD}" type="presOf" srcId="{6FA82C3B-01B7-4851-B4EA-8E2C24382A2B}" destId="{9A7D9074-1235-4D3C-9C5F-825A5528FF11}" srcOrd="0" destOrd="0" presId="urn:microsoft.com/office/officeart/2005/8/layout/cycle7"/>
    <dgm:cxn modelId="{99A2F848-60FB-4843-83AD-0BD0C8C27F25}" type="presOf" srcId="{B1CDA620-4F5D-48BF-9347-4692C9BCE194}" destId="{4148FBA0-3753-4F7A-A033-C40FD64C5558}" srcOrd="0" destOrd="0" presId="urn:microsoft.com/office/officeart/2005/8/layout/cycle7"/>
    <dgm:cxn modelId="{7691443C-0B3C-48B2-B69B-CB8583EA7059}" type="presOf" srcId="{73AA50A5-5F5B-4EDE-AD28-11F5E63F5CA2}" destId="{730EED53-A918-4245-A048-E7ACDC262F94}" srcOrd="0" destOrd="0" presId="urn:microsoft.com/office/officeart/2005/8/layout/cycle7"/>
    <dgm:cxn modelId="{223E33F8-E62B-4DE6-8144-70A19592BA6D}" type="presOf" srcId="{C22734F7-217B-4533-BEF5-64C29B99830C}" destId="{7424152C-35B1-4C55-B49F-1F98AC89E81A}" srcOrd="0" destOrd="0" presId="urn:microsoft.com/office/officeart/2005/8/layout/cycle7"/>
    <dgm:cxn modelId="{AEE50D1A-79DF-4305-80BD-46EDF0587AD1}" type="presOf" srcId="{D8CD3D9D-20FF-4661-874D-69F72013931D}" destId="{D97C121F-8C01-410F-931D-21DF42BBAFF2}" srcOrd="0" destOrd="0" presId="urn:microsoft.com/office/officeart/2005/8/layout/cycle7"/>
    <dgm:cxn modelId="{EAD3FD13-A4EE-42D8-9C99-107049893244}" type="presParOf" srcId="{9A7D9074-1235-4D3C-9C5F-825A5528FF11}" destId="{4125D038-90B0-4AEA-9A1F-3CDB919B6127}" srcOrd="0" destOrd="0" presId="urn:microsoft.com/office/officeart/2005/8/layout/cycle7"/>
    <dgm:cxn modelId="{EB840E90-2760-4091-8F3D-F7DD6CFD4B8D}" type="presParOf" srcId="{9A7D9074-1235-4D3C-9C5F-825A5528FF11}" destId="{7424152C-35B1-4C55-B49F-1F98AC89E81A}" srcOrd="1" destOrd="0" presId="urn:microsoft.com/office/officeart/2005/8/layout/cycle7"/>
    <dgm:cxn modelId="{F108BB8D-1CC8-4198-8D42-815130B437A0}" type="presParOf" srcId="{7424152C-35B1-4C55-B49F-1F98AC89E81A}" destId="{6015DD02-5BB2-48A7-A92C-C065193FE4FC}" srcOrd="0" destOrd="0" presId="urn:microsoft.com/office/officeart/2005/8/layout/cycle7"/>
    <dgm:cxn modelId="{B246B39A-44E6-4468-849E-92ED00D93DC0}" type="presParOf" srcId="{9A7D9074-1235-4D3C-9C5F-825A5528FF11}" destId="{71644C7E-4201-4BB6-B8B9-C38E1FD2A22E}" srcOrd="2" destOrd="0" presId="urn:microsoft.com/office/officeart/2005/8/layout/cycle7"/>
    <dgm:cxn modelId="{E50A5B7A-6D32-42E7-B3DF-F389873D0C56}" type="presParOf" srcId="{9A7D9074-1235-4D3C-9C5F-825A5528FF11}" destId="{D97C121F-8C01-410F-931D-21DF42BBAFF2}" srcOrd="3" destOrd="0" presId="urn:microsoft.com/office/officeart/2005/8/layout/cycle7"/>
    <dgm:cxn modelId="{52704818-E1BC-4B14-84D6-306357A744DF}" type="presParOf" srcId="{D97C121F-8C01-410F-931D-21DF42BBAFF2}" destId="{63ABF725-997A-4905-B7EC-89EAC783E4A1}" srcOrd="0" destOrd="0" presId="urn:microsoft.com/office/officeart/2005/8/layout/cycle7"/>
    <dgm:cxn modelId="{B982B466-5DE5-4191-AD67-D8A003764261}" type="presParOf" srcId="{9A7D9074-1235-4D3C-9C5F-825A5528FF11}" destId="{4148FBA0-3753-4F7A-A033-C40FD64C5558}" srcOrd="4" destOrd="0" presId="urn:microsoft.com/office/officeart/2005/8/layout/cycle7"/>
    <dgm:cxn modelId="{2F819BFD-E035-4F93-BD4D-40BD437E5FAE}" type="presParOf" srcId="{9A7D9074-1235-4D3C-9C5F-825A5528FF11}" destId="{730EED53-A918-4245-A048-E7ACDC262F94}" srcOrd="5" destOrd="0" presId="urn:microsoft.com/office/officeart/2005/8/layout/cycle7"/>
    <dgm:cxn modelId="{382AF5A3-6E92-4DDB-87C0-7A5D22188861}" type="presParOf" srcId="{730EED53-A918-4245-A048-E7ACDC262F94}" destId="{E1A2BA0B-FDAD-407A-AD86-D9B9ECA311AE}"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5D038-90B0-4AEA-9A1F-3CDB919B6127}">
      <dsp:nvSpPr>
        <dsp:cNvPr id="0" name=""/>
        <dsp:cNvSpPr/>
      </dsp:nvSpPr>
      <dsp:spPr>
        <a:xfrm>
          <a:off x="2838450" y="1677"/>
          <a:ext cx="2992966" cy="1496483"/>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err="1"/>
            <a:t>Altijd</a:t>
          </a:r>
          <a:r>
            <a:rPr lang="en-US" sz="3800" kern="1200" dirty="0"/>
            <a:t> </a:t>
          </a:r>
          <a:r>
            <a:rPr lang="en-US" sz="3800" kern="1200" dirty="0" err="1"/>
            <a:t>beschikbaar</a:t>
          </a:r>
          <a:endParaRPr lang="en-US" sz="3800" kern="1200" dirty="0"/>
        </a:p>
      </dsp:txBody>
      <dsp:txXfrm>
        <a:off x="2882280" y="45507"/>
        <a:ext cx="2905306" cy="1408823"/>
      </dsp:txXfrm>
    </dsp:sp>
    <dsp:sp modelId="{7424152C-35B1-4C55-B49F-1F98AC89E81A}">
      <dsp:nvSpPr>
        <dsp:cNvPr id="0" name=""/>
        <dsp:cNvSpPr/>
      </dsp:nvSpPr>
      <dsp:spPr>
        <a:xfrm rot="3600000">
          <a:off x="4790789" y="2628070"/>
          <a:ext cx="1559388" cy="523769"/>
        </a:xfrm>
        <a:prstGeom prst="lef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4947920" y="2732824"/>
        <a:ext cx="1245126" cy="314261"/>
      </dsp:txXfrm>
    </dsp:sp>
    <dsp:sp modelId="{71644C7E-4201-4BB6-B8B9-C38E1FD2A22E}">
      <dsp:nvSpPr>
        <dsp:cNvPr id="0" name=""/>
        <dsp:cNvSpPr/>
      </dsp:nvSpPr>
      <dsp:spPr>
        <a:xfrm>
          <a:off x="5309551" y="4281750"/>
          <a:ext cx="2992966" cy="1496483"/>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err="1"/>
            <a:t>Duurzaam</a:t>
          </a:r>
          <a:endParaRPr lang="en-US" sz="3800" kern="1200" dirty="0"/>
        </a:p>
      </dsp:txBody>
      <dsp:txXfrm>
        <a:off x="5353381" y="4325580"/>
        <a:ext cx="2905306" cy="1408823"/>
      </dsp:txXfrm>
    </dsp:sp>
    <dsp:sp modelId="{D97C121F-8C01-410F-931D-21DF42BBAFF2}">
      <dsp:nvSpPr>
        <dsp:cNvPr id="0" name=""/>
        <dsp:cNvSpPr/>
      </dsp:nvSpPr>
      <dsp:spPr>
        <a:xfrm rot="10800000">
          <a:off x="3555239" y="4768107"/>
          <a:ext cx="1559388" cy="523769"/>
        </a:xfrm>
        <a:prstGeom prst="lef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3712370" y="4872861"/>
        <a:ext cx="1245126" cy="314261"/>
      </dsp:txXfrm>
    </dsp:sp>
    <dsp:sp modelId="{4148FBA0-3753-4F7A-A033-C40FD64C5558}">
      <dsp:nvSpPr>
        <dsp:cNvPr id="0" name=""/>
        <dsp:cNvSpPr/>
      </dsp:nvSpPr>
      <dsp:spPr>
        <a:xfrm>
          <a:off x="367348" y="4281750"/>
          <a:ext cx="2992966" cy="149648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err="1"/>
            <a:t>Goedkoop</a:t>
          </a:r>
          <a:endParaRPr lang="en-US" sz="3800" kern="1200" dirty="0"/>
        </a:p>
      </dsp:txBody>
      <dsp:txXfrm>
        <a:off x="411178" y="4325580"/>
        <a:ext cx="2905306" cy="1408823"/>
      </dsp:txXfrm>
    </dsp:sp>
    <dsp:sp modelId="{730EED53-A918-4245-A048-E7ACDC262F94}">
      <dsp:nvSpPr>
        <dsp:cNvPr id="0" name=""/>
        <dsp:cNvSpPr/>
      </dsp:nvSpPr>
      <dsp:spPr>
        <a:xfrm rot="18000000">
          <a:off x="2319688" y="2628070"/>
          <a:ext cx="1559388" cy="523769"/>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2476819" y="2732824"/>
        <a:ext cx="1245126" cy="314261"/>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3241759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Iedereen</a:t>
            </a:r>
            <a:r>
              <a:rPr lang="en-US" dirty="0"/>
              <a:t> </a:t>
            </a:r>
            <a:r>
              <a:rPr lang="en-US" dirty="0" err="1"/>
              <a:t>gaan</a:t>
            </a:r>
            <a:r>
              <a:rPr lang="en-US" dirty="0"/>
              <a:t> </a:t>
            </a:r>
            <a:r>
              <a:rPr lang="en-US" dirty="0" err="1"/>
              <a:t>staan</a:t>
            </a:r>
            <a:r>
              <a:rPr lang="en-US" dirty="0"/>
              <a:t> </a:t>
            </a:r>
            <a:endParaRPr lang="nl-NL" dirty="0"/>
          </a:p>
        </p:txBody>
      </p:sp>
    </p:spTree>
    <p:extLst>
      <p:ext uri="{BB962C8B-B14F-4D97-AF65-F5344CB8AC3E}">
        <p14:creationId xmlns:p14="http://schemas.microsoft.com/office/powerpoint/2010/main" val="1242441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Het windpark Egmond aan Zee is het eerste grote windpark dat in de Noordzee voor de Nederlandse kust is gebouwd. Het park bestaat uit 36 windmolens met ieder een vermogen van 3 MW. Samen leveren zij duurzame elektriciteit voor meer dan 100.000 huishoudens. </a:t>
            </a:r>
          </a:p>
        </p:txBody>
      </p:sp>
    </p:spTree>
    <p:extLst>
      <p:ext uri="{BB962C8B-B14F-4D97-AF65-F5344CB8AC3E}">
        <p14:creationId xmlns:p14="http://schemas.microsoft.com/office/powerpoint/2010/main" val="2659987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Wind </a:t>
            </a:r>
            <a:r>
              <a:rPr lang="en-US" b="0" dirty="0" err="1"/>
              <a:t>energie</a:t>
            </a:r>
            <a:r>
              <a:rPr lang="en-US" b="0" dirty="0"/>
              <a:t> is al oud </a:t>
            </a:r>
            <a:r>
              <a:rPr lang="en-US" b="0" dirty="0">
                <a:sym typeface="Wingdings" panose="05000000000000000000" pitchFamily="2" charset="2"/>
              </a:rPr>
              <a:t> </a:t>
            </a:r>
            <a:r>
              <a:rPr lang="en-US" b="0" dirty="0" err="1">
                <a:sym typeface="Wingdings" panose="05000000000000000000" pitchFamily="2" charset="2"/>
              </a:rPr>
              <a:t>Molens</a:t>
            </a:r>
            <a:r>
              <a:rPr lang="en-US" b="0" dirty="0">
                <a:sym typeface="Wingdings" panose="05000000000000000000" pitchFamily="2" charset="2"/>
              </a:rPr>
              <a:t> </a:t>
            </a:r>
            <a:r>
              <a:rPr lang="en-US" b="0" dirty="0" err="1">
                <a:sym typeface="Wingdings" panose="05000000000000000000" pitchFamily="2" charset="2"/>
              </a:rPr>
              <a:t>uit</a:t>
            </a:r>
            <a:r>
              <a:rPr lang="en-US" b="0" dirty="0">
                <a:sym typeface="Wingdings" panose="05000000000000000000" pitchFamily="2" charset="2"/>
              </a:rPr>
              <a:t> de </a:t>
            </a:r>
            <a:r>
              <a:rPr lang="en-US" b="0" dirty="0" err="1">
                <a:sym typeface="Wingdings" panose="05000000000000000000" pitchFamily="2" charset="2"/>
              </a:rPr>
              <a:t>middeleeuwen</a:t>
            </a:r>
            <a:r>
              <a:rPr lang="en-US" b="0" dirty="0">
                <a:sym typeface="Wingdings" panose="05000000000000000000" pitchFamily="2" charset="2"/>
              </a:rPr>
              <a:t> </a:t>
            </a:r>
            <a:r>
              <a:rPr lang="en-US" b="0" dirty="0" err="1">
                <a:sym typeface="Wingdings" panose="05000000000000000000" pitchFamily="2" charset="2"/>
              </a:rPr>
              <a:t>voor</a:t>
            </a:r>
            <a:r>
              <a:rPr lang="en-US" b="0" dirty="0">
                <a:sym typeface="Wingdings" panose="05000000000000000000" pitchFamily="2" charset="2"/>
              </a:rPr>
              <a:t> </a:t>
            </a:r>
            <a:r>
              <a:rPr lang="en-US" b="0" dirty="0" err="1">
                <a:sym typeface="Wingdings" panose="05000000000000000000" pitchFamily="2" charset="2"/>
              </a:rPr>
              <a:t>bijvoorbeeld</a:t>
            </a:r>
            <a:r>
              <a:rPr lang="en-US" b="0" dirty="0">
                <a:sym typeface="Wingdings" panose="05000000000000000000" pitchFamily="2" charset="2"/>
              </a:rPr>
              <a:t> het </a:t>
            </a:r>
            <a:r>
              <a:rPr lang="en-US" b="0" dirty="0" err="1">
                <a:sym typeface="Wingdings" panose="05000000000000000000" pitchFamily="2" charset="2"/>
              </a:rPr>
              <a:t>malen</a:t>
            </a:r>
            <a:r>
              <a:rPr lang="en-US" b="0" dirty="0">
                <a:sym typeface="Wingdings" panose="05000000000000000000" pitchFamily="2" charset="2"/>
              </a:rPr>
              <a:t>. Nu </a:t>
            </a:r>
            <a:r>
              <a:rPr lang="en-US" b="0" dirty="0" err="1">
                <a:sym typeface="Wingdings" panose="05000000000000000000" pitchFamily="2" charset="2"/>
              </a:rPr>
              <a:t>voor</a:t>
            </a:r>
            <a:r>
              <a:rPr lang="en-US" b="0" dirty="0">
                <a:sym typeface="Wingdings" panose="05000000000000000000" pitchFamily="2" charset="2"/>
              </a:rPr>
              <a:t> </a:t>
            </a:r>
            <a:r>
              <a:rPr lang="en-US" b="0" dirty="0" err="1">
                <a:sym typeface="Wingdings" panose="05000000000000000000" pitchFamily="2" charset="2"/>
              </a:rPr>
              <a:t>electiriciteit</a:t>
            </a:r>
            <a:r>
              <a:rPr lang="en-US" b="0" dirty="0">
                <a:sym typeface="Wingdings" panose="05000000000000000000" pitchFamily="2" charset="2"/>
              </a:rPr>
              <a:t> in </a:t>
            </a:r>
            <a:r>
              <a:rPr lang="en-US" b="0" dirty="0" err="1">
                <a:sym typeface="Wingdings" panose="05000000000000000000" pitchFamily="2" charset="2"/>
              </a:rPr>
              <a:t>een</a:t>
            </a:r>
            <a:r>
              <a:rPr lang="en-US" b="0" dirty="0">
                <a:sym typeface="Wingdings" panose="05000000000000000000" pitchFamily="2" charset="2"/>
              </a:rPr>
              <a:t> </a:t>
            </a:r>
            <a:r>
              <a:rPr lang="en-US" b="0" dirty="0" err="1">
                <a:sym typeface="Wingdings" panose="05000000000000000000" pitchFamily="2" charset="2"/>
              </a:rPr>
              <a:t>windturbine</a:t>
            </a:r>
            <a:r>
              <a:rPr lang="en-US" b="0" dirty="0">
                <a:sym typeface="Wingdings" panose="05000000000000000000" pitchFamily="2" charset="2"/>
              </a:rPr>
              <a:t>. </a:t>
            </a:r>
            <a:endParaRPr lang="nl-NL" b="0" dirty="0"/>
          </a:p>
          <a:p>
            <a:endParaRPr lang="nl-NL" b="1" dirty="0"/>
          </a:p>
          <a:p>
            <a:r>
              <a:rPr lang="nl-NL" b="1" dirty="0"/>
              <a:t>https://schooltv.nl/video/windenergie-hoe-maken-ze-van-wind-elektriciteit/ </a:t>
            </a:r>
          </a:p>
          <a:p>
            <a:endParaRPr lang="en-US" b="1" dirty="0"/>
          </a:p>
          <a:p>
            <a:r>
              <a:rPr lang="en-US" b="0" dirty="0" err="1"/>
              <a:t>Duurzaam</a:t>
            </a:r>
            <a:r>
              <a:rPr lang="en-US" b="0" dirty="0"/>
              <a:t>, </a:t>
            </a:r>
            <a:r>
              <a:rPr lang="en-US" b="0" dirty="0" err="1"/>
              <a:t>onafhankelijk</a:t>
            </a:r>
            <a:r>
              <a:rPr lang="en-US" b="0" dirty="0"/>
              <a:t>, </a:t>
            </a:r>
            <a:r>
              <a:rPr lang="en-US" b="0" dirty="0" err="1"/>
              <a:t>geen</a:t>
            </a:r>
            <a:r>
              <a:rPr lang="en-US" b="0" dirty="0"/>
              <a:t> p</a:t>
            </a:r>
          </a:p>
          <a:p>
            <a:endParaRPr lang="en-US" b="0" dirty="0"/>
          </a:p>
          <a:p>
            <a:r>
              <a:rPr lang="en-US" b="0" dirty="0" err="1"/>
              <a:t>Hoeveel</a:t>
            </a:r>
            <a:r>
              <a:rPr lang="en-US" b="0" dirty="0"/>
              <a:t> </a:t>
            </a:r>
            <a:r>
              <a:rPr lang="en-US" b="0" dirty="0" err="1"/>
              <a:t>huishoudens</a:t>
            </a:r>
            <a:r>
              <a:rPr lang="en-US" b="0" dirty="0"/>
              <a:t>? </a:t>
            </a:r>
          </a:p>
          <a:p>
            <a:r>
              <a:rPr lang="en-US" b="0" dirty="0"/>
              <a:t>Hoe </a:t>
            </a:r>
            <a:r>
              <a:rPr lang="en-US" b="0" dirty="0" err="1"/>
              <a:t>snel</a:t>
            </a:r>
            <a:r>
              <a:rPr lang="en-US" b="0" dirty="0"/>
              <a:t> </a:t>
            </a:r>
            <a:r>
              <a:rPr lang="en-US" b="0" dirty="0" err="1"/>
              <a:t>investering</a:t>
            </a:r>
            <a:r>
              <a:rPr lang="en-US" b="0" dirty="0"/>
              <a:t> </a:t>
            </a:r>
            <a:r>
              <a:rPr lang="en-US" b="0" dirty="0" err="1"/>
              <a:t>er</a:t>
            </a:r>
            <a:r>
              <a:rPr lang="en-US" b="0" dirty="0"/>
              <a:t> </a:t>
            </a:r>
            <a:r>
              <a:rPr lang="en-US" b="0" dirty="0" err="1"/>
              <a:t>uit</a:t>
            </a:r>
            <a:r>
              <a:rPr lang="en-US" b="0" dirty="0"/>
              <a:t>? </a:t>
            </a:r>
            <a:endParaRPr lang="nl-NL" b="0" dirty="0"/>
          </a:p>
        </p:txBody>
      </p:sp>
    </p:spTree>
    <p:extLst>
      <p:ext uri="{BB962C8B-B14F-4D97-AF65-F5344CB8AC3E}">
        <p14:creationId xmlns:p14="http://schemas.microsoft.com/office/powerpoint/2010/main" val="1691366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 </a:t>
            </a:r>
            <a:r>
              <a:rPr lang="en-US" dirty="0" err="1"/>
              <a:t>energiedilemma</a:t>
            </a:r>
            <a:r>
              <a:rPr lang="en-US" dirty="0"/>
              <a:t> nu: </a:t>
            </a:r>
            <a:endParaRPr lang="nl-NL" dirty="0"/>
          </a:p>
        </p:txBody>
      </p:sp>
    </p:spTree>
    <p:extLst>
      <p:ext uri="{BB962C8B-B14F-4D97-AF65-F5344CB8AC3E}">
        <p14:creationId xmlns:p14="http://schemas.microsoft.com/office/powerpoint/2010/main" val="2109089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http://www.energiegenie.nl/bespaar-energie/tips-en-weetjes </a:t>
            </a:r>
          </a:p>
        </p:txBody>
      </p:sp>
    </p:spTree>
    <p:extLst>
      <p:ext uri="{BB962C8B-B14F-4D97-AF65-F5344CB8AC3E}">
        <p14:creationId xmlns:p14="http://schemas.microsoft.com/office/powerpoint/2010/main" val="2673173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711832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Evaluatie</a:t>
            </a:r>
            <a:endParaRPr lang="nl-NL" dirty="0"/>
          </a:p>
        </p:txBody>
      </p:sp>
    </p:spTree>
    <p:extLst>
      <p:ext uri="{BB962C8B-B14F-4D97-AF65-F5344CB8AC3E}">
        <p14:creationId xmlns:p14="http://schemas.microsoft.com/office/powerpoint/2010/main" val="649559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Iedereen</a:t>
            </a:r>
            <a:r>
              <a:rPr lang="en-US" dirty="0"/>
              <a:t> </a:t>
            </a:r>
            <a:r>
              <a:rPr lang="en-US" dirty="0" err="1"/>
              <a:t>gaan</a:t>
            </a:r>
            <a:r>
              <a:rPr lang="en-US" dirty="0"/>
              <a:t> </a:t>
            </a:r>
            <a:r>
              <a:rPr lang="en-US" dirty="0" err="1"/>
              <a:t>staan</a:t>
            </a:r>
            <a:r>
              <a:rPr lang="en-US" dirty="0"/>
              <a:t> </a:t>
            </a:r>
            <a:endParaRPr lang="nl-NL" dirty="0"/>
          </a:p>
        </p:txBody>
      </p:sp>
    </p:spTree>
    <p:extLst>
      <p:ext uri="{BB962C8B-B14F-4D97-AF65-F5344CB8AC3E}">
        <p14:creationId xmlns:p14="http://schemas.microsoft.com/office/powerpoint/2010/main" val="1273735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Iedereen</a:t>
            </a:r>
            <a:r>
              <a:rPr lang="en-US" dirty="0"/>
              <a:t> </a:t>
            </a:r>
            <a:r>
              <a:rPr lang="en-US" dirty="0" err="1"/>
              <a:t>gaan</a:t>
            </a:r>
            <a:r>
              <a:rPr lang="en-US" dirty="0"/>
              <a:t> </a:t>
            </a:r>
            <a:r>
              <a:rPr lang="en-US" dirty="0" err="1"/>
              <a:t>staan</a:t>
            </a:r>
            <a:r>
              <a:rPr lang="en-US" dirty="0"/>
              <a:t> </a:t>
            </a:r>
            <a:endParaRPr lang="nl-NL" dirty="0"/>
          </a:p>
        </p:txBody>
      </p:sp>
    </p:spTree>
    <p:extLst>
      <p:ext uri="{BB962C8B-B14F-4D97-AF65-F5344CB8AC3E}">
        <p14:creationId xmlns:p14="http://schemas.microsoft.com/office/powerpoint/2010/main" val="2959942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Iedereen</a:t>
            </a:r>
            <a:r>
              <a:rPr lang="en-US" dirty="0"/>
              <a:t> </a:t>
            </a:r>
            <a:r>
              <a:rPr lang="en-US" dirty="0" err="1"/>
              <a:t>gaan</a:t>
            </a:r>
            <a:r>
              <a:rPr lang="en-US" dirty="0"/>
              <a:t> </a:t>
            </a:r>
            <a:r>
              <a:rPr lang="en-US" dirty="0" err="1"/>
              <a:t>staan</a:t>
            </a:r>
            <a:r>
              <a:rPr lang="en-US" dirty="0"/>
              <a:t> </a:t>
            </a:r>
            <a:endParaRPr lang="nl-NL" dirty="0"/>
          </a:p>
        </p:txBody>
      </p:sp>
    </p:spTree>
    <p:extLst>
      <p:ext uri="{BB962C8B-B14F-4D97-AF65-F5344CB8AC3E}">
        <p14:creationId xmlns:p14="http://schemas.microsoft.com/office/powerpoint/2010/main" val="2664197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Iedereen</a:t>
            </a:r>
            <a:r>
              <a:rPr lang="en-US" dirty="0"/>
              <a:t> </a:t>
            </a:r>
            <a:r>
              <a:rPr lang="en-US" dirty="0" err="1"/>
              <a:t>gaan</a:t>
            </a:r>
            <a:r>
              <a:rPr lang="en-US" dirty="0"/>
              <a:t> </a:t>
            </a:r>
            <a:r>
              <a:rPr lang="en-US" dirty="0" err="1"/>
              <a:t>staan</a:t>
            </a:r>
            <a:r>
              <a:rPr lang="en-US" dirty="0"/>
              <a:t> </a:t>
            </a:r>
            <a:endParaRPr lang="nl-NL" dirty="0"/>
          </a:p>
        </p:txBody>
      </p:sp>
    </p:spTree>
    <p:extLst>
      <p:ext uri="{BB962C8B-B14F-4D97-AF65-F5344CB8AC3E}">
        <p14:creationId xmlns:p14="http://schemas.microsoft.com/office/powerpoint/2010/main" val="2284346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Iedereen</a:t>
            </a:r>
            <a:r>
              <a:rPr lang="en-US" dirty="0"/>
              <a:t> </a:t>
            </a:r>
            <a:r>
              <a:rPr lang="en-US" dirty="0" err="1"/>
              <a:t>gaan</a:t>
            </a:r>
            <a:r>
              <a:rPr lang="en-US" dirty="0"/>
              <a:t> </a:t>
            </a:r>
            <a:r>
              <a:rPr lang="en-US" dirty="0" err="1"/>
              <a:t>staan</a:t>
            </a:r>
            <a:r>
              <a:rPr lang="en-US" dirty="0"/>
              <a:t> </a:t>
            </a:r>
            <a:endParaRPr lang="nl-NL" dirty="0"/>
          </a:p>
        </p:txBody>
      </p:sp>
    </p:spTree>
    <p:extLst>
      <p:ext uri="{BB962C8B-B14F-4D97-AF65-F5344CB8AC3E}">
        <p14:creationId xmlns:p14="http://schemas.microsoft.com/office/powerpoint/2010/main" val="1919633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Iedereen</a:t>
            </a:r>
            <a:r>
              <a:rPr lang="en-US" dirty="0"/>
              <a:t> </a:t>
            </a:r>
            <a:r>
              <a:rPr lang="en-US" dirty="0" err="1"/>
              <a:t>gaan</a:t>
            </a:r>
            <a:r>
              <a:rPr lang="en-US" dirty="0"/>
              <a:t> </a:t>
            </a:r>
            <a:r>
              <a:rPr lang="en-US" dirty="0" err="1"/>
              <a:t>staan</a:t>
            </a:r>
            <a:r>
              <a:rPr lang="en-US" dirty="0"/>
              <a:t> </a:t>
            </a:r>
            <a:endParaRPr lang="nl-NL" dirty="0"/>
          </a:p>
        </p:txBody>
      </p:sp>
    </p:spTree>
    <p:extLst>
      <p:ext uri="{BB962C8B-B14F-4D97-AF65-F5344CB8AC3E}">
        <p14:creationId xmlns:p14="http://schemas.microsoft.com/office/powerpoint/2010/main" val="696156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En </a:t>
            </a:r>
            <a:r>
              <a:rPr lang="en-US" dirty="0" err="1"/>
              <a:t>vooral</a:t>
            </a:r>
            <a:r>
              <a:rPr lang="en-US" dirty="0"/>
              <a:t>: wat </a:t>
            </a:r>
            <a:r>
              <a:rPr lang="en-US" dirty="0" err="1"/>
              <a:t>gaan</a:t>
            </a:r>
            <a:r>
              <a:rPr lang="en-US" dirty="0"/>
              <a:t> </a:t>
            </a:r>
            <a:r>
              <a:rPr lang="en-US" dirty="0" err="1"/>
              <a:t>jullie</a:t>
            </a:r>
            <a:r>
              <a:rPr lang="en-US" dirty="0"/>
              <a:t> </a:t>
            </a:r>
            <a:r>
              <a:rPr lang="en-US" dirty="0" err="1"/>
              <a:t>doen</a:t>
            </a:r>
            <a:r>
              <a:rPr lang="en-US" dirty="0"/>
              <a:t>. </a:t>
            </a:r>
            <a:endParaRPr lang="nl-NL" dirty="0"/>
          </a:p>
        </p:txBody>
      </p:sp>
    </p:spTree>
    <p:extLst>
      <p:ext uri="{BB962C8B-B14F-4D97-AF65-F5344CB8AC3E}">
        <p14:creationId xmlns:p14="http://schemas.microsoft.com/office/powerpoint/2010/main" val="2643088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http://www.energiegenie.nl/images/flash/broeikas.swf </a:t>
            </a:r>
          </a:p>
          <a:p>
            <a:endParaRPr lang="en-US" dirty="0"/>
          </a:p>
          <a:p>
            <a:pPr marL="342900" indent="-342900">
              <a:buFontTx/>
              <a:buChar char="-"/>
            </a:pPr>
            <a:r>
              <a:rPr lang="en-US" dirty="0" err="1"/>
              <a:t>Industriele</a:t>
            </a:r>
            <a:r>
              <a:rPr lang="en-US" dirty="0"/>
              <a:t> </a:t>
            </a:r>
            <a:r>
              <a:rPr lang="en-US" dirty="0" err="1"/>
              <a:t>revolutie</a:t>
            </a:r>
            <a:endParaRPr lang="en-US" dirty="0"/>
          </a:p>
          <a:p>
            <a:pPr marL="342900" indent="-342900">
              <a:buFontTx/>
              <a:buChar char="-"/>
            </a:pPr>
            <a:r>
              <a:rPr lang="en-US" dirty="0" err="1"/>
              <a:t>Veel</a:t>
            </a:r>
            <a:r>
              <a:rPr lang="en-US" dirty="0"/>
              <a:t> </a:t>
            </a:r>
            <a:r>
              <a:rPr lang="en-US" dirty="0" err="1"/>
              <a:t>koolstof</a:t>
            </a:r>
            <a:r>
              <a:rPr lang="en-US" dirty="0"/>
              <a:t> </a:t>
            </a:r>
            <a:r>
              <a:rPr lang="en-US" dirty="0" err="1"/>
              <a:t>opbranden</a:t>
            </a:r>
            <a:r>
              <a:rPr lang="en-US" dirty="0"/>
              <a:t>, </a:t>
            </a:r>
            <a:r>
              <a:rPr lang="en-US" dirty="0" err="1"/>
              <a:t>veel</a:t>
            </a:r>
            <a:r>
              <a:rPr lang="en-US" dirty="0"/>
              <a:t> CO2 in de </a:t>
            </a:r>
            <a:r>
              <a:rPr lang="en-US" dirty="0" err="1"/>
              <a:t>lucht</a:t>
            </a:r>
            <a:r>
              <a:rPr lang="en-US" dirty="0"/>
              <a:t>. </a:t>
            </a:r>
          </a:p>
          <a:p>
            <a:pPr marL="342900" indent="-342900">
              <a:buFontTx/>
              <a:buChar char="-"/>
            </a:pPr>
            <a:r>
              <a:rPr lang="en-US" dirty="0" err="1"/>
              <a:t>Kleine</a:t>
            </a:r>
            <a:r>
              <a:rPr lang="en-US" dirty="0"/>
              <a:t> </a:t>
            </a:r>
            <a:r>
              <a:rPr lang="en-US" dirty="0" err="1"/>
              <a:t>stijging</a:t>
            </a:r>
            <a:r>
              <a:rPr lang="en-US" dirty="0"/>
              <a:t>, </a:t>
            </a:r>
            <a:r>
              <a:rPr lang="en-US" dirty="0" err="1"/>
              <a:t>grote</a:t>
            </a:r>
            <a:r>
              <a:rPr lang="en-US" dirty="0"/>
              <a:t> </a:t>
            </a:r>
            <a:r>
              <a:rPr lang="en-US" dirty="0" err="1"/>
              <a:t>gevolgen</a:t>
            </a:r>
            <a:endParaRPr lang="en-US" dirty="0"/>
          </a:p>
          <a:p>
            <a:pPr marL="342900" indent="-342900">
              <a:buFontTx/>
              <a:buChar char="-"/>
            </a:pPr>
            <a:r>
              <a:rPr lang="en-US" dirty="0"/>
              <a:t>Warmer </a:t>
            </a:r>
            <a:r>
              <a:rPr lang="en-US" dirty="0">
                <a:sym typeface="Wingdings" panose="05000000000000000000" pitchFamily="2" charset="2"/>
              </a:rPr>
              <a:t> </a:t>
            </a:r>
            <a:r>
              <a:rPr lang="en-US" dirty="0" err="1">
                <a:sym typeface="Wingdings" panose="05000000000000000000" pitchFamily="2" charset="2"/>
              </a:rPr>
              <a:t>meer</a:t>
            </a:r>
            <a:r>
              <a:rPr lang="en-US" dirty="0">
                <a:sym typeface="Wingdings" panose="05000000000000000000" pitchFamily="2" charset="2"/>
              </a:rPr>
              <a:t> </a:t>
            </a:r>
            <a:r>
              <a:rPr lang="en-US" dirty="0" err="1">
                <a:sym typeface="Wingdings" panose="05000000000000000000" pitchFamily="2" charset="2"/>
              </a:rPr>
              <a:t>natte</a:t>
            </a:r>
            <a:r>
              <a:rPr lang="en-US" dirty="0">
                <a:sym typeface="Wingdings" panose="05000000000000000000" pitchFamily="2" charset="2"/>
              </a:rPr>
              <a:t> </a:t>
            </a:r>
            <a:r>
              <a:rPr lang="en-US" dirty="0" err="1">
                <a:sym typeface="Wingdings" panose="05000000000000000000" pitchFamily="2" charset="2"/>
              </a:rPr>
              <a:t>en</a:t>
            </a:r>
            <a:r>
              <a:rPr lang="en-US" dirty="0">
                <a:sym typeface="Wingdings" panose="05000000000000000000" pitchFamily="2" charset="2"/>
              </a:rPr>
              <a:t> </a:t>
            </a:r>
            <a:r>
              <a:rPr lang="en-US" dirty="0" err="1">
                <a:sym typeface="Wingdings" panose="05000000000000000000" pitchFamily="2" charset="2"/>
              </a:rPr>
              <a:t>droge</a:t>
            </a:r>
            <a:r>
              <a:rPr lang="en-US" dirty="0">
                <a:sym typeface="Wingdings" panose="05000000000000000000" pitchFamily="2" charset="2"/>
              </a:rPr>
              <a:t> </a:t>
            </a:r>
            <a:r>
              <a:rPr lang="en-US" dirty="0" err="1">
                <a:sym typeface="Wingdings" panose="05000000000000000000" pitchFamily="2" charset="2"/>
              </a:rPr>
              <a:t>periodes</a:t>
            </a:r>
            <a:endParaRPr lang="en-US" dirty="0">
              <a:sym typeface="Wingdings" panose="05000000000000000000" pitchFamily="2" charset="2"/>
            </a:endParaRPr>
          </a:p>
          <a:p>
            <a:pPr marL="342900" indent="-342900">
              <a:buFontTx/>
              <a:buChar char="-"/>
            </a:pPr>
            <a:r>
              <a:rPr lang="en-US" dirty="0" err="1">
                <a:sym typeface="Wingdings" panose="05000000000000000000" pitchFamily="2" charset="2"/>
              </a:rPr>
              <a:t>Smelten</a:t>
            </a:r>
            <a:r>
              <a:rPr lang="en-US" dirty="0">
                <a:sym typeface="Wingdings" panose="05000000000000000000" pitchFamily="2" charset="2"/>
              </a:rPr>
              <a:t> van </a:t>
            </a:r>
            <a:r>
              <a:rPr lang="en-US" dirty="0" err="1">
                <a:sym typeface="Wingdings" panose="05000000000000000000" pitchFamily="2" charset="2"/>
              </a:rPr>
              <a:t>kappen</a:t>
            </a:r>
            <a:r>
              <a:rPr lang="en-US" dirty="0">
                <a:sym typeface="Wingdings" panose="05000000000000000000" pitchFamily="2" charset="2"/>
              </a:rPr>
              <a:t>  </a:t>
            </a:r>
            <a:r>
              <a:rPr lang="en-US" dirty="0" err="1">
                <a:sym typeface="Wingdings" panose="05000000000000000000" pitchFamily="2" charset="2"/>
              </a:rPr>
              <a:t>nog</a:t>
            </a:r>
            <a:r>
              <a:rPr lang="en-US" dirty="0">
                <a:sym typeface="Wingdings" panose="05000000000000000000" pitchFamily="2" charset="2"/>
              </a:rPr>
              <a:t> </a:t>
            </a:r>
            <a:r>
              <a:rPr lang="en-US" dirty="0" err="1">
                <a:sym typeface="Wingdings" panose="05000000000000000000" pitchFamily="2" charset="2"/>
              </a:rPr>
              <a:t>meer</a:t>
            </a:r>
            <a:r>
              <a:rPr lang="en-US" dirty="0">
                <a:sym typeface="Wingdings" panose="05000000000000000000" pitchFamily="2" charset="2"/>
              </a:rPr>
              <a:t> water</a:t>
            </a:r>
          </a:p>
          <a:p>
            <a:pPr marL="342900" indent="-342900">
              <a:buFontTx/>
              <a:buChar char="-"/>
            </a:pPr>
            <a:r>
              <a:rPr lang="en-US" dirty="0" err="1">
                <a:sym typeface="Wingdings" panose="05000000000000000000" pitchFamily="2" charset="2"/>
              </a:rPr>
              <a:t>Andere</a:t>
            </a:r>
            <a:r>
              <a:rPr lang="en-US" dirty="0">
                <a:sym typeface="Wingdings" panose="05000000000000000000" pitchFamily="2" charset="2"/>
              </a:rPr>
              <a:t> </a:t>
            </a:r>
            <a:r>
              <a:rPr lang="en-US" dirty="0" err="1">
                <a:sym typeface="Wingdings" panose="05000000000000000000" pitchFamily="2" charset="2"/>
              </a:rPr>
              <a:t>seizoenen</a:t>
            </a:r>
            <a:r>
              <a:rPr lang="en-US" dirty="0">
                <a:sym typeface="Wingdings" panose="05000000000000000000" pitchFamily="2" charset="2"/>
              </a:rPr>
              <a:t>/</a:t>
            </a:r>
            <a:r>
              <a:rPr lang="en-US" dirty="0" err="1">
                <a:sym typeface="Wingdings" panose="05000000000000000000" pitchFamily="2" charset="2"/>
              </a:rPr>
              <a:t>stromingen</a:t>
            </a:r>
            <a:r>
              <a:rPr lang="en-US" dirty="0">
                <a:sym typeface="Wingdings" panose="05000000000000000000" pitchFamily="2" charset="2"/>
              </a:rPr>
              <a:t>  effect op </a:t>
            </a:r>
            <a:r>
              <a:rPr lang="en-US" dirty="0" err="1">
                <a:sym typeface="Wingdings" panose="05000000000000000000" pitchFamily="2" charset="2"/>
              </a:rPr>
              <a:t>planten</a:t>
            </a:r>
            <a:r>
              <a:rPr lang="en-US" dirty="0">
                <a:sym typeface="Wingdings" panose="05000000000000000000" pitchFamily="2" charset="2"/>
              </a:rPr>
              <a:t> </a:t>
            </a:r>
            <a:r>
              <a:rPr lang="en-US" dirty="0" err="1">
                <a:sym typeface="Wingdings" panose="05000000000000000000" pitchFamily="2" charset="2"/>
              </a:rPr>
              <a:t>en</a:t>
            </a:r>
            <a:r>
              <a:rPr lang="en-US" dirty="0">
                <a:sym typeface="Wingdings" panose="05000000000000000000" pitchFamily="2" charset="2"/>
              </a:rPr>
              <a:t> </a:t>
            </a:r>
            <a:r>
              <a:rPr lang="en-US" dirty="0" err="1">
                <a:sym typeface="Wingdings" panose="05000000000000000000" pitchFamily="2" charset="2"/>
              </a:rPr>
              <a:t>dieren</a:t>
            </a:r>
            <a:r>
              <a:rPr lang="en-US" dirty="0">
                <a:sym typeface="Wingdings" panose="05000000000000000000" pitchFamily="2" charset="2"/>
              </a:rPr>
              <a:t>, </a:t>
            </a:r>
            <a:r>
              <a:rPr lang="en-US" dirty="0" err="1">
                <a:sym typeface="Wingdings" panose="05000000000000000000" pitchFamily="2" charset="2"/>
              </a:rPr>
              <a:t>kunnen</a:t>
            </a:r>
            <a:r>
              <a:rPr lang="en-US" dirty="0">
                <a:sym typeface="Wingdings" panose="05000000000000000000" pitchFamily="2" charset="2"/>
              </a:rPr>
              <a:t> </a:t>
            </a:r>
            <a:r>
              <a:rPr lang="en-US" dirty="0" err="1">
                <a:sym typeface="Wingdings" panose="05000000000000000000" pitchFamily="2" charset="2"/>
              </a:rPr>
              <a:t>niet</a:t>
            </a:r>
            <a:r>
              <a:rPr lang="en-US" dirty="0">
                <a:sym typeface="Wingdings" panose="05000000000000000000" pitchFamily="2" charset="2"/>
              </a:rPr>
              <a:t> op </a:t>
            </a:r>
            <a:r>
              <a:rPr lang="en-US" dirty="0" err="1">
                <a:sym typeface="Wingdings" panose="05000000000000000000" pitchFamily="2" charset="2"/>
              </a:rPr>
              <a:t>tijd</a:t>
            </a:r>
            <a:r>
              <a:rPr lang="en-US" dirty="0">
                <a:sym typeface="Wingdings" panose="05000000000000000000" pitchFamily="2" charset="2"/>
              </a:rPr>
              <a:t> </a:t>
            </a:r>
            <a:r>
              <a:rPr lang="en-US" dirty="0" err="1">
                <a:sym typeface="Wingdings" panose="05000000000000000000" pitchFamily="2" charset="2"/>
              </a:rPr>
              <a:t>aanpassen</a:t>
            </a:r>
            <a:r>
              <a:rPr lang="en-US" dirty="0">
                <a:sym typeface="Wingdings" panose="05000000000000000000" pitchFamily="2" charset="2"/>
              </a:rPr>
              <a:t>. </a:t>
            </a:r>
          </a:p>
          <a:p>
            <a:pPr marL="342900" indent="-342900">
              <a:buFontTx/>
              <a:buChar char="-"/>
            </a:pPr>
            <a:endParaRPr lang="en-US" dirty="0">
              <a:sym typeface="Wingdings" panose="05000000000000000000" pitchFamily="2" charset="2"/>
            </a:endParaRPr>
          </a:p>
          <a:p>
            <a:pPr marL="342900" indent="-342900">
              <a:buFontTx/>
              <a:buChar char="-"/>
            </a:pPr>
            <a:r>
              <a:rPr lang="en-US" dirty="0" err="1">
                <a:sym typeface="Wingdings" panose="05000000000000000000" pitchFamily="2" charset="2"/>
              </a:rPr>
              <a:t>Een</a:t>
            </a:r>
            <a:r>
              <a:rPr lang="en-US" dirty="0">
                <a:sym typeface="Wingdings" panose="05000000000000000000" pitchFamily="2" charset="2"/>
              </a:rPr>
              <a:t> </a:t>
            </a:r>
            <a:r>
              <a:rPr lang="en-US" dirty="0" err="1">
                <a:sym typeface="Wingdings" panose="05000000000000000000" pitchFamily="2" charset="2"/>
              </a:rPr>
              <a:t>oplossing</a:t>
            </a:r>
            <a:r>
              <a:rPr lang="en-US" dirty="0">
                <a:sym typeface="Wingdings" panose="05000000000000000000" pitchFamily="2" charset="2"/>
              </a:rPr>
              <a:t> </a:t>
            </a:r>
            <a:r>
              <a:rPr lang="en-US" dirty="0" err="1">
                <a:sym typeface="Wingdings" panose="05000000000000000000" pitchFamily="2" charset="2"/>
              </a:rPr>
              <a:t>zijn</a:t>
            </a:r>
            <a:r>
              <a:rPr lang="en-US" dirty="0">
                <a:sym typeface="Wingdings" panose="05000000000000000000" pitchFamily="2" charset="2"/>
              </a:rPr>
              <a:t> </a:t>
            </a:r>
            <a:r>
              <a:rPr lang="en-US" dirty="0" err="1">
                <a:sym typeface="Wingdings" panose="05000000000000000000" pitchFamily="2" charset="2"/>
              </a:rPr>
              <a:t>duurzame</a:t>
            </a:r>
            <a:r>
              <a:rPr lang="en-US" dirty="0">
                <a:sym typeface="Wingdings" panose="05000000000000000000" pitchFamily="2" charset="2"/>
              </a:rPr>
              <a:t> </a:t>
            </a:r>
            <a:r>
              <a:rPr lang="en-US" dirty="0" err="1">
                <a:sym typeface="Wingdings" panose="05000000000000000000" pitchFamily="2" charset="2"/>
              </a:rPr>
              <a:t>energiebronnen</a:t>
            </a:r>
            <a:r>
              <a:rPr lang="en-US" dirty="0">
                <a:sym typeface="Wingdings" panose="05000000000000000000" pitchFamily="2" charset="2"/>
              </a:rPr>
              <a:t> (</a:t>
            </a:r>
            <a:r>
              <a:rPr lang="en-US" dirty="0" err="1">
                <a:sym typeface="Wingdings" panose="05000000000000000000" pitchFamily="2" charset="2"/>
              </a:rPr>
              <a:t>zoals</a:t>
            </a:r>
            <a:r>
              <a:rPr lang="en-US" dirty="0">
                <a:sym typeface="Wingdings" panose="05000000000000000000" pitchFamily="2" charset="2"/>
              </a:rPr>
              <a:t> </a:t>
            </a:r>
            <a:r>
              <a:rPr lang="en-US" dirty="0" err="1">
                <a:sym typeface="Wingdings" panose="05000000000000000000" pitchFamily="2" charset="2"/>
              </a:rPr>
              <a:t>zon</a:t>
            </a:r>
            <a:r>
              <a:rPr lang="en-US" dirty="0">
                <a:sym typeface="Wingdings" panose="05000000000000000000" pitchFamily="2" charset="2"/>
              </a:rPr>
              <a:t>, water, </a:t>
            </a:r>
            <a:r>
              <a:rPr lang="en-US" dirty="0" err="1">
                <a:sym typeface="Wingdings" panose="05000000000000000000" pitchFamily="2" charset="2"/>
              </a:rPr>
              <a:t>en</a:t>
            </a:r>
            <a:r>
              <a:rPr lang="en-US" dirty="0">
                <a:sym typeface="Wingdings" panose="05000000000000000000" pitchFamily="2" charset="2"/>
              </a:rPr>
              <a:t> wind)</a:t>
            </a:r>
          </a:p>
          <a:p>
            <a:pPr marL="342900" indent="-342900">
              <a:buFontTx/>
              <a:buChar char="-"/>
            </a:pPr>
            <a:endParaRPr lang="en-US" dirty="0">
              <a:sym typeface="Wingdings" panose="05000000000000000000" pitchFamily="2" charset="2"/>
            </a:endParaRPr>
          </a:p>
          <a:p>
            <a:pPr marL="342900" indent="-342900">
              <a:buFontTx/>
              <a:buChar char="-"/>
            </a:pPr>
            <a:r>
              <a:rPr lang="en-US" dirty="0" err="1">
                <a:sym typeface="Wingdings" panose="05000000000000000000" pitchFamily="2" charset="2"/>
              </a:rPr>
              <a:t>Interactief</a:t>
            </a:r>
            <a:r>
              <a:rPr lang="en-US" dirty="0">
                <a:sym typeface="Wingdings" panose="05000000000000000000" pitchFamily="2" charset="2"/>
              </a:rPr>
              <a:t>, </a:t>
            </a:r>
            <a:r>
              <a:rPr lang="en-US" dirty="0" err="1">
                <a:sym typeface="Wingdings" panose="05000000000000000000" pitchFamily="2" charset="2"/>
              </a:rPr>
              <a:t>vragen</a:t>
            </a:r>
            <a:r>
              <a:rPr lang="en-US" dirty="0">
                <a:sym typeface="Wingdings" panose="05000000000000000000" pitchFamily="2" charset="2"/>
              </a:rPr>
              <a:t> om </a:t>
            </a:r>
            <a:r>
              <a:rPr lang="en-US" dirty="0" err="1">
                <a:sym typeface="Wingdings" panose="05000000000000000000" pitchFamily="2" charset="2"/>
              </a:rPr>
              <a:t>suggesties</a:t>
            </a:r>
            <a:r>
              <a:rPr lang="en-US" dirty="0">
                <a:sym typeface="Wingdings" panose="05000000000000000000" pitchFamily="2" charset="2"/>
              </a:rPr>
              <a:t>. </a:t>
            </a:r>
            <a:endParaRPr lang="nl-NL" dirty="0"/>
          </a:p>
        </p:txBody>
      </p:sp>
    </p:spTree>
    <p:extLst>
      <p:ext uri="{BB962C8B-B14F-4D97-AF65-F5344CB8AC3E}">
        <p14:creationId xmlns:p14="http://schemas.microsoft.com/office/powerpoint/2010/main" val="1467897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en subtitel">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Titeltekst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 midden">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Titeltekst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Foto - vertica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Titeltekst</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 boven">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Titeltekst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Titeltekst</a:t>
            </a:r>
          </a:p>
        </p:txBody>
      </p:sp>
      <p:sp>
        <p:nvSpPr>
          <p:cNvPr id="57" name="Shape 57"/>
          <p:cNvSpPr>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opsomming en f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Titeltekst</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Opsommingsteken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oto - driemaal">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itaat">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 hier een citaat."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Titeltekst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www.energiegenie.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owerpoint-image.png"/>
          <p:cNvPicPr>
            <a:picLocks noChangeAspect="1"/>
          </p:cNvPicPr>
          <p:nvPr/>
        </p:nvPicPr>
        <p:blipFill>
          <a:blip r:embed="rId2">
            <a:extLst/>
          </a:blip>
          <a:stretch>
            <a:fillRect/>
          </a:stretch>
        </p:blipFill>
        <p:spPr>
          <a:xfrm>
            <a:off x="-9226" y="-1"/>
            <a:ext cx="13014026" cy="9762045"/>
          </a:xfrm>
          <a:prstGeom prst="rect">
            <a:avLst/>
          </a:prstGeom>
          <a:ln w="12700">
            <a:miter lim="400000"/>
          </a:ln>
        </p:spPr>
      </p:pic>
      <p:sp>
        <p:nvSpPr>
          <p:cNvPr id="120" name="Shape 120"/>
          <p:cNvSpPr>
            <a:spLocks noGrp="1"/>
          </p:cNvSpPr>
          <p:nvPr>
            <p:ph type="ctrTitle"/>
          </p:nvPr>
        </p:nvSpPr>
        <p:spPr>
          <a:xfrm>
            <a:off x="1269999" y="1497960"/>
            <a:ext cx="10464801" cy="1000679"/>
          </a:xfrm>
          <a:prstGeom prst="rect">
            <a:avLst/>
          </a:prstGeom>
        </p:spPr>
        <p:txBody>
          <a:bodyPr/>
          <a:lstStyle>
            <a:lvl1pPr defTabSz="426466">
              <a:defRPr sz="5840" b="1">
                <a:solidFill>
                  <a:srgbClr val="FFFFFF"/>
                </a:solidFill>
                <a:latin typeface="Helvetica"/>
                <a:ea typeface="Helvetica"/>
                <a:cs typeface="Helvetica"/>
                <a:sym typeface="Helvetica"/>
              </a:defRPr>
            </a:lvl1pPr>
          </a:lstStyle>
          <a:p>
            <a:r>
              <a:rPr lang="nl-NL" dirty="0"/>
              <a:t>Energie voor je leerlingen</a:t>
            </a:r>
            <a:endParaRPr dirty="0"/>
          </a:p>
        </p:txBody>
      </p:sp>
      <p:sp>
        <p:nvSpPr>
          <p:cNvPr id="121" name="Shape 121"/>
          <p:cNvSpPr>
            <a:spLocks noGrp="1"/>
          </p:cNvSpPr>
          <p:nvPr>
            <p:ph type="subTitle" sz="quarter" idx="1"/>
          </p:nvPr>
        </p:nvSpPr>
        <p:spPr>
          <a:xfrm>
            <a:off x="1269999" y="3077029"/>
            <a:ext cx="10464801" cy="7644769"/>
          </a:xfrm>
          <a:prstGeom prst="rect">
            <a:avLst/>
          </a:prstGeom>
        </p:spPr>
        <p:txBody>
          <a:bodyPr anchor="ctr">
            <a:normAutofit/>
          </a:bodyPr>
          <a:lstStyle/>
          <a:p>
            <a:endParaRPr lang="nl-NL" b="1" dirty="0"/>
          </a:p>
          <a:p>
            <a:r>
              <a:rPr lang="nl-NL" b="1" dirty="0"/>
              <a:t>DUIK IN HET DIEPE!</a:t>
            </a:r>
          </a:p>
          <a:p>
            <a:endParaRPr lang="nl-NL" b="1" dirty="0"/>
          </a:p>
          <a:p>
            <a:endParaRPr lang="en-US" b="1" dirty="0"/>
          </a:p>
          <a:p>
            <a:endParaRPr lang="en-US" b="1" dirty="0"/>
          </a:p>
          <a:p>
            <a:endParaRPr lang="nl-NL" b="1" dirty="0"/>
          </a:p>
          <a:p>
            <a:endParaRPr lang="nl-NL" dirty="0"/>
          </a:p>
          <a:p>
            <a:r>
              <a:rPr lang="nl-NL" dirty="0"/>
              <a:t>LANDELIJKE NATUUR, WETENSCHAP</a:t>
            </a:r>
          </a:p>
          <a:p>
            <a:r>
              <a:rPr lang="nl-NL" dirty="0"/>
              <a:t>EN TECHNIEKCONFERENTIE VOOR HET</a:t>
            </a:r>
          </a:p>
          <a:p>
            <a:r>
              <a:rPr lang="nl-NL" dirty="0"/>
              <a:t>BASISONDERWIJS</a:t>
            </a:r>
          </a:p>
          <a:p>
            <a:endParaRPr lang="en-US" dirty="0"/>
          </a:p>
          <a:p>
            <a:r>
              <a:rPr lang="nl-NL" sz="1800" dirty="0"/>
              <a:t>VRIJDAG 24 NOVEMBER 2017</a:t>
            </a:r>
          </a:p>
          <a:p>
            <a:endParaRPr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owerpoint-image.png"/>
          <p:cNvPicPr>
            <a:picLocks noChangeAspect="1"/>
          </p:cNvPicPr>
          <p:nvPr/>
        </p:nvPicPr>
        <p:blipFill>
          <a:blip r:embed="rId2">
            <a:extLst/>
          </a:blip>
          <a:stretch>
            <a:fillRect/>
          </a:stretch>
        </p:blipFill>
        <p:spPr>
          <a:xfrm>
            <a:off x="-9226" y="-1"/>
            <a:ext cx="13014026" cy="9762045"/>
          </a:xfrm>
          <a:prstGeom prst="rect">
            <a:avLst/>
          </a:prstGeom>
          <a:ln w="12700">
            <a:miter lim="400000"/>
          </a:ln>
        </p:spPr>
      </p:pic>
      <p:sp>
        <p:nvSpPr>
          <p:cNvPr id="120" name="Shape 120"/>
          <p:cNvSpPr>
            <a:spLocks noGrp="1"/>
          </p:cNvSpPr>
          <p:nvPr>
            <p:ph type="ctrTitle"/>
          </p:nvPr>
        </p:nvSpPr>
        <p:spPr>
          <a:xfrm>
            <a:off x="1269999" y="1497960"/>
            <a:ext cx="10464801" cy="1000679"/>
          </a:xfrm>
          <a:prstGeom prst="rect">
            <a:avLst/>
          </a:prstGeom>
        </p:spPr>
        <p:txBody>
          <a:bodyPr/>
          <a:lstStyle>
            <a:lvl1pPr defTabSz="426466">
              <a:defRPr sz="5840" b="1">
                <a:solidFill>
                  <a:srgbClr val="FFFFFF"/>
                </a:solidFill>
                <a:latin typeface="Helvetica"/>
                <a:ea typeface="Helvetica"/>
                <a:cs typeface="Helvetica"/>
                <a:sym typeface="Helvetica"/>
              </a:defRPr>
            </a:lvl1pPr>
          </a:lstStyle>
          <a:p>
            <a:r>
              <a:rPr lang="nl-NL" dirty="0"/>
              <a:t>Energie voor je leerlingen</a:t>
            </a:r>
            <a:endParaRPr dirty="0"/>
          </a:p>
        </p:txBody>
      </p:sp>
      <p:sp>
        <p:nvSpPr>
          <p:cNvPr id="121" name="Shape 121"/>
          <p:cNvSpPr>
            <a:spLocks noGrp="1"/>
          </p:cNvSpPr>
          <p:nvPr>
            <p:ph type="subTitle" sz="quarter" idx="1"/>
          </p:nvPr>
        </p:nvSpPr>
        <p:spPr>
          <a:xfrm>
            <a:off x="2683820" y="3457903"/>
            <a:ext cx="7352662" cy="1795415"/>
          </a:xfrm>
          <a:prstGeom prst="rect">
            <a:avLst/>
          </a:prstGeom>
        </p:spPr>
        <p:txBody>
          <a:bodyPr anchor="ctr">
            <a:normAutofit fontScale="70000" lnSpcReduction="20000"/>
          </a:bodyPr>
          <a:lstStyle/>
          <a:p>
            <a:r>
              <a:rPr lang="nl-NL" dirty="0"/>
              <a:t>Jos IJkhout – projectleider</a:t>
            </a:r>
          </a:p>
          <a:p>
            <a:r>
              <a:rPr lang="nl-NL" i="1" dirty="0"/>
              <a:t>Bureau Stroom</a:t>
            </a:r>
          </a:p>
          <a:p>
            <a:r>
              <a:rPr lang="nl-NL" dirty="0"/>
              <a:t>Bernadette van Heel – onderwijsontwikkelaar</a:t>
            </a:r>
          </a:p>
          <a:p>
            <a:r>
              <a:rPr lang="nl-NL" i="1" dirty="0"/>
              <a:t>Bureau Stroom</a:t>
            </a:r>
          </a:p>
          <a:p>
            <a:r>
              <a:rPr lang="nl-NL" dirty="0"/>
              <a:t>Jacqueline Bonn – opdrachtgever</a:t>
            </a:r>
          </a:p>
          <a:p>
            <a:r>
              <a:rPr lang="nl-NL" i="1" dirty="0"/>
              <a:t>Nuon</a:t>
            </a:r>
            <a:endParaRPr i="1" dirty="0"/>
          </a:p>
        </p:txBody>
      </p:sp>
    </p:spTree>
    <p:extLst>
      <p:ext uri="{BB962C8B-B14F-4D97-AF65-F5344CB8AC3E}">
        <p14:creationId xmlns:p14="http://schemas.microsoft.com/office/powerpoint/2010/main" val="50743275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Powerpoint-image_tekstpagin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167196" cy="9876940"/>
          </a:xfrm>
          <a:prstGeom prst="rect">
            <a:avLst/>
          </a:prstGeom>
        </p:spPr>
      </p:pic>
      <p:sp>
        <p:nvSpPr>
          <p:cNvPr id="123" name="Shape 123"/>
          <p:cNvSpPr>
            <a:spLocks noGrp="1"/>
          </p:cNvSpPr>
          <p:nvPr>
            <p:ph type="ctrTitle"/>
          </p:nvPr>
        </p:nvSpPr>
        <p:spPr>
          <a:xfrm>
            <a:off x="1270000" y="1638300"/>
            <a:ext cx="10464800" cy="1437485"/>
          </a:xfrm>
          <a:prstGeom prst="rect">
            <a:avLst/>
          </a:prstGeom>
        </p:spPr>
        <p:txBody>
          <a:bodyPr anchor="t"/>
          <a:lstStyle/>
          <a:p>
            <a:r>
              <a:rPr lang="en-US" dirty="0"/>
              <a:t>Wat </a:t>
            </a:r>
            <a:r>
              <a:rPr lang="en-US" dirty="0" err="1"/>
              <a:t>gaan</a:t>
            </a:r>
            <a:r>
              <a:rPr lang="en-US" dirty="0"/>
              <a:t> </a:t>
            </a:r>
            <a:r>
              <a:rPr lang="en-US" dirty="0" err="1"/>
              <a:t>wij</a:t>
            </a:r>
            <a:r>
              <a:rPr lang="en-US" dirty="0"/>
              <a:t> </a:t>
            </a:r>
            <a:r>
              <a:rPr lang="en-US" dirty="0" err="1"/>
              <a:t>doen</a:t>
            </a:r>
            <a:r>
              <a:rPr lang="en-US" dirty="0"/>
              <a:t>?</a:t>
            </a:r>
            <a:endParaRPr dirty="0"/>
          </a:p>
        </p:txBody>
      </p:sp>
      <p:sp>
        <p:nvSpPr>
          <p:cNvPr id="124" name="Shape 124"/>
          <p:cNvSpPr>
            <a:spLocks noGrp="1"/>
          </p:cNvSpPr>
          <p:nvPr>
            <p:ph type="subTitle" idx="1"/>
          </p:nvPr>
        </p:nvSpPr>
        <p:spPr>
          <a:xfrm>
            <a:off x="1270000" y="3277614"/>
            <a:ext cx="10464800" cy="6060824"/>
          </a:xfrm>
          <a:prstGeom prst="rect">
            <a:avLst/>
          </a:prstGeom>
        </p:spPr>
        <p:txBody>
          <a:bodyPr/>
          <a:lstStyle/>
          <a:p>
            <a:pPr marL="457200" indent="-457200" algn="l">
              <a:buFont typeface="Arial" panose="020B0604020202020204" pitchFamily="34" charset="0"/>
              <a:buChar char="•"/>
            </a:pPr>
            <a:r>
              <a:rPr lang="en-US" dirty="0"/>
              <a:t>Mini-college </a:t>
            </a:r>
            <a:r>
              <a:rPr lang="en-US" dirty="0" err="1"/>
              <a:t>klimaatverandering</a:t>
            </a:r>
            <a:r>
              <a:rPr lang="en-US" dirty="0"/>
              <a:t>, </a:t>
            </a:r>
            <a:r>
              <a:rPr lang="en-US" dirty="0" err="1"/>
              <a:t>energiebronnen</a:t>
            </a:r>
            <a:r>
              <a:rPr lang="en-US" dirty="0"/>
              <a:t> </a:t>
            </a:r>
            <a:r>
              <a:rPr lang="en-US" dirty="0" err="1"/>
              <a:t>en</a:t>
            </a:r>
            <a:r>
              <a:rPr lang="en-US" dirty="0"/>
              <a:t> </a:t>
            </a:r>
            <a:r>
              <a:rPr lang="en-US" dirty="0" err="1"/>
              <a:t>duurzaamheid</a:t>
            </a:r>
            <a:endParaRPr lang="en-US" dirty="0"/>
          </a:p>
          <a:p>
            <a:pPr marL="457200" indent="-457200" algn="l">
              <a:buFont typeface="Arial" panose="020B0604020202020204" pitchFamily="34" charset="0"/>
              <a:buChar char="•"/>
            </a:pPr>
            <a:r>
              <a:rPr lang="en-US" dirty="0" err="1"/>
              <a:t>Aan</a:t>
            </a:r>
            <a:r>
              <a:rPr lang="en-US" dirty="0"/>
              <a:t> de slag met </a:t>
            </a:r>
            <a:r>
              <a:rPr lang="en-US" dirty="0" err="1"/>
              <a:t>verschillende</a:t>
            </a:r>
            <a:r>
              <a:rPr lang="en-US" dirty="0"/>
              <a:t> </a:t>
            </a:r>
            <a:r>
              <a:rPr lang="en-US" dirty="0" err="1"/>
              <a:t>opdrachten</a:t>
            </a:r>
            <a:endParaRPr lang="en-US" dirty="0"/>
          </a:p>
          <a:p>
            <a:pPr marL="457200" indent="-457200" algn="l">
              <a:buFont typeface="Arial" panose="020B0604020202020204" pitchFamily="34" charset="0"/>
              <a:buChar char="•"/>
            </a:pPr>
            <a:r>
              <a:rPr lang="en-US" dirty="0"/>
              <a:t>Korte </a:t>
            </a:r>
            <a:r>
              <a:rPr lang="en-US" dirty="0" err="1"/>
              <a:t>afsluiting</a:t>
            </a:r>
            <a:endParaRPr lang="en-US" dirty="0"/>
          </a:p>
          <a:p>
            <a:pPr algn="l"/>
            <a:endParaRPr dirty="0"/>
          </a:p>
        </p:txBody>
      </p:sp>
    </p:spTree>
    <p:extLst>
      <p:ext uri="{BB962C8B-B14F-4D97-AF65-F5344CB8AC3E}">
        <p14:creationId xmlns:p14="http://schemas.microsoft.com/office/powerpoint/2010/main" val="3714822671"/>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Powerpoint-image_tekstpagin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167196" cy="9876940"/>
          </a:xfrm>
          <a:prstGeom prst="rect">
            <a:avLst/>
          </a:prstGeom>
        </p:spPr>
      </p:pic>
      <p:sp>
        <p:nvSpPr>
          <p:cNvPr id="123" name="Shape 123"/>
          <p:cNvSpPr>
            <a:spLocks noGrp="1"/>
          </p:cNvSpPr>
          <p:nvPr>
            <p:ph type="ctrTitle"/>
          </p:nvPr>
        </p:nvSpPr>
        <p:spPr>
          <a:xfrm>
            <a:off x="1270000" y="1638300"/>
            <a:ext cx="10464800" cy="1437485"/>
          </a:xfrm>
          <a:prstGeom prst="rect">
            <a:avLst/>
          </a:prstGeom>
        </p:spPr>
        <p:txBody>
          <a:bodyPr anchor="t">
            <a:noAutofit/>
          </a:bodyPr>
          <a:lstStyle/>
          <a:p>
            <a:r>
              <a:rPr lang="nl-NL" sz="4400" dirty="0"/>
              <a:t>Mini-college klimaatverandering, energiebronnen en duurzaamheid</a:t>
            </a:r>
            <a:endParaRPr sz="4400" dirty="0"/>
          </a:p>
        </p:txBody>
      </p:sp>
      <p:sp>
        <p:nvSpPr>
          <p:cNvPr id="124" name="Shape 124"/>
          <p:cNvSpPr>
            <a:spLocks noGrp="1"/>
          </p:cNvSpPr>
          <p:nvPr>
            <p:ph type="subTitle" idx="1"/>
          </p:nvPr>
        </p:nvSpPr>
        <p:spPr>
          <a:xfrm>
            <a:off x="1270000" y="3277614"/>
            <a:ext cx="10464800" cy="6060824"/>
          </a:xfrm>
          <a:prstGeom prst="rect">
            <a:avLst/>
          </a:prstGeom>
        </p:spPr>
        <p:txBody>
          <a:bodyPr>
            <a:normAutofit/>
          </a:bodyPr>
          <a:lstStyle/>
          <a:p>
            <a:r>
              <a:rPr lang="nl-NL" sz="2400" dirty="0"/>
              <a:t>Hoe kun je deze complexe onderwerpen toegankelijk maken voor je leerlingen? </a:t>
            </a:r>
            <a:endParaRPr sz="2400" dirty="0"/>
          </a:p>
        </p:txBody>
      </p:sp>
      <p:pic>
        <p:nvPicPr>
          <p:cNvPr id="3" name="Picture 2">
            <a:extLst>
              <a:ext uri="{FF2B5EF4-FFF2-40B4-BE49-F238E27FC236}">
                <a16:creationId xmlns:a16="http://schemas.microsoft.com/office/drawing/2014/main" xmlns="" id="{C5766120-630A-44B3-9361-643B63315F0D}"/>
              </a:ext>
            </a:extLst>
          </p:cNvPr>
          <p:cNvPicPr>
            <a:picLocks noChangeAspect="1"/>
          </p:cNvPicPr>
          <p:nvPr/>
        </p:nvPicPr>
        <p:blipFill rotWithShape="1">
          <a:blip r:embed="rId4"/>
          <a:srcRect l="57714" t="9375" r="6837" b="4862"/>
          <a:stretch/>
        </p:blipFill>
        <p:spPr>
          <a:xfrm>
            <a:off x="2717800" y="3746499"/>
            <a:ext cx="8102600" cy="5513339"/>
          </a:xfrm>
          <a:prstGeom prst="rect">
            <a:avLst/>
          </a:prstGeom>
        </p:spPr>
      </p:pic>
    </p:spTree>
    <p:extLst>
      <p:ext uri="{BB962C8B-B14F-4D97-AF65-F5344CB8AC3E}">
        <p14:creationId xmlns:p14="http://schemas.microsoft.com/office/powerpoint/2010/main" val="3590461021"/>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E2A1E978-E655-42B2-BF70-D37DC77E4463}"/>
              </a:ext>
            </a:extLst>
          </p:cNvPr>
          <p:cNvPicPr>
            <a:picLocks noChangeAspect="1"/>
          </p:cNvPicPr>
          <p:nvPr/>
        </p:nvPicPr>
        <p:blipFill rotWithShape="1">
          <a:blip r:embed="rId3"/>
          <a:srcRect l="18137" t="64286" r="78348" b="23151"/>
          <a:stretch/>
        </p:blipFill>
        <p:spPr>
          <a:xfrm>
            <a:off x="-46042" y="4955184"/>
            <a:ext cx="2446513" cy="2459300"/>
          </a:xfrm>
          <a:prstGeom prst="rect">
            <a:avLst/>
          </a:prstGeom>
        </p:spPr>
      </p:pic>
      <p:pic>
        <p:nvPicPr>
          <p:cNvPr id="22" name="Picture 21">
            <a:extLst>
              <a:ext uri="{FF2B5EF4-FFF2-40B4-BE49-F238E27FC236}">
                <a16:creationId xmlns:a16="http://schemas.microsoft.com/office/drawing/2014/main" xmlns="" id="{572EFF0C-8DD3-4B2C-AC58-3ED46453EB0F}"/>
              </a:ext>
            </a:extLst>
          </p:cNvPr>
          <p:cNvPicPr>
            <a:picLocks noChangeAspect="1"/>
          </p:cNvPicPr>
          <p:nvPr/>
        </p:nvPicPr>
        <p:blipFill rotWithShape="1">
          <a:blip r:embed="rId3"/>
          <a:srcRect l="12835" t="64286" r="82970" b="23151"/>
          <a:stretch/>
        </p:blipFill>
        <p:spPr>
          <a:xfrm>
            <a:off x="-46042" y="6942916"/>
            <a:ext cx="2919872" cy="2459300"/>
          </a:xfrm>
          <a:prstGeom prst="rect">
            <a:avLst/>
          </a:prstGeom>
        </p:spPr>
      </p:pic>
      <p:pic>
        <p:nvPicPr>
          <p:cNvPr id="3" name="Afbeelding 5" descr="Powerpoint-image_tekstpagina.png">
            <a:extLst>
              <a:ext uri="{FF2B5EF4-FFF2-40B4-BE49-F238E27FC236}">
                <a16:creationId xmlns:a16="http://schemas.microsoft.com/office/drawing/2014/main" xmlns="" id="{0E84C977-6830-431B-9BBC-969786211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3167196" cy="9876940"/>
          </a:xfrm>
          <a:prstGeom prst="rect">
            <a:avLst/>
          </a:prstGeom>
        </p:spPr>
      </p:pic>
      <p:pic>
        <p:nvPicPr>
          <p:cNvPr id="6" name="Picture 5">
            <a:extLst>
              <a:ext uri="{FF2B5EF4-FFF2-40B4-BE49-F238E27FC236}">
                <a16:creationId xmlns:a16="http://schemas.microsoft.com/office/drawing/2014/main" xmlns="" id="{ABB9DD02-B29E-4989-93BD-13753BA0B2FD}"/>
              </a:ext>
            </a:extLst>
          </p:cNvPr>
          <p:cNvPicPr>
            <a:picLocks noChangeAspect="1"/>
          </p:cNvPicPr>
          <p:nvPr/>
        </p:nvPicPr>
        <p:blipFill rotWithShape="1">
          <a:blip r:embed="rId5"/>
          <a:srcRect l="60826" r="6697"/>
          <a:stretch/>
        </p:blipFill>
        <p:spPr>
          <a:xfrm>
            <a:off x="2919872" y="1223959"/>
            <a:ext cx="10926657" cy="9462257"/>
          </a:xfrm>
          <a:prstGeom prst="rect">
            <a:avLst/>
          </a:prstGeom>
        </p:spPr>
      </p:pic>
      <p:sp>
        <p:nvSpPr>
          <p:cNvPr id="7" name="Oval 6">
            <a:extLst>
              <a:ext uri="{FF2B5EF4-FFF2-40B4-BE49-F238E27FC236}">
                <a16:creationId xmlns:a16="http://schemas.microsoft.com/office/drawing/2014/main" xmlns="" id="{3665B25A-612D-484B-A856-F5B658C12C6F}"/>
              </a:ext>
            </a:extLst>
          </p:cNvPr>
          <p:cNvSpPr/>
          <p:nvPr/>
        </p:nvSpPr>
        <p:spPr>
          <a:xfrm>
            <a:off x="4312113" y="4143286"/>
            <a:ext cx="1843314" cy="1582057"/>
          </a:xfrm>
          <a:prstGeom prst="ellipse">
            <a:avLst/>
          </a:prstGeom>
          <a:noFill/>
          <a:ln w="12700" cap="flat">
            <a:solidFill>
              <a:schemeClr val="accent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nl-NL" sz="24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9" name="Picture 8">
            <a:extLst>
              <a:ext uri="{FF2B5EF4-FFF2-40B4-BE49-F238E27FC236}">
                <a16:creationId xmlns:a16="http://schemas.microsoft.com/office/drawing/2014/main" xmlns="" id="{EA70965A-EBD3-404B-B706-2D7D9D195186}"/>
              </a:ext>
            </a:extLst>
          </p:cNvPr>
          <p:cNvPicPr>
            <a:picLocks noChangeAspect="1"/>
          </p:cNvPicPr>
          <p:nvPr/>
        </p:nvPicPr>
        <p:blipFill>
          <a:blip r:embed="rId6"/>
          <a:stretch>
            <a:fillRect/>
          </a:stretch>
        </p:blipFill>
        <p:spPr>
          <a:xfrm>
            <a:off x="7460206" y="2071643"/>
            <a:ext cx="6212251" cy="4113191"/>
          </a:xfrm>
          <a:prstGeom prst="rect">
            <a:avLst/>
          </a:prstGeom>
        </p:spPr>
      </p:pic>
      <p:cxnSp>
        <p:nvCxnSpPr>
          <p:cNvPr id="11" name="Straight Connector 10">
            <a:extLst>
              <a:ext uri="{FF2B5EF4-FFF2-40B4-BE49-F238E27FC236}">
                <a16:creationId xmlns:a16="http://schemas.microsoft.com/office/drawing/2014/main" xmlns="" id="{DDFB2FDC-EFDE-4BCD-8BEE-C2B2CFAAB964}"/>
              </a:ext>
            </a:extLst>
          </p:cNvPr>
          <p:cNvCxnSpPr>
            <a:cxnSpLocks/>
            <a:stCxn id="7" idx="1"/>
          </p:cNvCxnSpPr>
          <p:nvPr/>
        </p:nvCxnSpPr>
        <p:spPr>
          <a:xfrm flipV="1">
            <a:off x="4582060" y="2071643"/>
            <a:ext cx="2905945" cy="2303330"/>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xmlns="" id="{4301FE0E-2823-4819-A4B6-045250041E0A}"/>
              </a:ext>
            </a:extLst>
          </p:cNvPr>
          <p:cNvCxnSpPr>
            <a:cxnSpLocks/>
            <a:stCxn id="7" idx="4"/>
          </p:cNvCxnSpPr>
          <p:nvPr/>
        </p:nvCxnSpPr>
        <p:spPr>
          <a:xfrm>
            <a:off x="5233770" y="5725343"/>
            <a:ext cx="2254235" cy="459491"/>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16" name="TextBox 15">
            <a:extLst>
              <a:ext uri="{FF2B5EF4-FFF2-40B4-BE49-F238E27FC236}">
                <a16:creationId xmlns:a16="http://schemas.microsoft.com/office/drawing/2014/main" xmlns="" id="{4026842C-8F00-4A40-B349-84F4621B734E}"/>
              </a:ext>
            </a:extLst>
          </p:cNvPr>
          <p:cNvSpPr txBox="1"/>
          <p:nvPr/>
        </p:nvSpPr>
        <p:spPr>
          <a:xfrm>
            <a:off x="7842239" y="61555"/>
            <a:ext cx="4204688"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bg1"/>
                </a:solidFill>
                <a:effectLst/>
                <a:uFillTx/>
                <a:latin typeface="+mn-lt"/>
                <a:ea typeface="+mn-ea"/>
                <a:cs typeface="+mn-cs"/>
                <a:sym typeface="Helvetica Light"/>
              </a:rPr>
              <a:t>“Offshore </a:t>
            </a:r>
            <a:r>
              <a:rPr kumimoji="0" lang="en-US" sz="3200" b="1" i="0" u="none" strike="noStrike" cap="none" spc="0" normalizeH="0" baseline="0" dirty="0" err="1">
                <a:ln>
                  <a:noFill/>
                </a:ln>
                <a:solidFill>
                  <a:schemeClr val="bg1"/>
                </a:solidFill>
                <a:effectLst/>
                <a:uFillTx/>
                <a:latin typeface="+mn-lt"/>
                <a:ea typeface="+mn-ea"/>
                <a:cs typeface="+mn-cs"/>
                <a:sym typeface="Helvetica Light"/>
              </a:rPr>
              <a:t>Windpark</a:t>
            </a:r>
            <a:r>
              <a:rPr kumimoji="0" lang="en-US" sz="3200" b="1" i="0" u="none" strike="noStrike" cap="none" spc="0" normalizeH="0" baseline="0" dirty="0">
                <a:ln>
                  <a:noFill/>
                </a:ln>
                <a:solidFill>
                  <a:schemeClr val="bg1"/>
                </a:solidFill>
                <a:effectLst/>
                <a:uFillTx/>
                <a:latin typeface="+mn-lt"/>
                <a:ea typeface="+mn-ea"/>
                <a:cs typeface="+mn-cs"/>
                <a:sym typeface="Helvetica Light"/>
              </a:rPr>
              <a:t> </a:t>
            </a:r>
            <a:r>
              <a:rPr kumimoji="0" lang="en-US" sz="3200" b="1" i="0" u="none" strike="noStrike" cap="none" spc="0" normalizeH="0" baseline="0" dirty="0" err="1">
                <a:ln>
                  <a:noFill/>
                </a:ln>
                <a:solidFill>
                  <a:schemeClr val="bg1"/>
                </a:solidFill>
                <a:effectLst/>
                <a:uFillTx/>
                <a:latin typeface="+mn-lt"/>
                <a:ea typeface="+mn-ea"/>
                <a:cs typeface="+mn-cs"/>
                <a:sym typeface="Helvetica Light"/>
              </a:rPr>
              <a:t>Egmond</a:t>
            </a:r>
            <a:r>
              <a:rPr kumimoji="0" lang="en-US" sz="3200" b="1" i="0" u="none" strike="noStrike" cap="none" spc="0" normalizeH="0" baseline="0" dirty="0">
                <a:ln>
                  <a:noFill/>
                </a:ln>
                <a:solidFill>
                  <a:schemeClr val="bg1"/>
                </a:solidFill>
                <a:effectLst/>
                <a:uFillTx/>
                <a:latin typeface="+mn-lt"/>
                <a:ea typeface="+mn-ea"/>
                <a:cs typeface="+mn-cs"/>
                <a:sym typeface="Helvetica Light"/>
              </a:rPr>
              <a:t> </a:t>
            </a:r>
            <a:r>
              <a:rPr kumimoji="0" lang="en-US" sz="3200" b="1" i="0" u="none" strike="noStrike" cap="none" spc="0" normalizeH="0" baseline="0" dirty="0" err="1">
                <a:ln>
                  <a:noFill/>
                </a:ln>
                <a:solidFill>
                  <a:schemeClr val="bg1"/>
                </a:solidFill>
                <a:effectLst/>
                <a:uFillTx/>
                <a:latin typeface="+mn-lt"/>
                <a:ea typeface="+mn-ea"/>
                <a:cs typeface="+mn-cs"/>
                <a:sym typeface="Helvetica Light"/>
              </a:rPr>
              <a:t>aan</a:t>
            </a:r>
            <a:r>
              <a:rPr kumimoji="0" lang="en-US" sz="3200" b="1" i="0" u="none" strike="noStrike" cap="none" spc="0" normalizeH="0" baseline="0" dirty="0">
                <a:ln>
                  <a:noFill/>
                </a:ln>
                <a:solidFill>
                  <a:schemeClr val="bg1"/>
                </a:solidFill>
                <a:effectLst/>
                <a:uFillTx/>
                <a:latin typeface="+mn-lt"/>
                <a:ea typeface="+mn-ea"/>
                <a:cs typeface="+mn-cs"/>
                <a:sym typeface="Helvetica Light"/>
              </a:rPr>
              <a:t> Zee”</a:t>
            </a:r>
            <a:endParaRPr kumimoji="0" lang="nl-NL" sz="3200" b="1" i="0" u="none" strike="noStrike" cap="none" spc="0" normalizeH="0" baseline="0" dirty="0">
              <a:ln>
                <a:noFill/>
              </a:ln>
              <a:solidFill>
                <a:schemeClr val="bg1"/>
              </a:solidFill>
              <a:effectLst/>
              <a:uFillTx/>
              <a:latin typeface="+mn-lt"/>
              <a:ea typeface="+mn-ea"/>
              <a:cs typeface="+mn-cs"/>
              <a:sym typeface="Helvetica Light"/>
            </a:endParaRPr>
          </a:p>
        </p:txBody>
      </p:sp>
    </p:spTree>
    <p:extLst>
      <p:ext uri="{BB962C8B-B14F-4D97-AF65-F5344CB8AC3E}">
        <p14:creationId xmlns:p14="http://schemas.microsoft.com/office/powerpoint/2010/main" val="11718244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5" descr="Powerpoint-image_tekstpagina.png">
            <a:extLst>
              <a:ext uri="{FF2B5EF4-FFF2-40B4-BE49-F238E27FC236}">
                <a16:creationId xmlns:a16="http://schemas.microsoft.com/office/drawing/2014/main" xmlns="" id="{74097F2B-DB3C-41B3-9B54-66BF65ACB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167196" cy="9876940"/>
          </a:xfrm>
          <a:prstGeom prst="rect">
            <a:avLst/>
          </a:prstGeom>
        </p:spPr>
      </p:pic>
      <p:pic>
        <p:nvPicPr>
          <p:cNvPr id="4" name="Picture 3">
            <a:extLst>
              <a:ext uri="{FF2B5EF4-FFF2-40B4-BE49-F238E27FC236}">
                <a16:creationId xmlns:a16="http://schemas.microsoft.com/office/drawing/2014/main" xmlns="" id="{4742E566-3399-44DC-8564-E25641BB520B}"/>
              </a:ext>
            </a:extLst>
          </p:cNvPr>
          <p:cNvPicPr>
            <a:picLocks noChangeAspect="1"/>
          </p:cNvPicPr>
          <p:nvPr/>
        </p:nvPicPr>
        <p:blipFill rotWithShape="1">
          <a:blip r:embed="rId4"/>
          <a:srcRect l="893" t="5556" r="52455" b="5952"/>
          <a:stretch/>
        </p:blipFill>
        <p:spPr>
          <a:xfrm>
            <a:off x="1241591" y="2155372"/>
            <a:ext cx="10202304" cy="5442856"/>
          </a:xfrm>
          <a:prstGeom prst="rect">
            <a:avLst/>
          </a:prstGeom>
        </p:spPr>
      </p:pic>
      <p:pic>
        <p:nvPicPr>
          <p:cNvPr id="5" name="Picture 4">
            <a:extLst>
              <a:ext uri="{FF2B5EF4-FFF2-40B4-BE49-F238E27FC236}">
                <a16:creationId xmlns:a16="http://schemas.microsoft.com/office/drawing/2014/main" xmlns="" id="{B8802B06-D9BE-4778-B41A-AB13EF503A71}"/>
              </a:ext>
            </a:extLst>
          </p:cNvPr>
          <p:cNvPicPr>
            <a:picLocks noChangeAspect="1"/>
          </p:cNvPicPr>
          <p:nvPr/>
        </p:nvPicPr>
        <p:blipFill>
          <a:blip r:embed="rId5"/>
          <a:stretch>
            <a:fillRect/>
          </a:stretch>
        </p:blipFill>
        <p:spPr>
          <a:xfrm>
            <a:off x="2824162" y="1218973"/>
            <a:ext cx="7742238" cy="7916221"/>
          </a:xfrm>
          <a:prstGeom prst="rect">
            <a:avLst/>
          </a:prstGeom>
        </p:spPr>
      </p:pic>
    </p:spTree>
    <p:extLst>
      <p:ext uri="{BB962C8B-B14F-4D97-AF65-F5344CB8AC3E}">
        <p14:creationId xmlns:p14="http://schemas.microsoft.com/office/powerpoint/2010/main" val="15650184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5" descr="Powerpoint-image_tekstpagina.png">
            <a:extLst>
              <a:ext uri="{FF2B5EF4-FFF2-40B4-BE49-F238E27FC236}">
                <a16:creationId xmlns:a16="http://schemas.microsoft.com/office/drawing/2014/main" xmlns="" id="{C9C9B311-1051-417C-BBFE-D6B595309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167196" cy="9876940"/>
          </a:xfrm>
          <a:prstGeom prst="rect">
            <a:avLst/>
          </a:prstGeom>
        </p:spPr>
      </p:pic>
      <p:graphicFrame>
        <p:nvGraphicFramePr>
          <p:cNvPr id="8" name="Diagram 7">
            <a:extLst>
              <a:ext uri="{FF2B5EF4-FFF2-40B4-BE49-F238E27FC236}">
                <a16:creationId xmlns:a16="http://schemas.microsoft.com/office/drawing/2014/main" xmlns="" id="{AFA0CF01-AAD6-4B3B-B454-1983AE6A4753}"/>
              </a:ext>
            </a:extLst>
          </p:cNvPr>
          <p:cNvGraphicFramePr/>
          <p:nvPr>
            <p:extLst>
              <p:ext uri="{D42A27DB-BD31-4B8C-83A1-F6EECF244321}">
                <p14:modId xmlns:p14="http://schemas.microsoft.com/office/powerpoint/2010/main" val="4083617136"/>
              </p:ext>
            </p:extLst>
          </p:nvPr>
        </p:nvGraphicFramePr>
        <p:xfrm>
          <a:off x="2248664" y="2653594"/>
          <a:ext cx="8669867" cy="57799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6556271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5" descr="Powerpoint-image_tekstpagina.png">
            <a:extLst>
              <a:ext uri="{FF2B5EF4-FFF2-40B4-BE49-F238E27FC236}">
                <a16:creationId xmlns:a16="http://schemas.microsoft.com/office/drawing/2014/main" xmlns="" id="{C9C9B311-1051-417C-BBFE-D6B595309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167196" cy="9876940"/>
          </a:xfrm>
          <a:prstGeom prst="rect">
            <a:avLst/>
          </a:prstGeom>
        </p:spPr>
      </p:pic>
      <p:sp>
        <p:nvSpPr>
          <p:cNvPr id="5" name="Shape 124">
            <a:extLst>
              <a:ext uri="{FF2B5EF4-FFF2-40B4-BE49-F238E27FC236}">
                <a16:creationId xmlns:a16="http://schemas.microsoft.com/office/drawing/2014/main" xmlns="" id="{896ECFE9-A933-4690-BB8C-937331F2B88A}"/>
              </a:ext>
            </a:extLst>
          </p:cNvPr>
          <p:cNvSpPr txBox="1">
            <a:spLocks/>
          </p:cNvSpPr>
          <p:nvPr/>
        </p:nvSpPr>
        <p:spPr>
          <a:xfrm>
            <a:off x="1270000" y="1524000"/>
            <a:ext cx="10464800" cy="7814438"/>
          </a:xfrm>
          <a:prstGeom prst="rect">
            <a:avLst/>
          </a:prstGeom>
        </p:spPr>
        <p:txBody>
          <a:bodyPr/>
          <a:lst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nl-NL" sz="3200" dirty="0"/>
              <a:t>Zelf besparen: goed voor het milieu, en de energierekening</a:t>
            </a:r>
          </a:p>
          <a:p>
            <a:pPr hangingPunct="1"/>
            <a:r>
              <a:rPr lang="nl-NL" sz="3200" dirty="0"/>
              <a:t>Dat kan </a:t>
            </a:r>
            <a:r>
              <a:rPr lang="nl-NL" sz="3200" dirty="0" err="1"/>
              <a:t>uiter</a:t>
            </a:r>
            <a:r>
              <a:rPr lang="nl-NL" sz="3200" dirty="0"/>
              <a:t>! Zet in je kamer alle apparaten echt uit. Niet op </a:t>
            </a:r>
            <a:r>
              <a:rPr lang="nl-NL" sz="3200" dirty="0" err="1"/>
              <a:t>standby</a:t>
            </a:r>
            <a:r>
              <a:rPr lang="nl-NL" sz="3200" dirty="0"/>
              <a:t>, met zo’n rood lichtje, maar echt uit.</a:t>
            </a:r>
          </a:p>
          <a:p>
            <a:pPr hangingPunct="1"/>
            <a:r>
              <a:rPr lang="nl-NL" sz="3200" dirty="0"/>
              <a:t>Telefoon snel leeg? Zet Bluetooth, gps en wifi uit. Speel minder filmpjes af. Dat zijn de grootste energieverbruikers.</a:t>
            </a:r>
          </a:p>
          <a:p>
            <a:pPr hangingPunct="1"/>
            <a:r>
              <a:rPr lang="nl-NL" sz="3200" dirty="0"/>
              <a:t>Je kunt beter drie keer douchen dan één keer in bad gaan. Qua energie dan.</a:t>
            </a:r>
          </a:p>
          <a:p>
            <a:pPr hangingPunct="1"/>
            <a:r>
              <a:rPr lang="nl-NL" sz="3200" dirty="0"/>
              <a:t>Leg geen kleding over de verwarming als deze aan staat.</a:t>
            </a:r>
          </a:p>
          <a:p>
            <a:pPr hangingPunct="1"/>
            <a:endParaRPr lang="nl-NL" sz="3200" dirty="0"/>
          </a:p>
          <a:p>
            <a:pPr marL="457200" indent="-457200" hangingPunct="1">
              <a:buFont typeface="Arial" panose="020B0604020202020204" pitchFamily="34" charset="0"/>
              <a:buChar char="•"/>
            </a:pPr>
            <a:endParaRPr lang="nl-NL" sz="3200" dirty="0"/>
          </a:p>
          <a:p>
            <a:pPr hangingPunct="1"/>
            <a:endParaRPr lang="nl-NL" sz="3200" dirty="0"/>
          </a:p>
        </p:txBody>
      </p:sp>
    </p:spTree>
    <p:extLst>
      <p:ext uri="{BB962C8B-B14F-4D97-AF65-F5344CB8AC3E}">
        <p14:creationId xmlns:p14="http://schemas.microsoft.com/office/powerpoint/2010/main" val="1667581484"/>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Powerpoint-image_tekstpagin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167196" cy="9876940"/>
          </a:xfrm>
          <a:prstGeom prst="rect">
            <a:avLst/>
          </a:prstGeom>
        </p:spPr>
      </p:pic>
      <p:sp>
        <p:nvSpPr>
          <p:cNvPr id="123" name="Shape 123"/>
          <p:cNvSpPr>
            <a:spLocks noGrp="1"/>
          </p:cNvSpPr>
          <p:nvPr>
            <p:ph type="ctrTitle"/>
          </p:nvPr>
        </p:nvSpPr>
        <p:spPr>
          <a:xfrm>
            <a:off x="1270000" y="1638300"/>
            <a:ext cx="10464800" cy="1437485"/>
          </a:xfrm>
          <a:prstGeom prst="rect">
            <a:avLst/>
          </a:prstGeom>
        </p:spPr>
        <p:txBody>
          <a:bodyPr anchor="t"/>
          <a:lstStyle/>
          <a:p>
            <a:r>
              <a:rPr lang="en-US" dirty="0" err="1"/>
              <a:t>Aan</a:t>
            </a:r>
            <a:r>
              <a:rPr lang="en-US" dirty="0"/>
              <a:t> de slag</a:t>
            </a:r>
            <a:endParaRPr dirty="0"/>
          </a:p>
        </p:txBody>
      </p:sp>
      <p:sp>
        <p:nvSpPr>
          <p:cNvPr id="124" name="Shape 124"/>
          <p:cNvSpPr>
            <a:spLocks noGrp="1"/>
          </p:cNvSpPr>
          <p:nvPr>
            <p:ph type="subTitle" idx="1"/>
          </p:nvPr>
        </p:nvSpPr>
        <p:spPr>
          <a:xfrm>
            <a:off x="1270000" y="3277614"/>
            <a:ext cx="10464800" cy="6060824"/>
          </a:xfrm>
          <a:prstGeom prst="rect">
            <a:avLst/>
          </a:prstGeom>
        </p:spPr>
        <p:txBody>
          <a:bodyPr/>
          <a:lstStyle/>
          <a:p>
            <a:pPr marL="457200" indent="-457200">
              <a:buFont typeface="Arial" panose="020B0604020202020204" pitchFamily="34" charset="0"/>
              <a:buChar char="•"/>
            </a:pPr>
            <a:r>
              <a:rPr lang="en-US" dirty="0" err="1"/>
              <a:t>Rekenen</a:t>
            </a:r>
            <a:r>
              <a:rPr lang="en-US" dirty="0"/>
              <a:t>, </a:t>
            </a:r>
            <a:r>
              <a:rPr lang="en-US" dirty="0" err="1"/>
              <a:t>ontwerpen</a:t>
            </a:r>
            <a:r>
              <a:rPr lang="en-US" dirty="0"/>
              <a:t> </a:t>
            </a:r>
            <a:r>
              <a:rPr lang="en-US" dirty="0" err="1"/>
              <a:t>en</a:t>
            </a:r>
            <a:r>
              <a:rPr lang="en-US" dirty="0"/>
              <a:t> </a:t>
            </a:r>
            <a:r>
              <a:rPr lang="en-US" dirty="0" err="1"/>
              <a:t>testen</a:t>
            </a:r>
            <a:endParaRPr dirty="0"/>
          </a:p>
        </p:txBody>
      </p:sp>
    </p:spTree>
    <p:extLst>
      <p:ext uri="{BB962C8B-B14F-4D97-AF65-F5344CB8AC3E}">
        <p14:creationId xmlns:p14="http://schemas.microsoft.com/office/powerpoint/2010/main" val="742299161"/>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Powerpoint-image_tekstpagin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167196" cy="9876940"/>
          </a:xfrm>
          <a:prstGeom prst="rect">
            <a:avLst/>
          </a:prstGeom>
        </p:spPr>
      </p:pic>
      <p:sp>
        <p:nvSpPr>
          <p:cNvPr id="123" name="Shape 123"/>
          <p:cNvSpPr>
            <a:spLocks noGrp="1"/>
          </p:cNvSpPr>
          <p:nvPr>
            <p:ph type="ctrTitle"/>
          </p:nvPr>
        </p:nvSpPr>
        <p:spPr>
          <a:xfrm>
            <a:off x="1270000" y="1181100"/>
            <a:ext cx="10464800" cy="1437485"/>
          </a:xfrm>
          <a:prstGeom prst="rect">
            <a:avLst/>
          </a:prstGeom>
        </p:spPr>
        <p:txBody>
          <a:bodyPr anchor="t"/>
          <a:lstStyle/>
          <a:p>
            <a:r>
              <a:rPr lang="en-US" dirty="0" err="1"/>
              <a:t>Nog</a:t>
            </a:r>
            <a:r>
              <a:rPr lang="en-US" dirty="0"/>
              <a:t> </a:t>
            </a:r>
            <a:r>
              <a:rPr lang="en-US" dirty="0" err="1"/>
              <a:t>meer</a:t>
            </a:r>
            <a:r>
              <a:rPr lang="en-US" dirty="0"/>
              <a:t> op EG?</a:t>
            </a:r>
            <a:endParaRPr dirty="0"/>
          </a:p>
        </p:txBody>
      </p:sp>
      <p:pic>
        <p:nvPicPr>
          <p:cNvPr id="2" name="Picture 1">
            <a:extLst>
              <a:ext uri="{FF2B5EF4-FFF2-40B4-BE49-F238E27FC236}">
                <a16:creationId xmlns:a16="http://schemas.microsoft.com/office/drawing/2014/main" xmlns="" id="{51334288-D2D2-4DB0-B181-A7CC234529EF}"/>
              </a:ext>
            </a:extLst>
          </p:cNvPr>
          <p:cNvPicPr>
            <a:picLocks noChangeAspect="1"/>
          </p:cNvPicPr>
          <p:nvPr/>
        </p:nvPicPr>
        <p:blipFill rotWithShape="1">
          <a:blip r:embed="rId3"/>
          <a:srcRect l="12305" t="15625" r="75244" b="17709"/>
          <a:stretch/>
        </p:blipFill>
        <p:spPr>
          <a:xfrm>
            <a:off x="1944922" y="2438911"/>
            <a:ext cx="4638676" cy="6985300"/>
          </a:xfrm>
          <a:prstGeom prst="rect">
            <a:avLst/>
          </a:prstGeom>
        </p:spPr>
      </p:pic>
      <p:pic>
        <p:nvPicPr>
          <p:cNvPr id="3" name="Picture 2">
            <a:extLst>
              <a:ext uri="{FF2B5EF4-FFF2-40B4-BE49-F238E27FC236}">
                <a16:creationId xmlns:a16="http://schemas.microsoft.com/office/drawing/2014/main" xmlns="" id="{A1026325-1376-4E7E-A51C-CBFFEBA927D7}"/>
              </a:ext>
            </a:extLst>
          </p:cNvPr>
          <p:cNvPicPr>
            <a:picLocks noChangeAspect="1"/>
          </p:cNvPicPr>
          <p:nvPr/>
        </p:nvPicPr>
        <p:blipFill rotWithShape="1">
          <a:blip r:embed="rId4"/>
          <a:srcRect l="12012" t="13813" r="75244" b="10937"/>
          <a:stretch/>
        </p:blipFill>
        <p:spPr>
          <a:xfrm>
            <a:off x="6786330" y="2327214"/>
            <a:ext cx="4273548" cy="7096997"/>
          </a:xfrm>
          <a:prstGeom prst="rect">
            <a:avLst/>
          </a:prstGeom>
        </p:spPr>
      </p:pic>
    </p:spTree>
    <p:extLst>
      <p:ext uri="{BB962C8B-B14F-4D97-AF65-F5344CB8AC3E}">
        <p14:creationId xmlns:p14="http://schemas.microsoft.com/office/powerpoint/2010/main" val="41698189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89611D7-DF4C-4AE6-B4B2-BE7313E6F570}"/>
              </a:ext>
            </a:extLst>
          </p:cNvPr>
          <p:cNvPicPr>
            <a:picLocks noChangeAspect="1"/>
          </p:cNvPicPr>
          <p:nvPr/>
        </p:nvPicPr>
        <p:blipFill rotWithShape="1">
          <a:blip r:embed="rId3"/>
          <a:srcRect l="12489" t="25249" r="69356" b="40422"/>
          <a:stretch/>
        </p:blipFill>
        <p:spPr>
          <a:xfrm>
            <a:off x="6398671" y="2385581"/>
            <a:ext cx="6210616" cy="3302759"/>
          </a:xfrm>
          <a:prstGeom prst="rect">
            <a:avLst/>
          </a:prstGeom>
        </p:spPr>
      </p:pic>
      <p:pic>
        <p:nvPicPr>
          <p:cNvPr id="6" name="Afbeelding 5" descr="Powerpoint-image_tekstpagin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3167196" cy="9876940"/>
          </a:xfrm>
          <a:prstGeom prst="rect">
            <a:avLst/>
          </a:prstGeom>
        </p:spPr>
      </p:pic>
      <p:sp>
        <p:nvSpPr>
          <p:cNvPr id="123" name="Shape 123"/>
          <p:cNvSpPr>
            <a:spLocks noGrp="1"/>
          </p:cNvSpPr>
          <p:nvPr>
            <p:ph type="ctrTitle"/>
          </p:nvPr>
        </p:nvSpPr>
        <p:spPr>
          <a:xfrm>
            <a:off x="1270000" y="1181100"/>
            <a:ext cx="10464800" cy="1437485"/>
          </a:xfrm>
          <a:prstGeom prst="rect">
            <a:avLst/>
          </a:prstGeom>
        </p:spPr>
        <p:txBody>
          <a:bodyPr anchor="t"/>
          <a:lstStyle/>
          <a:p>
            <a:r>
              <a:rPr lang="en-US" dirty="0" err="1"/>
              <a:t>Nog</a:t>
            </a:r>
            <a:r>
              <a:rPr lang="en-US" dirty="0"/>
              <a:t> </a:t>
            </a:r>
            <a:r>
              <a:rPr lang="en-US" dirty="0" err="1"/>
              <a:t>meer</a:t>
            </a:r>
            <a:r>
              <a:rPr lang="en-US" dirty="0"/>
              <a:t> op EG?</a:t>
            </a:r>
            <a:endParaRPr dirty="0"/>
          </a:p>
        </p:txBody>
      </p:sp>
      <p:pic>
        <p:nvPicPr>
          <p:cNvPr id="4" name="Picture 3">
            <a:extLst>
              <a:ext uri="{FF2B5EF4-FFF2-40B4-BE49-F238E27FC236}">
                <a16:creationId xmlns:a16="http://schemas.microsoft.com/office/drawing/2014/main" xmlns="" id="{F80D68A1-9C47-4F81-8B61-067E12521794}"/>
              </a:ext>
            </a:extLst>
          </p:cNvPr>
          <p:cNvPicPr>
            <a:picLocks noChangeAspect="1"/>
          </p:cNvPicPr>
          <p:nvPr/>
        </p:nvPicPr>
        <p:blipFill rotWithShape="1">
          <a:blip r:embed="rId5"/>
          <a:srcRect l="12277" t="25794" r="63058" b="26984"/>
          <a:stretch/>
        </p:blipFill>
        <p:spPr>
          <a:xfrm>
            <a:off x="0" y="4773735"/>
            <a:ext cx="7870888" cy="4238172"/>
          </a:xfrm>
          <a:prstGeom prst="rect">
            <a:avLst/>
          </a:prstGeom>
        </p:spPr>
      </p:pic>
      <p:pic>
        <p:nvPicPr>
          <p:cNvPr id="5" name="Picture 4">
            <a:extLst>
              <a:ext uri="{FF2B5EF4-FFF2-40B4-BE49-F238E27FC236}">
                <a16:creationId xmlns:a16="http://schemas.microsoft.com/office/drawing/2014/main" xmlns="" id="{A678B3ED-9523-4807-BB37-D2591D91B436}"/>
              </a:ext>
            </a:extLst>
          </p:cNvPr>
          <p:cNvPicPr>
            <a:picLocks noChangeAspect="1"/>
          </p:cNvPicPr>
          <p:nvPr/>
        </p:nvPicPr>
        <p:blipFill rotWithShape="1">
          <a:blip r:embed="rId6"/>
          <a:srcRect l="13505" t="9922" r="64286" b="3968"/>
          <a:stretch/>
        </p:blipFill>
        <p:spPr>
          <a:xfrm>
            <a:off x="6008399" y="2618585"/>
            <a:ext cx="6442599" cy="7025351"/>
          </a:xfrm>
          <a:prstGeom prst="rect">
            <a:avLst/>
          </a:prstGeom>
        </p:spPr>
      </p:pic>
    </p:spTree>
    <p:extLst>
      <p:ext uri="{BB962C8B-B14F-4D97-AF65-F5344CB8AC3E}">
        <p14:creationId xmlns:p14="http://schemas.microsoft.com/office/powerpoint/2010/main" val="41673012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ctrTitle"/>
          </p:nvPr>
        </p:nvSpPr>
        <p:spPr>
          <a:xfrm>
            <a:off x="1270000" y="1638300"/>
            <a:ext cx="10464800" cy="1437485"/>
          </a:xfrm>
          <a:prstGeom prst="rect">
            <a:avLst/>
          </a:prstGeom>
        </p:spPr>
        <p:txBody>
          <a:bodyPr anchor="t">
            <a:normAutofit/>
          </a:bodyPr>
          <a:lstStyle/>
          <a:p>
            <a:r>
              <a:rPr lang="en-US" sz="6000" dirty="0"/>
              <a:t>Even </a:t>
            </a:r>
            <a:r>
              <a:rPr lang="en-US" sz="6000" dirty="0" err="1"/>
              <a:t>energiek</a:t>
            </a:r>
            <a:r>
              <a:rPr lang="en-US" sz="6000" dirty="0"/>
              <a:t> </a:t>
            </a:r>
            <a:r>
              <a:rPr lang="en-US" sz="6000" dirty="0" err="1"/>
              <a:t>opwarmen</a:t>
            </a:r>
            <a:endParaRPr dirty="0"/>
          </a:p>
        </p:txBody>
      </p:sp>
      <p:sp>
        <p:nvSpPr>
          <p:cNvPr id="124" name="Shape 124"/>
          <p:cNvSpPr>
            <a:spLocks noGrp="1"/>
          </p:cNvSpPr>
          <p:nvPr>
            <p:ph type="subTitle" idx="1"/>
          </p:nvPr>
        </p:nvSpPr>
        <p:spPr>
          <a:xfrm>
            <a:off x="1270000" y="3277614"/>
            <a:ext cx="10464800" cy="887986"/>
          </a:xfrm>
          <a:prstGeom prst="rect">
            <a:avLst/>
          </a:prstGeom>
        </p:spPr>
        <p:txBody>
          <a:bodyPr/>
          <a:lstStyle/>
          <a:p>
            <a:r>
              <a:rPr lang="en-US" b="1" dirty="0" err="1"/>
              <a:t>Waar</a:t>
            </a:r>
            <a:r>
              <a:rPr lang="en-US" b="1" dirty="0"/>
              <a:t> </a:t>
            </a:r>
            <a:r>
              <a:rPr lang="en-US" b="1" dirty="0" err="1"/>
              <a:t>komt</a:t>
            </a:r>
            <a:r>
              <a:rPr lang="en-US" b="1" dirty="0"/>
              <a:t> </a:t>
            </a:r>
            <a:r>
              <a:rPr lang="en-US" b="1" dirty="0" err="1"/>
              <a:t>steenkool</a:t>
            </a:r>
            <a:r>
              <a:rPr lang="en-US" b="1" dirty="0"/>
              <a:t> </a:t>
            </a:r>
            <a:r>
              <a:rPr lang="en-US" b="1" dirty="0" err="1"/>
              <a:t>vandaan</a:t>
            </a:r>
            <a:r>
              <a:rPr lang="en-US" b="1" dirty="0"/>
              <a:t>?</a:t>
            </a:r>
            <a:endParaRPr b="1" dirty="0"/>
          </a:p>
        </p:txBody>
      </p:sp>
      <p:sp>
        <p:nvSpPr>
          <p:cNvPr id="5" name="Shape 124">
            <a:extLst>
              <a:ext uri="{FF2B5EF4-FFF2-40B4-BE49-F238E27FC236}">
                <a16:creationId xmlns:a16="http://schemas.microsoft.com/office/drawing/2014/main" xmlns="" id="{1EF7138A-8C39-4D27-B236-0AEF2AADE8AC}"/>
              </a:ext>
            </a:extLst>
          </p:cNvPr>
          <p:cNvSpPr txBox="1">
            <a:spLocks/>
          </p:cNvSpPr>
          <p:nvPr/>
        </p:nvSpPr>
        <p:spPr>
          <a:xfrm>
            <a:off x="1139372" y="4367247"/>
            <a:ext cx="10464800" cy="13047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2500" lnSpcReduction="20000"/>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dirty="0">
                <a:solidFill>
                  <a:schemeClr val="accent2"/>
                </a:solidFill>
              </a:rPr>
              <a:t>Groen: </a:t>
            </a:r>
            <a:r>
              <a:rPr lang="en-US" dirty="0" err="1">
                <a:solidFill>
                  <a:schemeClr val="accent2"/>
                </a:solidFill>
              </a:rPr>
              <a:t>Dat</a:t>
            </a:r>
            <a:r>
              <a:rPr lang="en-US" dirty="0">
                <a:solidFill>
                  <a:schemeClr val="accent2"/>
                </a:solidFill>
              </a:rPr>
              <a:t> </a:t>
            </a:r>
            <a:r>
              <a:rPr lang="en-US" dirty="0" err="1">
                <a:solidFill>
                  <a:schemeClr val="accent2"/>
                </a:solidFill>
              </a:rPr>
              <a:t>groeit</a:t>
            </a:r>
            <a:r>
              <a:rPr lang="en-US" dirty="0">
                <a:solidFill>
                  <a:schemeClr val="accent2"/>
                </a:solidFill>
              </a:rPr>
              <a:t> op het land</a:t>
            </a:r>
          </a:p>
          <a:p>
            <a:pPr hangingPunct="1"/>
            <a:endParaRPr lang="en-US" dirty="0">
              <a:solidFill>
                <a:schemeClr val="accent2"/>
              </a:solidFill>
            </a:endParaRPr>
          </a:p>
          <a:p>
            <a:pPr hangingPunct="1"/>
            <a:r>
              <a:rPr lang="en-US" dirty="0" err="1">
                <a:solidFill>
                  <a:schemeClr val="accent4"/>
                </a:solidFill>
              </a:rPr>
              <a:t>Oranje</a:t>
            </a:r>
            <a:r>
              <a:rPr lang="en-US" dirty="0">
                <a:solidFill>
                  <a:schemeClr val="accent4"/>
                </a:solidFill>
              </a:rPr>
              <a:t>: </a:t>
            </a:r>
            <a:r>
              <a:rPr lang="en-US" dirty="0" err="1">
                <a:solidFill>
                  <a:schemeClr val="accent4"/>
                </a:solidFill>
              </a:rPr>
              <a:t>Dat</a:t>
            </a:r>
            <a:r>
              <a:rPr lang="en-US" dirty="0">
                <a:solidFill>
                  <a:schemeClr val="accent4"/>
                </a:solidFill>
              </a:rPr>
              <a:t> zit in de </a:t>
            </a:r>
            <a:r>
              <a:rPr lang="en-US" dirty="0" err="1">
                <a:solidFill>
                  <a:schemeClr val="accent4"/>
                </a:solidFill>
              </a:rPr>
              <a:t>grond</a:t>
            </a:r>
            <a:endParaRPr lang="en-US" dirty="0">
              <a:solidFill>
                <a:schemeClr val="accent4"/>
              </a:solidFill>
            </a:endParaRPr>
          </a:p>
        </p:txBody>
      </p:sp>
      <p:pic>
        <p:nvPicPr>
          <p:cNvPr id="6" name="Afbeelding 5" descr="Powerpoint-image_tekstpagina.png">
            <a:extLst>
              <a:ext uri="{FF2B5EF4-FFF2-40B4-BE49-F238E27FC236}">
                <a16:creationId xmlns:a16="http://schemas.microsoft.com/office/drawing/2014/main" xmlns="" id="{B983246D-FFB4-4748-ABDA-28989485C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48"/>
            <a:ext cx="13167196" cy="987694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1000" fill="hold"/>
                                        <p:tgtEl>
                                          <p:spTgt spid="5">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Powerpoint-image_tekstpagin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167196" cy="9876940"/>
          </a:xfrm>
          <a:prstGeom prst="rect">
            <a:avLst/>
          </a:prstGeom>
        </p:spPr>
      </p:pic>
      <p:sp>
        <p:nvSpPr>
          <p:cNvPr id="123" name="Shape 123"/>
          <p:cNvSpPr>
            <a:spLocks noGrp="1"/>
          </p:cNvSpPr>
          <p:nvPr>
            <p:ph type="ctrTitle"/>
          </p:nvPr>
        </p:nvSpPr>
        <p:spPr>
          <a:xfrm>
            <a:off x="1270000" y="1181100"/>
            <a:ext cx="10464800" cy="1437485"/>
          </a:xfrm>
          <a:prstGeom prst="rect">
            <a:avLst/>
          </a:prstGeom>
        </p:spPr>
        <p:txBody>
          <a:bodyPr anchor="t"/>
          <a:lstStyle/>
          <a:p>
            <a:r>
              <a:rPr lang="en-US" dirty="0" err="1"/>
              <a:t>Nog</a:t>
            </a:r>
            <a:r>
              <a:rPr lang="en-US" dirty="0"/>
              <a:t> </a:t>
            </a:r>
            <a:r>
              <a:rPr lang="en-US" dirty="0" err="1"/>
              <a:t>meer</a:t>
            </a:r>
            <a:r>
              <a:rPr lang="en-US" dirty="0"/>
              <a:t> op EG?</a:t>
            </a:r>
            <a:endParaRPr dirty="0"/>
          </a:p>
        </p:txBody>
      </p:sp>
      <p:pic>
        <p:nvPicPr>
          <p:cNvPr id="2" name="Picture 1">
            <a:extLst>
              <a:ext uri="{FF2B5EF4-FFF2-40B4-BE49-F238E27FC236}">
                <a16:creationId xmlns:a16="http://schemas.microsoft.com/office/drawing/2014/main" xmlns="" id="{990FB3A9-F1D0-44E0-A9DE-A8A5D1F9F274}"/>
              </a:ext>
            </a:extLst>
          </p:cNvPr>
          <p:cNvPicPr>
            <a:picLocks noChangeAspect="1"/>
          </p:cNvPicPr>
          <p:nvPr/>
        </p:nvPicPr>
        <p:blipFill rotWithShape="1">
          <a:blip r:embed="rId3"/>
          <a:srcRect l="12388" t="11508" r="69196" b="12302"/>
          <a:stretch/>
        </p:blipFill>
        <p:spPr>
          <a:xfrm>
            <a:off x="580571" y="2812713"/>
            <a:ext cx="5615574" cy="6534487"/>
          </a:xfrm>
          <a:prstGeom prst="rect">
            <a:avLst/>
          </a:prstGeom>
        </p:spPr>
      </p:pic>
      <p:pic>
        <p:nvPicPr>
          <p:cNvPr id="3" name="Picture 2">
            <a:extLst>
              <a:ext uri="{FF2B5EF4-FFF2-40B4-BE49-F238E27FC236}">
                <a16:creationId xmlns:a16="http://schemas.microsoft.com/office/drawing/2014/main" xmlns="" id="{7130C5E8-7346-4F6E-83F7-C842E8331B6D}"/>
              </a:ext>
            </a:extLst>
          </p:cNvPr>
          <p:cNvPicPr>
            <a:picLocks noChangeAspect="1"/>
          </p:cNvPicPr>
          <p:nvPr/>
        </p:nvPicPr>
        <p:blipFill rotWithShape="1">
          <a:blip r:embed="rId4"/>
          <a:srcRect l="15513" t="16959" r="66071" b="9127"/>
          <a:stretch/>
        </p:blipFill>
        <p:spPr>
          <a:xfrm>
            <a:off x="7097486" y="2812713"/>
            <a:ext cx="5326743" cy="6013157"/>
          </a:xfrm>
          <a:prstGeom prst="rect">
            <a:avLst/>
          </a:prstGeom>
        </p:spPr>
      </p:pic>
    </p:spTree>
    <p:extLst>
      <p:ext uri="{BB962C8B-B14F-4D97-AF65-F5344CB8AC3E}">
        <p14:creationId xmlns:p14="http://schemas.microsoft.com/office/powerpoint/2010/main" val="17698336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Powerpoint-image_tekstpagin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167196" cy="9876940"/>
          </a:xfrm>
          <a:prstGeom prst="rect">
            <a:avLst/>
          </a:prstGeom>
        </p:spPr>
      </p:pic>
      <p:sp>
        <p:nvSpPr>
          <p:cNvPr id="123" name="Shape 123"/>
          <p:cNvSpPr>
            <a:spLocks noGrp="1"/>
          </p:cNvSpPr>
          <p:nvPr>
            <p:ph type="ctrTitle"/>
          </p:nvPr>
        </p:nvSpPr>
        <p:spPr>
          <a:xfrm>
            <a:off x="1270000" y="1638300"/>
            <a:ext cx="10464800" cy="1437485"/>
          </a:xfrm>
          <a:prstGeom prst="rect">
            <a:avLst/>
          </a:prstGeom>
        </p:spPr>
        <p:txBody>
          <a:bodyPr anchor="t"/>
          <a:lstStyle/>
          <a:p>
            <a:r>
              <a:rPr lang="en-US" dirty="0"/>
              <a:t>Tot slot</a:t>
            </a:r>
            <a:endParaRPr dirty="0"/>
          </a:p>
        </p:txBody>
      </p:sp>
      <p:sp>
        <p:nvSpPr>
          <p:cNvPr id="124" name="Shape 124"/>
          <p:cNvSpPr>
            <a:spLocks noGrp="1"/>
          </p:cNvSpPr>
          <p:nvPr>
            <p:ph type="subTitle" idx="1"/>
          </p:nvPr>
        </p:nvSpPr>
        <p:spPr>
          <a:xfrm>
            <a:off x="1270000" y="3277614"/>
            <a:ext cx="10464800" cy="6060824"/>
          </a:xfrm>
          <a:prstGeom prst="rect">
            <a:avLst/>
          </a:prstGeom>
        </p:spPr>
        <p:txBody>
          <a:bodyPr/>
          <a:lstStyle/>
          <a:p>
            <a:r>
              <a:rPr lang="en-US" dirty="0"/>
              <a:t>Vragen?</a:t>
            </a:r>
          </a:p>
          <a:p>
            <a:endParaRPr lang="en-US" dirty="0"/>
          </a:p>
          <a:p>
            <a:endParaRPr lang="en-US" dirty="0"/>
          </a:p>
          <a:p>
            <a:endParaRPr lang="en-US" dirty="0"/>
          </a:p>
          <a:p>
            <a:r>
              <a:rPr lang="en-US" dirty="0" err="1"/>
              <a:t>Bedankt</a:t>
            </a:r>
            <a:r>
              <a:rPr lang="en-US" dirty="0"/>
              <a:t> </a:t>
            </a:r>
            <a:r>
              <a:rPr lang="en-US" dirty="0" err="1"/>
              <a:t>en</a:t>
            </a:r>
            <a:r>
              <a:rPr lang="en-US" dirty="0"/>
              <a:t> tot </a:t>
            </a:r>
            <a:r>
              <a:rPr lang="en-US" dirty="0" err="1"/>
              <a:t>ziens</a:t>
            </a:r>
            <a:r>
              <a:rPr lang="en-US" dirty="0"/>
              <a:t> op:</a:t>
            </a:r>
            <a:endParaRPr lang="en-US" dirty="0">
              <a:hlinkClick r:id="rId4"/>
            </a:endParaRPr>
          </a:p>
          <a:p>
            <a:endParaRPr lang="en-US" dirty="0">
              <a:hlinkClick r:id="rId4"/>
            </a:endParaRPr>
          </a:p>
          <a:p>
            <a:r>
              <a:rPr lang="en-US" dirty="0">
                <a:hlinkClick r:id="rId4"/>
              </a:rPr>
              <a:t>www.EnergieGenie.nl</a:t>
            </a:r>
            <a:endParaRPr lang="en-US" dirty="0"/>
          </a:p>
          <a:p>
            <a:endParaRPr dirty="0"/>
          </a:p>
        </p:txBody>
      </p:sp>
      <p:pic>
        <p:nvPicPr>
          <p:cNvPr id="2" name="Picture 1">
            <a:extLst>
              <a:ext uri="{FF2B5EF4-FFF2-40B4-BE49-F238E27FC236}">
                <a16:creationId xmlns:a16="http://schemas.microsoft.com/office/drawing/2014/main" xmlns="" id="{F622AA04-63EC-43E3-9A64-9B132EC47005}"/>
              </a:ext>
            </a:extLst>
          </p:cNvPr>
          <p:cNvPicPr>
            <a:picLocks noChangeAspect="1"/>
          </p:cNvPicPr>
          <p:nvPr/>
        </p:nvPicPr>
        <p:blipFill>
          <a:blip r:embed="rId5"/>
          <a:stretch>
            <a:fillRect/>
          </a:stretch>
        </p:blipFill>
        <p:spPr>
          <a:xfrm>
            <a:off x="8827226" y="3585028"/>
            <a:ext cx="4177574" cy="5050972"/>
          </a:xfrm>
          <a:prstGeom prst="rect">
            <a:avLst/>
          </a:prstGeom>
        </p:spPr>
      </p:pic>
    </p:spTree>
    <p:extLst>
      <p:ext uri="{BB962C8B-B14F-4D97-AF65-F5344CB8AC3E}">
        <p14:creationId xmlns:p14="http://schemas.microsoft.com/office/powerpoint/2010/main" val="20252557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ctrTitle"/>
          </p:nvPr>
        </p:nvSpPr>
        <p:spPr>
          <a:xfrm>
            <a:off x="1270000" y="1638300"/>
            <a:ext cx="10464800" cy="1437485"/>
          </a:xfrm>
          <a:prstGeom prst="rect">
            <a:avLst/>
          </a:prstGeom>
        </p:spPr>
        <p:txBody>
          <a:bodyPr anchor="t">
            <a:normAutofit/>
          </a:bodyPr>
          <a:lstStyle/>
          <a:p>
            <a:r>
              <a:rPr lang="en-US" sz="6000" dirty="0"/>
              <a:t>Even </a:t>
            </a:r>
            <a:r>
              <a:rPr lang="en-US" sz="6000" dirty="0" err="1"/>
              <a:t>energiek</a:t>
            </a:r>
            <a:r>
              <a:rPr lang="en-US" sz="6000" dirty="0"/>
              <a:t> </a:t>
            </a:r>
            <a:r>
              <a:rPr lang="en-US" sz="6000" dirty="0" err="1"/>
              <a:t>opwarmen</a:t>
            </a:r>
            <a:endParaRPr dirty="0"/>
          </a:p>
        </p:txBody>
      </p:sp>
      <p:sp>
        <p:nvSpPr>
          <p:cNvPr id="9" name="Shape 124">
            <a:extLst>
              <a:ext uri="{FF2B5EF4-FFF2-40B4-BE49-F238E27FC236}">
                <a16:creationId xmlns:a16="http://schemas.microsoft.com/office/drawing/2014/main" xmlns="" id="{64BE33B2-BE2C-4A4F-AFE9-4E24791E4DFD}"/>
              </a:ext>
            </a:extLst>
          </p:cNvPr>
          <p:cNvSpPr txBox="1">
            <a:spLocks/>
          </p:cNvSpPr>
          <p:nvPr/>
        </p:nvSpPr>
        <p:spPr>
          <a:xfrm>
            <a:off x="1270000" y="3425076"/>
            <a:ext cx="10464800" cy="8879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2500"/>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b="1" dirty="0" err="1"/>
              <a:t>Waar</a:t>
            </a:r>
            <a:r>
              <a:rPr lang="en-US" b="1" dirty="0"/>
              <a:t> </a:t>
            </a:r>
            <a:r>
              <a:rPr lang="en-US" b="1" dirty="0" err="1"/>
              <a:t>komt</a:t>
            </a:r>
            <a:r>
              <a:rPr lang="en-US" b="1" dirty="0"/>
              <a:t> de </a:t>
            </a:r>
            <a:r>
              <a:rPr lang="en-US" b="1" dirty="0" err="1"/>
              <a:t>meeste</a:t>
            </a:r>
            <a:r>
              <a:rPr lang="en-US" b="1" dirty="0"/>
              <a:t> </a:t>
            </a:r>
            <a:r>
              <a:rPr lang="en-US" b="1" dirty="0" err="1"/>
              <a:t>elektriciteit</a:t>
            </a:r>
            <a:r>
              <a:rPr lang="en-US" b="1" dirty="0"/>
              <a:t> in Nederland </a:t>
            </a:r>
            <a:r>
              <a:rPr lang="en-US" b="1" dirty="0" err="1"/>
              <a:t>vandaan</a:t>
            </a:r>
            <a:r>
              <a:rPr lang="en-US" b="1" dirty="0"/>
              <a:t>? </a:t>
            </a:r>
          </a:p>
        </p:txBody>
      </p:sp>
      <p:sp>
        <p:nvSpPr>
          <p:cNvPr id="10" name="Shape 124">
            <a:extLst>
              <a:ext uri="{FF2B5EF4-FFF2-40B4-BE49-F238E27FC236}">
                <a16:creationId xmlns:a16="http://schemas.microsoft.com/office/drawing/2014/main" xmlns="" id="{A835E07C-6D87-4D36-8BCE-5241C455DA03}"/>
              </a:ext>
            </a:extLst>
          </p:cNvPr>
          <p:cNvSpPr txBox="1">
            <a:spLocks/>
          </p:cNvSpPr>
          <p:nvPr/>
        </p:nvSpPr>
        <p:spPr>
          <a:xfrm>
            <a:off x="1132114" y="4176419"/>
            <a:ext cx="10464800" cy="13047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2500" lnSpcReduction="20000"/>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dirty="0">
                <a:solidFill>
                  <a:schemeClr val="accent2"/>
                </a:solidFill>
              </a:rPr>
              <a:t>Groen: </a:t>
            </a:r>
            <a:r>
              <a:rPr lang="en-US" dirty="0" err="1">
                <a:solidFill>
                  <a:schemeClr val="accent2"/>
                </a:solidFill>
              </a:rPr>
              <a:t>Aardgas</a:t>
            </a:r>
            <a:endParaRPr lang="en-US" dirty="0">
              <a:solidFill>
                <a:schemeClr val="accent2"/>
              </a:solidFill>
            </a:endParaRPr>
          </a:p>
          <a:p>
            <a:pPr hangingPunct="1"/>
            <a:endParaRPr lang="en-US" dirty="0">
              <a:solidFill>
                <a:schemeClr val="accent2"/>
              </a:solidFill>
            </a:endParaRPr>
          </a:p>
          <a:p>
            <a:pPr hangingPunct="1"/>
            <a:r>
              <a:rPr lang="en-US" dirty="0" err="1">
                <a:solidFill>
                  <a:schemeClr val="accent4"/>
                </a:solidFill>
              </a:rPr>
              <a:t>Oranje</a:t>
            </a:r>
            <a:r>
              <a:rPr lang="en-US" dirty="0">
                <a:solidFill>
                  <a:schemeClr val="accent4"/>
                </a:solidFill>
              </a:rPr>
              <a:t>: </a:t>
            </a:r>
            <a:r>
              <a:rPr lang="en-US" dirty="0" err="1">
                <a:solidFill>
                  <a:schemeClr val="accent4"/>
                </a:solidFill>
              </a:rPr>
              <a:t>Windmolens</a:t>
            </a:r>
            <a:endParaRPr lang="en-US" dirty="0">
              <a:solidFill>
                <a:schemeClr val="accent4"/>
              </a:solidFill>
            </a:endParaRPr>
          </a:p>
        </p:txBody>
      </p:sp>
      <p:pic>
        <p:nvPicPr>
          <p:cNvPr id="5" name="Afbeelding 5" descr="Powerpoint-image_tekstpagina.png">
            <a:extLst>
              <a:ext uri="{FF2B5EF4-FFF2-40B4-BE49-F238E27FC236}">
                <a16:creationId xmlns:a16="http://schemas.microsoft.com/office/drawing/2014/main" xmlns="" id="{A68CE0AD-6B6D-4C90-8E97-0EA6A9105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167196" cy="9876940"/>
          </a:xfrm>
          <a:prstGeom prst="rect">
            <a:avLst/>
          </a:prstGeom>
        </p:spPr>
      </p:pic>
    </p:spTree>
    <p:extLst>
      <p:ext uri="{BB962C8B-B14F-4D97-AF65-F5344CB8AC3E}">
        <p14:creationId xmlns:p14="http://schemas.microsoft.com/office/powerpoint/2010/main" val="28704998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1000" fill="hold"/>
                                        <p:tgtEl>
                                          <p:spTgt spid="10">
                                            <p:txEl>
                                              <p:pRg st="0" end="0"/>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Powerpoint-image_tekstpagin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768" y="10689146"/>
            <a:ext cx="13167196" cy="9876940"/>
          </a:xfrm>
          <a:prstGeom prst="rect">
            <a:avLst/>
          </a:prstGeom>
        </p:spPr>
      </p:pic>
      <p:sp>
        <p:nvSpPr>
          <p:cNvPr id="123" name="Shape 123"/>
          <p:cNvSpPr>
            <a:spLocks noGrp="1"/>
          </p:cNvSpPr>
          <p:nvPr>
            <p:ph type="ctrTitle"/>
          </p:nvPr>
        </p:nvSpPr>
        <p:spPr>
          <a:xfrm>
            <a:off x="1270000" y="1638300"/>
            <a:ext cx="10464800" cy="1437485"/>
          </a:xfrm>
          <a:prstGeom prst="rect">
            <a:avLst/>
          </a:prstGeom>
        </p:spPr>
        <p:txBody>
          <a:bodyPr anchor="t">
            <a:normAutofit/>
          </a:bodyPr>
          <a:lstStyle/>
          <a:p>
            <a:r>
              <a:rPr lang="en-US" sz="6000" dirty="0"/>
              <a:t>Even </a:t>
            </a:r>
            <a:r>
              <a:rPr lang="en-US" sz="6000" dirty="0" err="1"/>
              <a:t>energiek</a:t>
            </a:r>
            <a:r>
              <a:rPr lang="en-US" sz="6000" dirty="0"/>
              <a:t> </a:t>
            </a:r>
            <a:r>
              <a:rPr lang="en-US" sz="6000" dirty="0" err="1"/>
              <a:t>opwarmen</a:t>
            </a:r>
            <a:endParaRPr dirty="0"/>
          </a:p>
        </p:txBody>
      </p:sp>
      <p:sp>
        <p:nvSpPr>
          <p:cNvPr id="19" name="Shape 124">
            <a:extLst>
              <a:ext uri="{FF2B5EF4-FFF2-40B4-BE49-F238E27FC236}">
                <a16:creationId xmlns:a16="http://schemas.microsoft.com/office/drawing/2014/main" xmlns="" id="{05E2C258-DFF2-4F75-8C0F-54A75108DFB5}"/>
              </a:ext>
            </a:extLst>
          </p:cNvPr>
          <p:cNvSpPr txBox="1">
            <a:spLocks/>
          </p:cNvSpPr>
          <p:nvPr/>
        </p:nvSpPr>
        <p:spPr>
          <a:xfrm>
            <a:off x="1582059" y="3075593"/>
            <a:ext cx="10464800" cy="8879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2500" lnSpcReduction="20000"/>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b="1" dirty="0" err="1"/>
              <a:t>Een</a:t>
            </a:r>
            <a:r>
              <a:rPr lang="en-US" b="1" dirty="0"/>
              <a:t> </a:t>
            </a:r>
            <a:r>
              <a:rPr lang="en-US" b="1" dirty="0" err="1"/>
              <a:t>koe</a:t>
            </a:r>
            <a:r>
              <a:rPr lang="en-US" b="1" dirty="0"/>
              <a:t> </a:t>
            </a:r>
            <a:r>
              <a:rPr lang="en-US" b="1" dirty="0" err="1"/>
              <a:t>stoot</a:t>
            </a:r>
            <a:r>
              <a:rPr lang="en-US" b="1" dirty="0"/>
              <a:t> in </a:t>
            </a:r>
            <a:r>
              <a:rPr lang="en-US" b="1" dirty="0" err="1"/>
              <a:t>een</a:t>
            </a:r>
            <a:r>
              <a:rPr lang="en-US" b="1" dirty="0"/>
              <a:t> </a:t>
            </a:r>
            <a:r>
              <a:rPr lang="en-US" b="1" dirty="0" err="1"/>
              <a:t>jaar</a:t>
            </a:r>
            <a:r>
              <a:rPr lang="en-US" b="1" dirty="0"/>
              <a:t> net </a:t>
            </a:r>
            <a:r>
              <a:rPr lang="en-US" b="1" dirty="0" err="1"/>
              <a:t>zoveel</a:t>
            </a:r>
            <a:r>
              <a:rPr lang="en-US" b="1" dirty="0"/>
              <a:t> </a:t>
            </a:r>
            <a:r>
              <a:rPr lang="en-US" b="1" dirty="0" err="1"/>
              <a:t>broeikasgas</a:t>
            </a:r>
            <a:r>
              <a:rPr lang="en-US" b="1" dirty="0"/>
              <a:t> </a:t>
            </a:r>
            <a:r>
              <a:rPr lang="en-US" b="1" dirty="0" err="1"/>
              <a:t>uit</a:t>
            </a:r>
            <a:r>
              <a:rPr lang="en-US" b="1" dirty="0"/>
              <a:t> </a:t>
            </a:r>
            <a:r>
              <a:rPr lang="en-US" b="1" dirty="0" err="1"/>
              <a:t>als</a:t>
            </a:r>
            <a:r>
              <a:rPr lang="en-US" b="1" dirty="0"/>
              <a:t> </a:t>
            </a:r>
            <a:r>
              <a:rPr lang="en-US" b="1" dirty="0" err="1"/>
              <a:t>een</a:t>
            </a:r>
            <a:r>
              <a:rPr lang="en-US" b="1" dirty="0"/>
              <a:t> auto die:</a:t>
            </a:r>
          </a:p>
        </p:txBody>
      </p:sp>
      <p:sp>
        <p:nvSpPr>
          <p:cNvPr id="20" name="Shape 124">
            <a:extLst>
              <a:ext uri="{FF2B5EF4-FFF2-40B4-BE49-F238E27FC236}">
                <a16:creationId xmlns:a16="http://schemas.microsoft.com/office/drawing/2014/main" xmlns="" id="{58426B00-F615-4DB0-A7F1-51087D0B5A4C}"/>
              </a:ext>
            </a:extLst>
          </p:cNvPr>
          <p:cNvSpPr txBox="1">
            <a:spLocks/>
          </p:cNvSpPr>
          <p:nvPr/>
        </p:nvSpPr>
        <p:spPr>
          <a:xfrm>
            <a:off x="1270000" y="4006747"/>
            <a:ext cx="10464800" cy="13047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2500" lnSpcReduction="20000"/>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dirty="0">
                <a:solidFill>
                  <a:schemeClr val="accent2"/>
                </a:solidFill>
              </a:rPr>
              <a:t>Groen: 10,000 kilometer </a:t>
            </a:r>
            <a:r>
              <a:rPr lang="en-US" dirty="0" err="1">
                <a:solidFill>
                  <a:schemeClr val="accent2"/>
                </a:solidFill>
              </a:rPr>
              <a:t>rijdt</a:t>
            </a:r>
            <a:endParaRPr lang="en-US" dirty="0">
              <a:solidFill>
                <a:schemeClr val="accent2"/>
              </a:solidFill>
            </a:endParaRPr>
          </a:p>
          <a:p>
            <a:pPr hangingPunct="1"/>
            <a:endParaRPr lang="en-US" dirty="0">
              <a:solidFill>
                <a:schemeClr val="accent2"/>
              </a:solidFill>
            </a:endParaRPr>
          </a:p>
          <a:p>
            <a:pPr hangingPunct="1"/>
            <a:r>
              <a:rPr lang="en-US" dirty="0" err="1">
                <a:solidFill>
                  <a:schemeClr val="accent4"/>
                </a:solidFill>
              </a:rPr>
              <a:t>Oranje</a:t>
            </a:r>
            <a:r>
              <a:rPr lang="en-US" dirty="0">
                <a:solidFill>
                  <a:schemeClr val="accent4"/>
                </a:solidFill>
              </a:rPr>
              <a:t>: 70,000 kilometer </a:t>
            </a:r>
            <a:r>
              <a:rPr lang="en-US" dirty="0" err="1">
                <a:solidFill>
                  <a:schemeClr val="accent4"/>
                </a:solidFill>
              </a:rPr>
              <a:t>rijdt</a:t>
            </a:r>
            <a:endParaRPr lang="en-US" dirty="0">
              <a:solidFill>
                <a:schemeClr val="accent4"/>
              </a:solidFill>
            </a:endParaRPr>
          </a:p>
        </p:txBody>
      </p:sp>
      <p:pic>
        <p:nvPicPr>
          <p:cNvPr id="7" name="Afbeelding 5" descr="Powerpoint-image_tekstpagina.png">
            <a:extLst>
              <a:ext uri="{FF2B5EF4-FFF2-40B4-BE49-F238E27FC236}">
                <a16:creationId xmlns:a16="http://schemas.microsoft.com/office/drawing/2014/main" xmlns="" id="{35968D94-8629-4979-839B-6F1C70AB3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167196" cy="9876940"/>
          </a:xfrm>
          <a:prstGeom prst="rect">
            <a:avLst/>
          </a:prstGeom>
        </p:spPr>
      </p:pic>
    </p:spTree>
    <p:extLst>
      <p:ext uri="{BB962C8B-B14F-4D97-AF65-F5344CB8AC3E}">
        <p14:creationId xmlns:p14="http://schemas.microsoft.com/office/powerpoint/2010/main" val="2255365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1000" fill="hold"/>
                                        <p:tgtEl>
                                          <p:spTgt spid="20">
                                            <p:txEl>
                                              <p:pRg st="2" end="2"/>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Powerpoint-image_tekstpagin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768" y="10689146"/>
            <a:ext cx="13167196" cy="9876940"/>
          </a:xfrm>
          <a:prstGeom prst="rect">
            <a:avLst/>
          </a:prstGeom>
        </p:spPr>
      </p:pic>
      <p:sp>
        <p:nvSpPr>
          <p:cNvPr id="123" name="Shape 123"/>
          <p:cNvSpPr>
            <a:spLocks noGrp="1"/>
          </p:cNvSpPr>
          <p:nvPr>
            <p:ph type="ctrTitle"/>
          </p:nvPr>
        </p:nvSpPr>
        <p:spPr>
          <a:xfrm>
            <a:off x="1270000" y="1638300"/>
            <a:ext cx="10464800" cy="1437485"/>
          </a:xfrm>
          <a:prstGeom prst="rect">
            <a:avLst/>
          </a:prstGeom>
        </p:spPr>
        <p:txBody>
          <a:bodyPr anchor="t">
            <a:normAutofit/>
          </a:bodyPr>
          <a:lstStyle/>
          <a:p>
            <a:r>
              <a:rPr lang="en-US" sz="6000" dirty="0"/>
              <a:t>Even </a:t>
            </a:r>
            <a:r>
              <a:rPr lang="en-US" sz="6000" dirty="0" err="1"/>
              <a:t>energiek</a:t>
            </a:r>
            <a:r>
              <a:rPr lang="en-US" sz="6000" dirty="0"/>
              <a:t> </a:t>
            </a:r>
            <a:r>
              <a:rPr lang="en-US" sz="6000" dirty="0" err="1"/>
              <a:t>opwarmen</a:t>
            </a:r>
            <a:endParaRPr dirty="0"/>
          </a:p>
        </p:txBody>
      </p:sp>
      <p:sp>
        <p:nvSpPr>
          <p:cNvPr id="11" name="Shape 124">
            <a:extLst>
              <a:ext uri="{FF2B5EF4-FFF2-40B4-BE49-F238E27FC236}">
                <a16:creationId xmlns:a16="http://schemas.microsoft.com/office/drawing/2014/main" xmlns="" id="{6D8473A3-EB5C-4E9E-B891-DA476AB28BBE}"/>
              </a:ext>
            </a:extLst>
          </p:cNvPr>
          <p:cNvSpPr txBox="1">
            <a:spLocks/>
          </p:cNvSpPr>
          <p:nvPr/>
        </p:nvSpPr>
        <p:spPr>
          <a:xfrm>
            <a:off x="1270000" y="3106251"/>
            <a:ext cx="10464800" cy="8879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b="1" dirty="0"/>
              <a:t>Wat </a:t>
            </a:r>
            <a:r>
              <a:rPr lang="en-US" b="1" dirty="0" err="1"/>
              <a:t>gebruikt</a:t>
            </a:r>
            <a:r>
              <a:rPr lang="en-US" b="1" dirty="0"/>
              <a:t> minder </a:t>
            </a:r>
            <a:r>
              <a:rPr lang="en-US" b="1" dirty="0" err="1"/>
              <a:t>energie</a:t>
            </a:r>
            <a:r>
              <a:rPr lang="en-US" b="1" dirty="0"/>
              <a:t>?</a:t>
            </a:r>
          </a:p>
        </p:txBody>
      </p:sp>
      <p:sp>
        <p:nvSpPr>
          <p:cNvPr id="12" name="Shape 124">
            <a:extLst>
              <a:ext uri="{FF2B5EF4-FFF2-40B4-BE49-F238E27FC236}">
                <a16:creationId xmlns:a16="http://schemas.microsoft.com/office/drawing/2014/main" xmlns="" id="{306B364E-7041-4858-8F1C-4ADBE2007B63}"/>
              </a:ext>
            </a:extLst>
          </p:cNvPr>
          <p:cNvSpPr txBox="1">
            <a:spLocks/>
          </p:cNvSpPr>
          <p:nvPr/>
        </p:nvSpPr>
        <p:spPr>
          <a:xfrm>
            <a:off x="1023257" y="3825507"/>
            <a:ext cx="10464800" cy="13047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2500" lnSpcReduction="20000"/>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dirty="0">
                <a:solidFill>
                  <a:schemeClr val="accent2"/>
                </a:solidFill>
              </a:rPr>
              <a:t>Groen: </a:t>
            </a:r>
            <a:r>
              <a:rPr lang="en-US" dirty="0" err="1">
                <a:solidFill>
                  <a:schemeClr val="accent2"/>
                </a:solidFill>
              </a:rPr>
              <a:t>Een</a:t>
            </a:r>
            <a:r>
              <a:rPr lang="en-US" dirty="0">
                <a:solidFill>
                  <a:schemeClr val="accent2"/>
                </a:solidFill>
              </a:rPr>
              <a:t> laptop</a:t>
            </a:r>
          </a:p>
          <a:p>
            <a:pPr hangingPunct="1"/>
            <a:endParaRPr lang="en-US" dirty="0">
              <a:solidFill>
                <a:schemeClr val="accent2"/>
              </a:solidFill>
            </a:endParaRPr>
          </a:p>
          <a:p>
            <a:pPr hangingPunct="1"/>
            <a:r>
              <a:rPr lang="en-US" dirty="0" err="1">
                <a:solidFill>
                  <a:schemeClr val="accent4"/>
                </a:solidFill>
              </a:rPr>
              <a:t>Oranje</a:t>
            </a:r>
            <a:r>
              <a:rPr lang="en-US" dirty="0">
                <a:solidFill>
                  <a:schemeClr val="accent4"/>
                </a:solidFill>
              </a:rPr>
              <a:t>: </a:t>
            </a:r>
            <a:r>
              <a:rPr lang="en-US" dirty="0" err="1">
                <a:solidFill>
                  <a:schemeClr val="accent4"/>
                </a:solidFill>
              </a:rPr>
              <a:t>Een</a:t>
            </a:r>
            <a:r>
              <a:rPr lang="en-US" dirty="0">
                <a:solidFill>
                  <a:schemeClr val="accent4"/>
                </a:solidFill>
              </a:rPr>
              <a:t> tablet</a:t>
            </a:r>
          </a:p>
        </p:txBody>
      </p:sp>
      <p:pic>
        <p:nvPicPr>
          <p:cNvPr id="7" name="Afbeelding 5" descr="Powerpoint-image_tekstpagina.png">
            <a:extLst>
              <a:ext uri="{FF2B5EF4-FFF2-40B4-BE49-F238E27FC236}">
                <a16:creationId xmlns:a16="http://schemas.microsoft.com/office/drawing/2014/main" xmlns="" id="{86598AAC-A94E-4F22-92C3-16DE6C957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167196" cy="9876940"/>
          </a:xfrm>
          <a:prstGeom prst="rect">
            <a:avLst/>
          </a:prstGeom>
        </p:spPr>
      </p:pic>
    </p:spTree>
    <p:extLst>
      <p:ext uri="{BB962C8B-B14F-4D97-AF65-F5344CB8AC3E}">
        <p14:creationId xmlns:p14="http://schemas.microsoft.com/office/powerpoint/2010/main" val="30013004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1000" fill="hold"/>
                                        <p:tgtEl>
                                          <p:spTgt spid="12">
                                            <p:txEl>
                                              <p:pRg st="2" end="2"/>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Powerpoint-image_tekstpagin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768" y="10689146"/>
            <a:ext cx="13167196" cy="9876940"/>
          </a:xfrm>
          <a:prstGeom prst="rect">
            <a:avLst/>
          </a:prstGeom>
        </p:spPr>
      </p:pic>
      <p:sp>
        <p:nvSpPr>
          <p:cNvPr id="123" name="Shape 123"/>
          <p:cNvSpPr>
            <a:spLocks noGrp="1"/>
          </p:cNvSpPr>
          <p:nvPr>
            <p:ph type="ctrTitle"/>
          </p:nvPr>
        </p:nvSpPr>
        <p:spPr>
          <a:xfrm>
            <a:off x="1270000" y="1638300"/>
            <a:ext cx="10464800" cy="1437485"/>
          </a:xfrm>
          <a:prstGeom prst="rect">
            <a:avLst/>
          </a:prstGeom>
        </p:spPr>
        <p:txBody>
          <a:bodyPr anchor="t">
            <a:normAutofit/>
          </a:bodyPr>
          <a:lstStyle/>
          <a:p>
            <a:r>
              <a:rPr lang="en-US" sz="6000" dirty="0"/>
              <a:t>Even </a:t>
            </a:r>
            <a:r>
              <a:rPr lang="en-US" sz="6000" dirty="0" err="1"/>
              <a:t>energiek</a:t>
            </a:r>
            <a:r>
              <a:rPr lang="en-US" sz="6000" dirty="0"/>
              <a:t> </a:t>
            </a:r>
            <a:r>
              <a:rPr lang="en-US" sz="6000" dirty="0" err="1"/>
              <a:t>opwarmen</a:t>
            </a:r>
            <a:endParaRPr dirty="0"/>
          </a:p>
        </p:txBody>
      </p:sp>
      <p:sp>
        <p:nvSpPr>
          <p:cNvPr id="13" name="Shape 124">
            <a:extLst>
              <a:ext uri="{FF2B5EF4-FFF2-40B4-BE49-F238E27FC236}">
                <a16:creationId xmlns:a16="http://schemas.microsoft.com/office/drawing/2014/main" xmlns="" id="{8A558F01-9C68-4483-86F2-FEAEA73CF54E}"/>
              </a:ext>
            </a:extLst>
          </p:cNvPr>
          <p:cNvSpPr txBox="1">
            <a:spLocks/>
          </p:cNvSpPr>
          <p:nvPr/>
        </p:nvSpPr>
        <p:spPr>
          <a:xfrm>
            <a:off x="1146629" y="3075785"/>
            <a:ext cx="10464800" cy="8879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b="1" dirty="0" err="1"/>
              <a:t>Een</a:t>
            </a:r>
            <a:r>
              <a:rPr lang="en-US" b="1" dirty="0"/>
              <a:t> </a:t>
            </a:r>
            <a:r>
              <a:rPr lang="en-US" b="1" dirty="0" err="1"/>
              <a:t>warme</a:t>
            </a:r>
            <a:r>
              <a:rPr lang="en-US" b="1" dirty="0"/>
              <a:t> douche </a:t>
            </a:r>
            <a:r>
              <a:rPr lang="en-US" b="1" dirty="0" err="1"/>
              <a:t>gebruikt</a:t>
            </a:r>
            <a:r>
              <a:rPr lang="en-US" b="1" dirty="0"/>
              <a:t> net </a:t>
            </a:r>
            <a:r>
              <a:rPr lang="en-US" b="1" dirty="0" err="1"/>
              <a:t>zoveel</a:t>
            </a:r>
            <a:r>
              <a:rPr lang="en-US" b="1" dirty="0"/>
              <a:t> </a:t>
            </a:r>
            <a:r>
              <a:rPr lang="en-US" b="1" dirty="0" err="1"/>
              <a:t>energie</a:t>
            </a:r>
            <a:r>
              <a:rPr lang="en-US" b="1" dirty="0"/>
              <a:t> </a:t>
            </a:r>
            <a:r>
              <a:rPr lang="en-US" b="1" dirty="0" err="1"/>
              <a:t>als</a:t>
            </a:r>
            <a:r>
              <a:rPr lang="en-US" b="1" dirty="0"/>
              <a:t>:</a:t>
            </a:r>
          </a:p>
        </p:txBody>
      </p:sp>
      <p:sp>
        <p:nvSpPr>
          <p:cNvPr id="14" name="Shape 124">
            <a:extLst>
              <a:ext uri="{FF2B5EF4-FFF2-40B4-BE49-F238E27FC236}">
                <a16:creationId xmlns:a16="http://schemas.microsoft.com/office/drawing/2014/main" xmlns="" id="{79CE2D56-A665-4C25-B106-E6F9BD2C347D}"/>
              </a:ext>
            </a:extLst>
          </p:cNvPr>
          <p:cNvSpPr txBox="1">
            <a:spLocks/>
          </p:cNvSpPr>
          <p:nvPr/>
        </p:nvSpPr>
        <p:spPr>
          <a:xfrm>
            <a:off x="1393371" y="3955051"/>
            <a:ext cx="10464800" cy="13047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2500" lnSpcReduction="20000"/>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dirty="0">
                <a:solidFill>
                  <a:schemeClr val="accent2"/>
                </a:solidFill>
              </a:rPr>
              <a:t>Groen: 100 </a:t>
            </a:r>
            <a:r>
              <a:rPr lang="en-US" dirty="0" err="1">
                <a:solidFill>
                  <a:schemeClr val="accent2"/>
                </a:solidFill>
              </a:rPr>
              <a:t>spaarlampen</a:t>
            </a:r>
            <a:endParaRPr lang="en-US" dirty="0">
              <a:solidFill>
                <a:schemeClr val="accent2"/>
              </a:solidFill>
            </a:endParaRPr>
          </a:p>
          <a:p>
            <a:pPr hangingPunct="1"/>
            <a:endParaRPr lang="en-US" dirty="0">
              <a:solidFill>
                <a:schemeClr val="accent2"/>
              </a:solidFill>
            </a:endParaRPr>
          </a:p>
          <a:p>
            <a:pPr hangingPunct="1"/>
            <a:r>
              <a:rPr lang="en-US" dirty="0" err="1">
                <a:solidFill>
                  <a:schemeClr val="accent4"/>
                </a:solidFill>
              </a:rPr>
              <a:t>Oranje</a:t>
            </a:r>
            <a:r>
              <a:rPr lang="en-US" dirty="0">
                <a:solidFill>
                  <a:schemeClr val="accent4"/>
                </a:solidFill>
              </a:rPr>
              <a:t>: 1000 </a:t>
            </a:r>
            <a:r>
              <a:rPr lang="en-US" dirty="0" err="1">
                <a:solidFill>
                  <a:schemeClr val="accent4"/>
                </a:solidFill>
              </a:rPr>
              <a:t>spaarlampen</a:t>
            </a:r>
            <a:endParaRPr lang="en-US" dirty="0">
              <a:solidFill>
                <a:schemeClr val="accent4"/>
              </a:solidFill>
            </a:endParaRPr>
          </a:p>
        </p:txBody>
      </p:sp>
      <p:pic>
        <p:nvPicPr>
          <p:cNvPr id="7" name="Afbeelding 5" descr="Powerpoint-image_tekstpagina.png">
            <a:extLst>
              <a:ext uri="{FF2B5EF4-FFF2-40B4-BE49-F238E27FC236}">
                <a16:creationId xmlns:a16="http://schemas.microsoft.com/office/drawing/2014/main" xmlns="" id="{E91446F4-13C9-4C83-87EC-169298A97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167196" cy="9876940"/>
          </a:xfrm>
          <a:prstGeom prst="rect">
            <a:avLst/>
          </a:prstGeom>
        </p:spPr>
      </p:pic>
    </p:spTree>
    <p:extLst>
      <p:ext uri="{BB962C8B-B14F-4D97-AF65-F5344CB8AC3E}">
        <p14:creationId xmlns:p14="http://schemas.microsoft.com/office/powerpoint/2010/main" val="1318866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1000" fill="hold"/>
                                        <p:tgtEl>
                                          <p:spTgt spid="14">
                                            <p:txEl>
                                              <p:pRg st="2" end="2"/>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Powerpoint-image_tekstpagin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768" y="10689146"/>
            <a:ext cx="13167196" cy="9876940"/>
          </a:xfrm>
          <a:prstGeom prst="rect">
            <a:avLst/>
          </a:prstGeom>
        </p:spPr>
      </p:pic>
      <p:sp>
        <p:nvSpPr>
          <p:cNvPr id="123" name="Shape 123"/>
          <p:cNvSpPr>
            <a:spLocks noGrp="1"/>
          </p:cNvSpPr>
          <p:nvPr>
            <p:ph type="ctrTitle"/>
          </p:nvPr>
        </p:nvSpPr>
        <p:spPr>
          <a:xfrm>
            <a:off x="1270000" y="1638300"/>
            <a:ext cx="10464800" cy="1437485"/>
          </a:xfrm>
          <a:prstGeom prst="rect">
            <a:avLst/>
          </a:prstGeom>
        </p:spPr>
        <p:txBody>
          <a:bodyPr anchor="t">
            <a:normAutofit/>
          </a:bodyPr>
          <a:lstStyle/>
          <a:p>
            <a:r>
              <a:rPr lang="en-US" sz="6000" dirty="0"/>
              <a:t>Even </a:t>
            </a:r>
            <a:r>
              <a:rPr lang="en-US" sz="6000" dirty="0" err="1"/>
              <a:t>energiek</a:t>
            </a:r>
            <a:r>
              <a:rPr lang="en-US" sz="6000" dirty="0"/>
              <a:t> </a:t>
            </a:r>
            <a:r>
              <a:rPr lang="en-US" sz="6000" dirty="0" err="1"/>
              <a:t>opwarmen</a:t>
            </a:r>
            <a:endParaRPr dirty="0"/>
          </a:p>
        </p:txBody>
      </p:sp>
      <p:sp>
        <p:nvSpPr>
          <p:cNvPr id="15" name="Shape 124">
            <a:extLst>
              <a:ext uri="{FF2B5EF4-FFF2-40B4-BE49-F238E27FC236}">
                <a16:creationId xmlns:a16="http://schemas.microsoft.com/office/drawing/2014/main" xmlns="" id="{B26F6908-B129-4D7F-8531-7F3CA0B8DE74}"/>
              </a:ext>
            </a:extLst>
          </p:cNvPr>
          <p:cNvSpPr txBox="1">
            <a:spLocks/>
          </p:cNvSpPr>
          <p:nvPr/>
        </p:nvSpPr>
        <p:spPr>
          <a:xfrm>
            <a:off x="1393371" y="3228185"/>
            <a:ext cx="10464800" cy="8879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2500" lnSpcReduction="20000"/>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b="1" dirty="0" err="1"/>
              <a:t>Bij</a:t>
            </a:r>
            <a:r>
              <a:rPr lang="en-US" b="1" dirty="0"/>
              <a:t> </a:t>
            </a:r>
            <a:r>
              <a:rPr lang="en-US" b="1" dirty="0" err="1"/>
              <a:t>welke</a:t>
            </a:r>
            <a:r>
              <a:rPr lang="en-US" b="1" dirty="0"/>
              <a:t> </a:t>
            </a:r>
            <a:r>
              <a:rPr lang="en-US" b="1" dirty="0" err="1"/>
              <a:t>windkracht</a:t>
            </a:r>
            <a:r>
              <a:rPr lang="en-US" b="1" dirty="0"/>
              <a:t> </a:t>
            </a:r>
            <a:r>
              <a:rPr lang="en-US" b="1" dirty="0" err="1"/>
              <a:t>leveren</a:t>
            </a:r>
            <a:r>
              <a:rPr lang="en-US" b="1" dirty="0"/>
              <a:t> </a:t>
            </a:r>
            <a:r>
              <a:rPr lang="en-US" b="1" dirty="0" err="1"/>
              <a:t>windmolens</a:t>
            </a:r>
            <a:r>
              <a:rPr lang="en-US" b="1" dirty="0"/>
              <a:t> </a:t>
            </a:r>
            <a:r>
              <a:rPr lang="en-US" b="1" dirty="0" err="1"/>
              <a:t>hun</a:t>
            </a:r>
            <a:r>
              <a:rPr lang="en-US" b="1" dirty="0"/>
              <a:t> </a:t>
            </a:r>
            <a:r>
              <a:rPr lang="en-US" b="1" dirty="0" err="1"/>
              <a:t>volle</a:t>
            </a:r>
            <a:r>
              <a:rPr lang="en-US" b="1" dirty="0"/>
              <a:t> </a:t>
            </a:r>
            <a:r>
              <a:rPr lang="en-US" b="1" dirty="0" err="1"/>
              <a:t>vermogen</a:t>
            </a:r>
            <a:r>
              <a:rPr lang="en-US" b="1" dirty="0"/>
              <a:t>?</a:t>
            </a:r>
          </a:p>
        </p:txBody>
      </p:sp>
      <p:sp>
        <p:nvSpPr>
          <p:cNvPr id="21" name="Shape 124">
            <a:extLst>
              <a:ext uri="{FF2B5EF4-FFF2-40B4-BE49-F238E27FC236}">
                <a16:creationId xmlns:a16="http://schemas.microsoft.com/office/drawing/2014/main" xmlns="" id="{551DB148-841C-49AC-BC8F-77C977D42FB7}"/>
              </a:ext>
            </a:extLst>
          </p:cNvPr>
          <p:cNvSpPr txBox="1">
            <a:spLocks/>
          </p:cNvSpPr>
          <p:nvPr/>
        </p:nvSpPr>
        <p:spPr>
          <a:xfrm>
            <a:off x="1023257" y="4311324"/>
            <a:ext cx="10464800" cy="13047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2500" lnSpcReduction="20000"/>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dirty="0">
                <a:solidFill>
                  <a:schemeClr val="accent2"/>
                </a:solidFill>
              </a:rPr>
              <a:t>Groen: </a:t>
            </a:r>
            <a:r>
              <a:rPr lang="en-US" dirty="0" err="1">
                <a:solidFill>
                  <a:schemeClr val="accent2"/>
                </a:solidFill>
              </a:rPr>
              <a:t>Windkracht</a:t>
            </a:r>
            <a:r>
              <a:rPr lang="en-US" dirty="0">
                <a:solidFill>
                  <a:schemeClr val="accent2"/>
                </a:solidFill>
              </a:rPr>
              <a:t> 6</a:t>
            </a:r>
          </a:p>
          <a:p>
            <a:pPr hangingPunct="1"/>
            <a:endParaRPr lang="en-US" dirty="0">
              <a:solidFill>
                <a:schemeClr val="accent2"/>
              </a:solidFill>
            </a:endParaRPr>
          </a:p>
          <a:p>
            <a:pPr hangingPunct="1"/>
            <a:r>
              <a:rPr lang="en-US" dirty="0" err="1">
                <a:solidFill>
                  <a:schemeClr val="accent4"/>
                </a:solidFill>
              </a:rPr>
              <a:t>Oranje</a:t>
            </a:r>
            <a:r>
              <a:rPr lang="en-US" dirty="0">
                <a:solidFill>
                  <a:schemeClr val="accent4"/>
                </a:solidFill>
              </a:rPr>
              <a:t>: </a:t>
            </a:r>
            <a:r>
              <a:rPr lang="en-US" dirty="0" err="1">
                <a:solidFill>
                  <a:schemeClr val="accent4"/>
                </a:solidFill>
              </a:rPr>
              <a:t>Windkracht</a:t>
            </a:r>
            <a:r>
              <a:rPr lang="en-US" dirty="0">
                <a:solidFill>
                  <a:schemeClr val="accent4"/>
                </a:solidFill>
              </a:rPr>
              <a:t> 8</a:t>
            </a:r>
          </a:p>
        </p:txBody>
      </p:sp>
      <p:pic>
        <p:nvPicPr>
          <p:cNvPr id="7" name="Afbeelding 5" descr="Powerpoint-image_tekstpagina.png">
            <a:extLst>
              <a:ext uri="{FF2B5EF4-FFF2-40B4-BE49-F238E27FC236}">
                <a16:creationId xmlns:a16="http://schemas.microsoft.com/office/drawing/2014/main" xmlns="" id="{C3BEBEDB-E5FA-447A-A57A-BB11259E9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20"/>
            <a:ext cx="13167196" cy="9876940"/>
          </a:xfrm>
          <a:prstGeom prst="rect">
            <a:avLst/>
          </a:prstGeom>
        </p:spPr>
      </p:pic>
    </p:spTree>
    <p:extLst>
      <p:ext uri="{BB962C8B-B14F-4D97-AF65-F5344CB8AC3E}">
        <p14:creationId xmlns:p14="http://schemas.microsoft.com/office/powerpoint/2010/main" val="18113621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1000" fill="hold"/>
                                        <p:tgtEl>
                                          <p:spTgt spid="21">
                                            <p:txEl>
                                              <p:pRg st="0" end="0"/>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ctrTitle"/>
          </p:nvPr>
        </p:nvSpPr>
        <p:spPr>
          <a:xfrm>
            <a:off x="1270000" y="1638300"/>
            <a:ext cx="10464800" cy="1437485"/>
          </a:xfrm>
          <a:prstGeom prst="rect">
            <a:avLst/>
          </a:prstGeom>
        </p:spPr>
        <p:txBody>
          <a:bodyPr anchor="t">
            <a:normAutofit/>
          </a:bodyPr>
          <a:lstStyle/>
          <a:p>
            <a:r>
              <a:rPr lang="en-US" sz="6000" dirty="0"/>
              <a:t>Even </a:t>
            </a:r>
            <a:r>
              <a:rPr lang="en-US" sz="6000" dirty="0" err="1"/>
              <a:t>energiek</a:t>
            </a:r>
            <a:r>
              <a:rPr lang="en-US" sz="6000" dirty="0"/>
              <a:t> </a:t>
            </a:r>
            <a:r>
              <a:rPr lang="en-US" sz="6000" dirty="0" err="1"/>
              <a:t>opwarmen</a:t>
            </a:r>
            <a:endParaRPr dirty="0"/>
          </a:p>
        </p:txBody>
      </p:sp>
      <p:sp>
        <p:nvSpPr>
          <p:cNvPr id="17" name="Shape 124">
            <a:extLst>
              <a:ext uri="{FF2B5EF4-FFF2-40B4-BE49-F238E27FC236}">
                <a16:creationId xmlns:a16="http://schemas.microsoft.com/office/drawing/2014/main" xmlns="" id="{D0F8E62F-7CD6-4F54-9C4F-D6A2DBD6B310}"/>
              </a:ext>
            </a:extLst>
          </p:cNvPr>
          <p:cNvSpPr txBox="1">
            <a:spLocks/>
          </p:cNvSpPr>
          <p:nvPr/>
        </p:nvSpPr>
        <p:spPr>
          <a:xfrm>
            <a:off x="1023257" y="3116302"/>
            <a:ext cx="10464800" cy="8879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2500" lnSpcReduction="20000"/>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b="1" dirty="0"/>
              <a:t>In Nederland is </a:t>
            </a:r>
            <a:r>
              <a:rPr lang="en-US" b="1" dirty="0" err="1"/>
              <a:t>grondwater</a:t>
            </a:r>
            <a:r>
              <a:rPr lang="en-US" b="1" dirty="0"/>
              <a:t> op 2 kilometer </a:t>
            </a:r>
            <a:r>
              <a:rPr lang="en-US" b="1" dirty="0" err="1"/>
              <a:t>diepte</a:t>
            </a:r>
            <a:r>
              <a:rPr lang="en-US" b="1" dirty="0"/>
              <a:t> warmer </a:t>
            </a:r>
            <a:r>
              <a:rPr lang="en-US" b="1" dirty="0" err="1"/>
              <a:t>dan</a:t>
            </a:r>
            <a:r>
              <a:rPr lang="en-US" b="1" dirty="0"/>
              <a:t> 70 </a:t>
            </a:r>
            <a:r>
              <a:rPr lang="en-US" b="1" dirty="0" err="1"/>
              <a:t>graden</a:t>
            </a:r>
            <a:endParaRPr lang="en-US" b="1" dirty="0"/>
          </a:p>
        </p:txBody>
      </p:sp>
      <p:sp>
        <p:nvSpPr>
          <p:cNvPr id="18" name="Shape 124">
            <a:extLst>
              <a:ext uri="{FF2B5EF4-FFF2-40B4-BE49-F238E27FC236}">
                <a16:creationId xmlns:a16="http://schemas.microsoft.com/office/drawing/2014/main" xmlns="" id="{CC5C89DA-FC74-47DA-8221-2E7A00B21BF1}"/>
              </a:ext>
            </a:extLst>
          </p:cNvPr>
          <p:cNvSpPr txBox="1">
            <a:spLocks/>
          </p:cNvSpPr>
          <p:nvPr/>
        </p:nvSpPr>
        <p:spPr>
          <a:xfrm>
            <a:off x="1095828" y="4046277"/>
            <a:ext cx="10464800" cy="13047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2500" lnSpcReduction="20000"/>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dirty="0">
                <a:solidFill>
                  <a:schemeClr val="accent2"/>
                </a:solidFill>
              </a:rPr>
              <a:t>Groen: </a:t>
            </a:r>
            <a:r>
              <a:rPr lang="en-US" dirty="0" err="1">
                <a:solidFill>
                  <a:schemeClr val="accent2"/>
                </a:solidFill>
              </a:rPr>
              <a:t>Waar</a:t>
            </a:r>
            <a:endParaRPr lang="en-US" dirty="0">
              <a:solidFill>
                <a:schemeClr val="accent2"/>
              </a:solidFill>
            </a:endParaRPr>
          </a:p>
          <a:p>
            <a:pPr hangingPunct="1"/>
            <a:endParaRPr lang="en-US" dirty="0">
              <a:solidFill>
                <a:schemeClr val="accent2"/>
              </a:solidFill>
            </a:endParaRPr>
          </a:p>
          <a:p>
            <a:pPr hangingPunct="1"/>
            <a:r>
              <a:rPr lang="en-US" dirty="0" err="1">
                <a:solidFill>
                  <a:schemeClr val="accent4"/>
                </a:solidFill>
              </a:rPr>
              <a:t>Oranje</a:t>
            </a:r>
            <a:r>
              <a:rPr lang="en-US" dirty="0">
                <a:solidFill>
                  <a:schemeClr val="accent4"/>
                </a:solidFill>
              </a:rPr>
              <a:t>: </a:t>
            </a:r>
            <a:r>
              <a:rPr lang="en-US" dirty="0" err="1">
                <a:solidFill>
                  <a:schemeClr val="accent4"/>
                </a:solidFill>
              </a:rPr>
              <a:t>Niet</a:t>
            </a:r>
            <a:r>
              <a:rPr lang="en-US" dirty="0">
                <a:solidFill>
                  <a:schemeClr val="accent4"/>
                </a:solidFill>
              </a:rPr>
              <a:t> </a:t>
            </a:r>
            <a:r>
              <a:rPr lang="en-US" dirty="0" err="1">
                <a:solidFill>
                  <a:schemeClr val="accent4"/>
                </a:solidFill>
              </a:rPr>
              <a:t>waar</a:t>
            </a:r>
            <a:endParaRPr lang="en-US" dirty="0">
              <a:solidFill>
                <a:schemeClr val="accent4"/>
              </a:solidFill>
            </a:endParaRPr>
          </a:p>
        </p:txBody>
      </p:sp>
      <p:pic>
        <p:nvPicPr>
          <p:cNvPr id="5" name="Afbeelding 5" descr="Powerpoint-image_tekstpagina.png">
            <a:extLst>
              <a:ext uri="{FF2B5EF4-FFF2-40B4-BE49-F238E27FC236}">
                <a16:creationId xmlns:a16="http://schemas.microsoft.com/office/drawing/2014/main" xmlns="" id="{B5778971-5633-42A8-A497-BB53E22B1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167196" cy="9876940"/>
          </a:xfrm>
          <a:prstGeom prst="rect">
            <a:avLst/>
          </a:prstGeom>
        </p:spPr>
      </p:pic>
    </p:spTree>
    <p:extLst>
      <p:ext uri="{BB962C8B-B14F-4D97-AF65-F5344CB8AC3E}">
        <p14:creationId xmlns:p14="http://schemas.microsoft.com/office/powerpoint/2010/main" val="67045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1000" fill="hold"/>
                                        <p:tgtEl>
                                          <p:spTgt spid="18">
                                            <p:txEl>
                                              <p:pRg st="0" end="0"/>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3">
            <a:extLst>
              <a:ext uri="{FF2B5EF4-FFF2-40B4-BE49-F238E27FC236}">
                <a16:creationId xmlns:a16="http://schemas.microsoft.com/office/drawing/2014/main" xmlns="" id="{6C7EA67A-3AE4-4B2F-88F0-CE76069AAED0}"/>
              </a:ext>
            </a:extLst>
          </p:cNvPr>
          <p:cNvSpPr txBox="1">
            <a:spLocks/>
          </p:cNvSpPr>
          <p:nvPr/>
        </p:nvSpPr>
        <p:spPr>
          <a:xfrm>
            <a:off x="1270000" y="1638300"/>
            <a:ext cx="10464800" cy="143748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hangingPunct="1"/>
            <a:r>
              <a:rPr lang="en-US" sz="6000"/>
              <a:t>Even energiek opwarmen</a:t>
            </a:r>
            <a:endParaRPr lang="en-US" dirty="0"/>
          </a:p>
        </p:txBody>
      </p:sp>
      <p:sp>
        <p:nvSpPr>
          <p:cNvPr id="5" name="Shape 124">
            <a:extLst>
              <a:ext uri="{FF2B5EF4-FFF2-40B4-BE49-F238E27FC236}">
                <a16:creationId xmlns:a16="http://schemas.microsoft.com/office/drawing/2014/main" xmlns="" id="{13A570C5-B2F2-4ADE-8192-8A8D2484135E}"/>
              </a:ext>
            </a:extLst>
          </p:cNvPr>
          <p:cNvSpPr txBox="1">
            <a:spLocks/>
          </p:cNvSpPr>
          <p:nvPr/>
        </p:nvSpPr>
        <p:spPr>
          <a:xfrm>
            <a:off x="1270000" y="3263099"/>
            <a:ext cx="10464800" cy="199107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2500" lnSpcReduction="20000"/>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b="1" dirty="0" err="1"/>
              <a:t>Inschattingsvraag</a:t>
            </a:r>
            <a:r>
              <a:rPr lang="en-US" b="1" dirty="0"/>
              <a:t>:</a:t>
            </a:r>
          </a:p>
          <a:p>
            <a:pPr hangingPunct="1"/>
            <a:endParaRPr lang="en-US" b="1" dirty="0"/>
          </a:p>
          <a:p>
            <a:pPr hangingPunct="1"/>
            <a:r>
              <a:rPr lang="en-US" dirty="0"/>
              <a:t>De Solar race is 3021 km door </a:t>
            </a:r>
            <a:r>
              <a:rPr lang="en-US" dirty="0" err="1"/>
              <a:t>Australië</a:t>
            </a:r>
            <a:r>
              <a:rPr lang="en-US" dirty="0"/>
              <a:t>. De auto’s </a:t>
            </a:r>
            <a:r>
              <a:rPr lang="en-US" dirty="0" err="1"/>
              <a:t>rijden</a:t>
            </a:r>
            <a:r>
              <a:rPr lang="en-US" dirty="0"/>
              <a:t> </a:t>
            </a:r>
            <a:r>
              <a:rPr lang="en-US" dirty="0" err="1"/>
              <a:t>alleen</a:t>
            </a:r>
            <a:r>
              <a:rPr lang="en-US" dirty="0"/>
              <a:t> op </a:t>
            </a:r>
            <a:r>
              <a:rPr lang="en-US" dirty="0" err="1"/>
              <a:t>zonne-energie</a:t>
            </a:r>
            <a:r>
              <a:rPr lang="en-US" dirty="0"/>
              <a:t>. Wat was de </a:t>
            </a:r>
            <a:r>
              <a:rPr lang="en-US" dirty="0" err="1"/>
              <a:t>gemiddelde</a:t>
            </a:r>
            <a:r>
              <a:rPr lang="en-US" dirty="0"/>
              <a:t> </a:t>
            </a:r>
            <a:r>
              <a:rPr lang="en-US" dirty="0" err="1"/>
              <a:t>snelheid</a:t>
            </a:r>
            <a:r>
              <a:rPr lang="en-US" dirty="0"/>
              <a:t> van de Winnaar, de </a:t>
            </a:r>
            <a:r>
              <a:rPr lang="en-US" dirty="0" err="1"/>
              <a:t>Nuna</a:t>
            </a:r>
            <a:r>
              <a:rPr lang="en-US" dirty="0"/>
              <a:t> 9?</a:t>
            </a:r>
          </a:p>
        </p:txBody>
      </p:sp>
      <p:sp>
        <p:nvSpPr>
          <p:cNvPr id="7" name="Shape 124">
            <a:extLst>
              <a:ext uri="{FF2B5EF4-FFF2-40B4-BE49-F238E27FC236}">
                <a16:creationId xmlns:a16="http://schemas.microsoft.com/office/drawing/2014/main" xmlns="" id="{12D16105-CFF0-43C3-898B-9CF10962E9CD}"/>
              </a:ext>
            </a:extLst>
          </p:cNvPr>
          <p:cNvSpPr txBox="1">
            <a:spLocks/>
          </p:cNvSpPr>
          <p:nvPr/>
        </p:nvSpPr>
        <p:spPr>
          <a:xfrm>
            <a:off x="1270000" y="5601040"/>
            <a:ext cx="10464800" cy="8879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dirty="0"/>
              <a:t>81.2 kilometer per </a:t>
            </a:r>
            <a:r>
              <a:rPr lang="en-US" dirty="0" err="1"/>
              <a:t>uur</a:t>
            </a:r>
            <a:endParaRPr lang="en-US" dirty="0"/>
          </a:p>
        </p:txBody>
      </p:sp>
      <p:pic>
        <p:nvPicPr>
          <p:cNvPr id="6" name="Afbeelding 5" descr="Powerpoint-image_tekstpagina.png">
            <a:extLst>
              <a:ext uri="{FF2B5EF4-FFF2-40B4-BE49-F238E27FC236}">
                <a16:creationId xmlns:a16="http://schemas.microsoft.com/office/drawing/2014/main" xmlns="" id="{B71C17EF-EC1E-49F0-BAA1-3D1B007E9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167196" cy="9876940"/>
          </a:xfrm>
          <a:prstGeom prst="rect">
            <a:avLst/>
          </a:prstGeom>
        </p:spPr>
      </p:pic>
    </p:spTree>
    <p:extLst>
      <p:ext uri="{BB962C8B-B14F-4D97-AF65-F5344CB8AC3E}">
        <p14:creationId xmlns:p14="http://schemas.microsoft.com/office/powerpoint/2010/main" val="42786729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146</TotalTime>
  <Words>592</Words>
  <Application>Microsoft Office PowerPoint</Application>
  <PresentationFormat>Custom</PresentationFormat>
  <Paragraphs>121</Paragraphs>
  <Slides>21</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Helvetica</vt:lpstr>
      <vt:lpstr>Helvetica Light</vt:lpstr>
      <vt:lpstr>Helvetica Neue</vt:lpstr>
      <vt:lpstr>Wingdings</vt:lpstr>
      <vt:lpstr>White</vt:lpstr>
      <vt:lpstr>Energie voor je leerlingen</vt:lpstr>
      <vt:lpstr>Even energiek opwarmen</vt:lpstr>
      <vt:lpstr>Even energiek opwarmen</vt:lpstr>
      <vt:lpstr>Even energiek opwarmen</vt:lpstr>
      <vt:lpstr>Even energiek opwarmen</vt:lpstr>
      <vt:lpstr>Even energiek opwarmen</vt:lpstr>
      <vt:lpstr>Even energiek opwarmen</vt:lpstr>
      <vt:lpstr>Even energiek opwarmen</vt:lpstr>
      <vt:lpstr>PowerPoint Presentation</vt:lpstr>
      <vt:lpstr>Energie voor je leerlingen</vt:lpstr>
      <vt:lpstr>Wat gaan wij doen?</vt:lpstr>
      <vt:lpstr>Mini-college klimaatverandering, energiebronnen en duurzaamheid</vt:lpstr>
      <vt:lpstr>PowerPoint Presentation</vt:lpstr>
      <vt:lpstr>PowerPoint Presentation</vt:lpstr>
      <vt:lpstr>PowerPoint Presentation</vt:lpstr>
      <vt:lpstr>PowerPoint Presentation</vt:lpstr>
      <vt:lpstr>Aan de slag</vt:lpstr>
      <vt:lpstr>Nog meer op EG?</vt:lpstr>
      <vt:lpstr>Nog meer op EG?</vt:lpstr>
      <vt:lpstr>Nog meer op EG?</vt:lpstr>
      <vt:lpstr>Tot slot</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Onderwerp van spreekbeurt</dc:title>
  <dc:subject/>
  <dc:creator>Administrator</dc:creator>
  <cp:keywords/>
  <dc:description/>
  <cp:lastModifiedBy>Administrator</cp:lastModifiedBy>
  <cp:revision>3</cp:revision>
  <dcterms:modified xsi:type="dcterms:W3CDTF">2017-11-24T14:08:15Z</dcterms:modified>
  <cp:category/>
</cp:coreProperties>
</file>