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988" r:id="rId4"/>
    <p:sldMasterId id="2147483696" r:id="rId5"/>
    <p:sldMasterId id="2147483708" r:id="rId6"/>
    <p:sldMasterId id="2147483720" r:id="rId7"/>
    <p:sldMasterId id="2147483732" r:id="rId8"/>
    <p:sldMasterId id="2147483744" r:id="rId9"/>
    <p:sldMasterId id="2147483756" r:id="rId10"/>
  </p:sldMasterIdLst>
  <p:notesMasterIdLst>
    <p:notesMasterId r:id="rId26"/>
  </p:notesMasterIdLst>
  <p:sldIdLst>
    <p:sldId id="262" r:id="rId11"/>
    <p:sldId id="287" r:id="rId12"/>
    <p:sldId id="296" r:id="rId13"/>
    <p:sldId id="304" r:id="rId14"/>
    <p:sldId id="288" r:id="rId15"/>
    <p:sldId id="297" r:id="rId16"/>
    <p:sldId id="305" r:id="rId17"/>
    <p:sldId id="299" r:id="rId18"/>
    <p:sldId id="301" r:id="rId19"/>
    <p:sldId id="300" r:id="rId20"/>
    <p:sldId id="306" r:id="rId21"/>
    <p:sldId id="302" r:id="rId22"/>
    <p:sldId id="303" r:id="rId23"/>
    <p:sldId id="279" r:id="rId24"/>
    <p:sldId id="298" r:id="rId2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86339"/>
  </p:normalViewPr>
  <p:slideViewPr>
    <p:cSldViewPr>
      <p:cViewPr>
        <p:scale>
          <a:sx n="101" d="100"/>
          <a:sy n="101" d="100"/>
        </p:scale>
        <p:origin x="216" y="-192"/>
      </p:cViewPr>
      <p:guideLst/>
    </p:cSldViewPr>
  </p:slideViewPr>
  <p:outlineViewPr>
    <p:cViewPr>
      <p:scale>
        <a:sx n="33" d="100"/>
        <a:sy n="33" d="100"/>
      </p:scale>
      <p:origin x="0" y="-299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617A7-ECD6-5749-B208-CEA86E3BAFD4}" type="datetimeFigureOut">
              <a:rPr lang="nl-NL" smtClean="0"/>
              <a:t>20-11-16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233B9-5CFB-F94E-B29A-103D85C05DE2}" type="slidenum">
              <a:rPr lang="nl-NL" smtClean="0"/>
              <a:t>‹nr.›</a:t>
            </a:fld>
            <a:endParaRPr lang="nl-NL"/>
          </a:p>
        </p:txBody>
      </p:sp>
    </p:spTree>
    <p:extLst>
      <p:ext uri="{BB962C8B-B14F-4D97-AF65-F5344CB8AC3E}">
        <p14:creationId xmlns:p14="http://schemas.microsoft.com/office/powerpoint/2010/main" val="1884728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Vervolgens gaan Christel en ik ons voorstellen</a:t>
            </a:r>
            <a:r>
              <a:rPr lang="nl-NL" baseline="0" dirty="0" smtClean="0"/>
              <a:t> en maken we de koppeling naar het kloppen. Het doel hiervan.</a:t>
            </a:r>
          </a:p>
          <a:p>
            <a:r>
              <a:rPr lang="nl-NL" baseline="0" dirty="0" smtClean="0"/>
              <a:t>Werkvorm 1: kloppen</a:t>
            </a:r>
          </a:p>
          <a:p>
            <a:r>
              <a:rPr lang="nl-NL" baseline="0" dirty="0" smtClean="0"/>
              <a:t>Werkvorm 2: stellingen</a:t>
            </a:r>
          </a:p>
          <a:p>
            <a:r>
              <a:rPr lang="nl-NL" baseline="0" dirty="0" smtClean="0"/>
              <a:t>Werkvorm 3: staan en zitten.</a:t>
            </a:r>
            <a:endParaRPr lang="nl-NL" dirty="0"/>
          </a:p>
        </p:txBody>
      </p:sp>
      <p:sp>
        <p:nvSpPr>
          <p:cNvPr id="4" name="Tijdelijke aanduiding voor dianummer 3"/>
          <p:cNvSpPr>
            <a:spLocks noGrp="1"/>
          </p:cNvSpPr>
          <p:nvPr>
            <p:ph type="sldNum" sz="quarter" idx="10"/>
          </p:nvPr>
        </p:nvSpPr>
        <p:spPr/>
        <p:txBody>
          <a:bodyPr/>
          <a:lstStyle/>
          <a:p>
            <a:fld id="{8CC233B9-5CFB-F94E-B29A-103D85C05DE2}" type="slidenum">
              <a:rPr lang="nl-NL" smtClean="0"/>
              <a:t>2</a:t>
            </a:fld>
            <a:endParaRPr lang="nl-NL"/>
          </a:p>
        </p:txBody>
      </p:sp>
    </p:spTree>
    <p:extLst>
      <p:ext uri="{BB962C8B-B14F-4D97-AF65-F5344CB8AC3E}">
        <p14:creationId xmlns:p14="http://schemas.microsoft.com/office/powerpoint/2010/main" val="82558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kern="1200" dirty="0" smtClean="0">
                <a:solidFill>
                  <a:schemeClr val="tx1"/>
                </a:solidFill>
                <a:effectLst/>
                <a:latin typeface="+mn-lt"/>
                <a:ea typeface="+mn-ea"/>
                <a:cs typeface="+mn-cs"/>
              </a:rPr>
              <a:t>Werkvorm 3: </a:t>
            </a:r>
            <a:r>
              <a:rPr lang="nl-NL" sz="1200" kern="1200" dirty="0" smtClean="0">
                <a:solidFill>
                  <a:schemeClr val="tx1"/>
                </a:solidFill>
                <a:effectLst/>
                <a:latin typeface="+mn-lt"/>
                <a:ea typeface="+mn-ea"/>
                <a:cs typeface="+mn-cs"/>
              </a:rPr>
              <a:t> ‘Bewegen in de ruimte’.</a:t>
            </a:r>
          </a:p>
          <a:p>
            <a:pPr lvl="0"/>
            <a:r>
              <a:rPr lang="nl-NL" sz="1200" kern="1200" dirty="0" smtClean="0">
                <a:solidFill>
                  <a:schemeClr val="tx1"/>
                </a:solidFill>
                <a:effectLst/>
                <a:latin typeface="+mn-lt"/>
                <a:ea typeface="+mn-ea"/>
                <a:cs typeface="+mn-cs"/>
              </a:rPr>
              <a:t>Loop vrij rond door de ruimte.</a:t>
            </a:r>
          </a:p>
          <a:p>
            <a:r>
              <a:rPr lang="nl-NL" sz="1200" kern="1200" dirty="0" smtClean="0">
                <a:solidFill>
                  <a:schemeClr val="tx1"/>
                </a:solidFill>
                <a:effectLst/>
                <a:latin typeface="+mn-lt"/>
                <a:ea typeface="+mn-ea"/>
                <a:cs typeface="+mn-cs"/>
              </a:rPr>
              <a:t>Benut de ruimte zo ruim mogelijk</a:t>
            </a:r>
            <a:r>
              <a:rPr lang="nl-NL" dirty="0" smtClean="0">
                <a:effectLst/>
              </a:rPr>
              <a:t> </a:t>
            </a:r>
            <a:r>
              <a:rPr lang="nl-NL" sz="1200" kern="1200" dirty="0" smtClean="0">
                <a:solidFill>
                  <a:schemeClr val="tx1"/>
                </a:solidFill>
                <a:effectLst/>
                <a:latin typeface="+mn-lt"/>
                <a:ea typeface="+mn-ea"/>
                <a:cs typeface="+mn-cs"/>
              </a:rPr>
              <a:t>Zorg dat je op ieder plekje komt.</a:t>
            </a:r>
          </a:p>
          <a:p>
            <a:pPr lvl="0"/>
            <a:r>
              <a:rPr lang="nl-NL" sz="1200" kern="1200" dirty="0" smtClean="0">
                <a:solidFill>
                  <a:schemeClr val="tx1"/>
                </a:solidFill>
                <a:effectLst/>
                <a:latin typeface="+mn-lt"/>
                <a:ea typeface="+mn-ea"/>
                <a:cs typeface="+mn-cs"/>
              </a:rPr>
              <a:t>Beweeg op een zo klein mogelijk stukje in de ruimte.</a:t>
            </a:r>
          </a:p>
          <a:p>
            <a:pPr lvl="0"/>
            <a:r>
              <a:rPr lang="nl-NL" sz="1200" kern="1200" dirty="0" smtClean="0">
                <a:solidFill>
                  <a:schemeClr val="tx1"/>
                </a:solidFill>
                <a:effectLst/>
                <a:latin typeface="+mn-lt"/>
                <a:ea typeface="+mn-ea"/>
                <a:cs typeface="+mn-cs"/>
              </a:rPr>
              <a:t>Loop weer gewoon rond. </a:t>
            </a:r>
          </a:p>
          <a:p>
            <a:pPr lvl="0"/>
            <a:r>
              <a:rPr lang="nl-NL" sz="1200" kern="1200" dirty="0" smtClean="0">
                <a:solidFill>
                  <a:schemeClr val="tx1"/>
                </a:solidFill>
                <a:effectLst/>
                <a:latin typeface="+mn-lt"/>
                <a:ea typeface="+mn-ea"/>
                <a:cs typeface="+mn-cs"/>
              </a:rPr>
              <a:t>Ga z.s.m. rondlopen; langzaam; hoog; laag; rond; vierkant etc. </a:t>
            </a:r>
          </a:p>
          <a:p>
            <a:pPr lvl="0"/>
            <a:r>
              <a:rPr lang="nl-NL" sz="1200" kern="1200" dirty="0" smtClean="0">
                <a:solidFill>
                  <a:schemeClr val="tx1"/>
                </a:solidFill>
                <a:effectLst/>
                <a:latin typeface="+mn-lt"/>
                <a:ea typeface="+mn-ea"/>
                <a:cs typeface="+mn-cs"/>
              </a:rPr>
              <a:t>Als je het belletje 1x hoort, stop je.</a:t>
            </a:r>
          </a:p>
          <a:p>
            <a:pPr lvl="0"/>
            <a:r>
              <a:rPr lang="nl-NL" sz="1200" kern="1200" dirty="0" smtClean="0">
                <a:solidFill>
                  <a:schemeClr val="tx1"/>
                </a:solidFill>
                <a:effectLst/>
                <a:latin typeface="+mn-lt"/>
                <a:ea typeface="+mn-ea"/>
                <a:cs typeface="+mn-cs"/>
              </a:rPr>
              <a:t>Als je het belletje 2x hoort ga je door (normaal rondlopen). </a:t>
            </a:r>
          </a:p>
          <a:p>
            <a:pPr lvl="0"/>
            <a:r>
              <a:rPr lang="nl-NL" sz="1200" kern="1200" dirty="0" smtClean="0">
                <a:solidFill>
                  <a:schemeClr val="tx1"/>
                </a:solidFill>
                <a:effectLst/>
                <a:latin typeface="+mn-lt"/>
                <a:ea typeface="+mn-ea"/>
                <a:cs typeface="+mn-cs"/>
              </a:rPr>
              <a:t>Ruimte kleiner maken met een fictieve muur. </a:t>
            </a:r>
            <a:endParaRPr lang="nl-NL" sz="1200" kern="1200" dirty="0" smtClean="0">
              <a:solidFill>
                <a:schemeClr val="tx1"/>
              </a:solidFill>
              <a:effectLst/>
              <a:latin typeface="+mn-lt"/>
              <a:ea typeface="+mn-ea"/>
              <a:cs typeface="+mn-cs"/>
            </a:endParaRPr>
          </a:p>
          <a:p>
            <a:pPr lvl="0"/>
            <a:r>
              <a:rPr lang="nl-NL" sz="1200" kern="1200" dirty="0" smtClean="0">
                <a:solidFill>
                  <a:schemeClr val="tx1"/>
                </a:solidFill>
                <a:effectLst/>
                <a:latin typeface="+mn-lt"/>
                <a:ea typeface="+mn-ea"/>
                <a:cs typeface="+mn-cs"/>
              </a:rPr>
              <a:t>Van 50</a:t>
            </a:r>
            <a:r>
              <a:rPr lang="nl-NL" sz="1200" kern="1200" baseline="0" dirty="0" smtClean="0">
                <a:solidFill>
                  <a:schemeClr val="tx1"/>
                </a:solidFill>
                <a:effectLst/>
                <a:latin typeface="+mn-lt"/>
                <a:ea typeface="+mn-ea"/>
                <a:cs typeface="+mn-cs"/>
              </a:rPr>
              <a:t> seconden tot 3.00 minuten</a:t>
            </a: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8CC233B9-5CFB-F94E-B29A-103D85C05DE2}" type="slidenum">
              <a:rPr lang="nl-NL" smtClean="0"/>
              <a:t>8</a:t>
            </a:fld>
            <a:endParaRPr lang="nl-NL"/>
          </a:p>
        </p:txBody>
      </p:sp>
    </p:spTree>
    <p:extLst>
      <p:ext uri="{BB962C8B-B14F-4D97-AF65-F5344CB8AC3E}">
        <p14:creationId xmlns:p14="http://schemas.microsoft.com/office/powerpoint/2010/main" val="136968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t>
            </a:r>
            <a:r>
              <a:rPr lang="nl-NL" dirty="0" err="1" smtClean="0"/>
              <a:t>christel</a:t>
            </a:r>
            <a:r>
              <a:rPr lang="nl-NL" dirty="0" smtClean="0"/>
              <a:t>,</a:t>
            </a:r>
            <a:r>
              <a:rPr lang="nl-NL" baseline="0" dirty="0" smtClean="0"/>
              <a:t> welke kaartjes pakken we?</a:t>
            </a:r>
            <a:endParaRPr lang="nl-NL" dirty="0"/>
          </a:p>
        </p:txBody>
      </p:sp>
      <p:sp>
        <p:nvSpPr>
          <p:cNvPr id="4" name="Tijdelijke aanduiding voor dianummer 3"/>
          <p:cNvSpPr>
            <a:spLocks noGrp="1"/>
          </p:cNvSpPr>
          <p:nvPr>
            <p:ph type="sldNum" sz="quarter" idx="10"/>
          </p:nvPr>
        </p:nvSpPr>
        <p:spPr/>
        <p:txBody>
          <a:bodyPr/>
          <a:lstStyle/>
          <a:p>
            <a:fld id="{8CC233B9-5CFB-F94E-B29A-103D85C05DE2}" type="slidenum">
              <a:rPr lang="nl-NL" smtClean="0"/>
              <a:t>9</a:t>
            </a:fld>
            <a:endParaRPr lang="nl-NL"/>
          </a:p>
        </p:txBody>
      </p:sp>
    </p:spTree>
    <p:extLst>
      <p:ext uri="{BB962C8B-B14F-4D97-AF65-F5344CB8AC3E}">
        <p14:creationId xmlns:p14="http://schemas.microsoft.com/office/powerpoint/2010/main" val="168460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49D282F-4B2F-B948-89F7-BA232D07411E}"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39A4569D-B2CE-634A-9428-49D8B5582579}" type="slidenum">
              <a:rPr lang="nl-NL" altLang="nl-NL"/>
              <a:pPr/>
              <a:t>‹nr.›</a:t>
            </a:fld>
            <a:endParaRPr lang="nl-NL" altLang="nl-NL"/>
          </a:p>
        </p:txBody>
      </p:sp>
    </p:spTree>
    <p:extLst>
      <p:ext uri="{BB962C8B-B14F-4D97-AF65-F5344CB8AC3E}">
        <p14:creationId xmlns:p14="http://schemas.microsoft.com/office/powerpoint/2010/main" val="18829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531182E-4B61-814F-85AF-AB0618EE5E23}"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EB0FECB8-0011-C249-BC2D-F800D462B66D}" type="slidenum">
              <a:rPr lang="nl-NL" altLang="nl-NL"/>
              <a:pPr/>
              <a:t>‹nr.›</a:t>
            </a:fld>
            <a:endParaRPr lang="nl-NL" altLang="nl-NL"/>
          </a:p>
        </p:txBody>
      </p:sp>
    </p:spTree>
    <p:extLst>
      <p:ext uri="{BB962C8B-B14F-4D97-AF65-F5344CB8AC3E}">
        <p14:creationId xmlns:p14="http://schemas.microsoft.com/office/powerpoint/2010/main" val="6266269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C09110B-A21C-5741-904E-0C23DBA96D0E}"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8E38F457-9436-CD48-B606-AB3484B2954B}" type="slidenum">
              <a:rPr lang="nl-NL" altLang="nl-NL"/>
              <a:pPr/>
              <a:t>‹nr.›</a:t>
            </a:fld>
            <a:endParaRPr lang="nl-NL" altLang="nl-NL"/>
          </a:p>
        </p:txBody>
      </p:sp>
    </p:spTree>
    <p:extLst>
      <p:ext uri="{BB962C8B-B14F-4D97-AF65-F5344CB8AC3E}">
        <p14:creationId xmlns:p14="http://schemas.microsoft.com/office/powerpoint/2010/main" val="18702150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C78C4DF-52B5-574C-8B27-26059AC92634}"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3250DD89-CE3D-B240-9797-A833220DEE73}" type="slidenum">
              <a:rPr lang="nl-NL" altLang="nl-NL"/>
              <a:pPr/>
              <a:t>‹nr.›</a:t>
            </a:fld>
            <a:endParaRPr lang="nl-NL" altLang="nl-NL"/>
          </a:p>
        </p:txBody>
      </p:sp>
    </p:spTree>
    <p:extLst>
      <p:ext uri="{BB962C8B-B14F-4D97-AF65-F5344CB8AC3E}">
        <p14:creationId xmlns:p14="http://schemas.microsoft.com/office/powerpoint/2010/main" val="21335702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F2E2A88-367C-E34A-86A5-3DD2B350435F}"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95178FAE-EA4A-474B-A3D8-F2932A224741}" type="slidenum">
              <a:rPr lang="nl-NL" altLang="nl-NL"/>
              <a:pPr/>
              <a:t>‹nr.›</a:t>
            </a:fld>
            <a:endParaRPr lang="nl-NL" altLang="nl-NL"/>
          </a:p>
        </p:txBody>
      </p:sp>
    </p:spTree>
    <p:extLst>
      <p:ext uri="{BB962C8B-B14F-4D97-AF65-F5344CB8AC3E}">
        <p14:creationId xmlns:p14="http://schemas.microsoft.com/office/powerpoint/2010/main" val="2325650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B9ECB88-5AD2-BC46-AD81-863E6D9FCC0A}"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DB51F27D-CD3C-1E41-A6EC-37A8CE21B9FD}" type="slidenum">
              <a:rPr lang="nl-NL" altLang="nl-NL"/>
              <a:pPr/>
              <a:t>‹nr.›</a:t>
            </a:fld>
            <a:endParaRPr lang="nl-NL" altLang="nl-NL"/>
          </a:p>
        </p:txBody>
      </p:sp>
    </p:spTree>
    <p:extLst>
      <p:ext uri="{BB962C8B-B14F-4D97-AF65-F5344CB8AC3E}">
        <p14:creationId xmlns:p14="http://schemas.microsoft.com/office/powerpoint/2010/main" val="3006754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2AC989E-35E9-B247-818C-EEFE96091CE3}"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595DFE9C-8CFE-404F-AD1B-8F8EE0AC4243}" type="slidenum">
              <a:rPr lang="nl-NL" altLang="nl-NL"/>
              <a:pPr/>
              <a:t>‹nr.›</a:t>
            </a:fld>
            <a:endParaRPr lang="nl-NL" altLang="nl-NL"/>
          </a:p>
        </p:txBody>
      </p:sp>
    </p:spTree>
    <p:extLst>
      <p:ext uri="{BB962C8B-B14F-4D97-AF65-F5344CB8AC3E}">
        <p14:creationId xmlns:p14="http://schemas.microsoft.com/office/powerpoint/2010/main" val="4234180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C01BBF4-FAEF-824B-80D9-E03E8CA8805C}"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6376FA5A-FD63-4143-B3DF-0B1CBAF732CD}" type="slidenum">
              <a:rPr lang="nl-NL" altLang="nl-NL"/>
              <a:pPr/>
              <a:t>‹nr.›</a:t>
            </a:fld>
            <a:endParaRPr lang="nl-NL" altLang="nl-NL"/>
          </a:p>
        </p:txBody>
      </p:sp>
    </p:spTree>
    <p:extLst>
      <p:ext uri="{BB962C8B-B14F-4D97-AF65-F5344CB8AC3E}">
        <p14:creationId xmlns:p14="http://schemas.microsoft.com/office/powerpoint/2010/main" val="17733732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7071B5E-0D75-2F45-B059-C717B0EEFCD0}"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D602553-AD13-DA4E-94BD-C51214478E00}" type="slidenum">
              <a:rPr lang="nl-NL" altLang="nl-NL"/>
              <a:pPr/>
              <a:t>‹nr.›</a:t>
            </a:fld>
            <a:endParaRPr lang="nl-NL" altLang="nl-NL"/>
          </a:p>
        </p:txBody>
      </p:sp>
    </p:spTree>
    <p:extLst>
      <p:ext uri="{BB962C8B-B14F-4D97-AF65-F5344CB8AC3E}">
        <p14:creationId xmlns:p14="http://schemas.microsoft.com/office/powerpoint/2010/main" val="1585583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AF34795-1C42-2B41-AFE6-21982F06289A}"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7603406-7BB6-4044-B320-7AB4EB48FBA2}" type="slidenum">
              <a:rPr lang="nl-NL" altLang="nl-NL"/>
              <a:pPr/>
              <a:t>‹nr.›</a:t>
            </a:fld>
            <a:endParaRPr lang="nl-NL" altLang="nl-NL"/>
          </a:p>
        </p:txBody>
      </p:sp>
    </p:spTree>
    <p:extLst>
      <p:ext uri="{BB962C8B-B14F-4D97-AF65-F5344CB8AC3E}">
        <p14:creationId xmlns:p14="http://schemas.microsoft.com/office/powerpoint/2010/main" val="20111048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6C517AC-BA92-CD4C-AFE4-35F4CCFC6917}"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E2E36854-5DC3-6A49-BFF7-13DCDB14688A}" type="slidenum">
              <a:rPr lang="nl-NL" altLang="nl-NL"/>
              <a:pPr/>
              <a:t>‹nr.›</a:t>
            </a:fld>
            <a:endParaRPr lang="nl-NL" altLang="nl-NL"/>
          </a:p>
        </p:txBody>
      </p:sp>
    </p:spTree>
    <p:extLst>
      <p:ext uri="{BB962C8B-B14F-4D97-AF65-F5344CB8AC3E}">
        <p14:creationId xmlns:p14="http://schemas.microsoft.com/office/powerpoint/2010/main" val="13938585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A5AD28B-5691-E944-820A-CDF7926A2376}"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A5DD685E-5F33-0141-AE4F-C44148F67FD8}" type="slidenum">
              <a:rPr lang="nl-NL" altLang="nl-NL"/>
              <a:pPr/>
              <a:t>‹nr.›</a:t>
            </a:fld>
            <a:endParaRPr lang="nl-NL" altLang="nl-NL"/>
          </a:p>
        </p:txBody>
      </p:sp>
    </p:spTree>
    <p:extLst>
      <p:ext uri="{BB962C8B-B14F-4D97-AF65-F5344CB8AC3E}">
        <p14:creationId xmlns:p14="http://schemas.microsoft.com/office/powerpoint/2010/main" val="182850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CF77525-626A-304E-83BF-8E6C02AA0E06}"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E95EB258-EF68-7645-B9BB-BFB0854253DE}" type="slidenum">
              <a:rPr lang="nl-NL" altLang="nl-NL"/>
              <a:pPr/>
              <a:t>‹nr.›</a:t>
            </a:fld>
            <a:endParaRPr lang="nl-NL" altLang="nl-NL"/>
          </a:p>
        </p:txBody>
      </p:sp>
    </p:spTree>
    <p:extLst>
      <p:ext uri="{BB962C8B-B14F-4D97-AF65-F5344CB8AC3E}">
        <p14:creationId xmlns:p14="http://schemas.microsoft.com/office/powerpoint/2010/main" val="4595286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68D4B03-DD92-A443-B255-0D6A38886DA5}"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A9D3B098-3E93-D74A-8BE1-3A2165AC41B6}" type="slidenum">
              <a:rPr lang="nl-NL" altLang="nl-NL"/>
              <a:pPr/>
              <a:t>‹nr.›</a:t>
            </a:fld>
            <a:endParaRPr lang="nl-NL" altLang="nl-NL"/>
          </a:p>
        </p:txBody>
      </p:sp>
    </p:spTree>
    <p:extLst>
      <p:ext uri="{BB962C8B-B14F-4D97-AF65-F5344CB8AC3E}">
        <p14:creationId xmlns:p14="http://schemas.microsoft.com/office/powerpoint/2010/main" val="123216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A1A86D5-2756-4D46-B77E-A90A14DAB5F3}"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B4901E0D-0A6F-DD49-AD72-8E34CA4576A4}" type="slidenum">
              <a:rPr lang="nl-NL" altLang="nl-NL"/>
              <a:pPr/>
              <a:t>‹nr.›</a:t>
            </a:fld>
            <a:endParaRPr lang="nl-NL" altLang="nl-NL"/>
          </a:p>
        </p:txBody>
      </p:sp>
    </p:spTree>
    <p:extLst>
      <p:ext uri="{BB962C8B-B14F-4D97-AF65-F5344CB8AC3E}">
        <p14:creationId xmlns:p14="http://schemas.microsoft.com/office/powerpoint/2010/main" val="94664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18D60F7-7F7D-F44C-8DEF-1111599BE3D1}"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A5D20491-5C61-2541-8A0F-67144D24C40B}" type="slidenum">
              <a:rPr lang="nl-NL" altLang="nl-NL"/>
              <a:pPr/>
              <a:t>‹nr.›</a:t>
            </a:fld>
            <a:endParaRPr lang="nl-NL" altLang="nl-NL"/>
          </a:p>
        </p:txBody>
      </p:sp>
    </p:spTree>
    <p:extLst>
      <p:ext uri="{BB962C8B-B14F-4D97-AF65-F5344CB8AC3E}">
        <p14:creationId xmlns:p14="http://schemas.microsoft.com/office/powerpoint/2010/main" val="1637455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FB41C63-91D9-CF4F-ACD0-93C41BCF5BCC}"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C90178EF-1CF3-9046-B818-A4F2ED414DC9}" type="slidenum">
              <a:rPr lang="nl-NL" altLang="nl-NL"/>
              <a:pPr/>
              <a:t>‹nr.›</a:t>
            </a:fld>
            <a:endParaRPr lang="nl-NL" altLang="nl-NL"/>
          </a:p>
        </p:txBody>
      </p:sp>
    </p:spTree>
    <p:extLst>
      <p:ext uri="{BB962C8B-B14F-4D97-AF65-F5344CB8AC3E}">
        <p14:creationId xmlns:p14="http://schemas.microsoft.com/office/powerpoint/2010/main" val="707467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6A23BEE-6FEA-4E41-9578-8EB1A096A37B}"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6FBCB61E-FAE3-8D45-B95A-F3220B59033F}" type="slidenum">
              <a:rPr lang="nl-NL" altLang="nl-NL"/>
              <a:pPr/>
              <a:t>‹nr.›</a:t>
            </a:fld>
            <a:endParaRPr lang="nl-NL" altLang="nl-NL"/>
          </a:p>
        </p:txBody>
      </p:sp>
    </p:spTree>
    <p:extLst>
      <p:ext uri="{BB962C8B-B14F-4D97-AF65-F5344CB8AC3E}">
        <p14:creationId xmlns:p14="http://schemas.microsoft.com/office/powerpoint/2010/main" val="1932634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125FF86-AEAE-A942-AE0B-7D7229C7F523}"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557C4A24-C105-A442-80D5-5E6A390F770B}" type="slidenum">
              <a:rPr lang="nl-NL" altLang="nl-NL"/>
              <a:pPr/>
              <a:t>‹nr.›</a:t>
            </a:fld>
            <a:endParaRPr lang="nl-NL" altLang="nl-NL"/>
          </a:p>
        </p:txBody>
      </p:sp>
    </p:spTree>
    <p:extLst>
      <p:ext uri="{BB962C8B-B14F-4D97-AF65-F5344CB8AC3E}">
        <p14:creationId xmlns:p14="http://schemas.microsoft.com/office/powerpoint/2010/main" val="1099090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B0BC3D0-7545-9840-ADC3-1FEB4770291B}"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0DB9462-23D4-6341-AEDE-20F0E501A4FA}" type="slidenum">
              <a:rPr lang="nl-NL" altLang="nl-NL"/>
              <a:pPr/>
              <a:t>‹nr.›</a:t>
            </a:fld>
            <a:endParaRPr lang="nl-NL" altLang="nl-NL"/>
          </a:p>
        </p:txBody>
      </p:sp>
    </p:spTree>
    <p:extLst>
      <p:ext uri="{BB962C8B-B14F-4D97-AF65-F5344CB8AC3E}">
        <p14:creationId xmlns:p14="http://schemas.microsoft.com/office/powerpoint/2010/main" val="1911034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B403A7D-8804-FC46-80AA-5C7C060D8AEB}"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534CA1BF-223D-6041-97B1-86335FBB404A}" type="slidenum">
              <a:rPr lang="nl-NL" altLang="nl-NL"/>
              <a:pPr/>
              <a:t>‹nr.›</a:t>
            </a:fld>
            <a:endParaRPr lang="nl-NL" altLang="nl-NL"/>
          </a:p>
        </p:txBody>
      </p:sp>
    </p:spTree>
    <p:extLst>
      <p:ext uri="{BB962C8B-B14F-4D97-AF65-F5344CB8AC3E}">
        <p14:creationId xmlns:p14="http://schemas.microsoft.com/office/powerpoint/2010/main" val="990677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A07AE7F-BE91-964D-B250-606C34CFE178}"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99704AC4-EAE9-B249-A18A-6BB62052AD8A}" type="slidenum">
              <a:rPr lang="nl-NL" altLang="nl-NL"/>
              <a:pPr/>
              <a:t>‹nr.›</a:t>
            </a:fld>
            <a:endParaRPr lang="nl-NL" altLang="nl-NL"/>
          </a:p>
        </p:txBody>
      </p:sp>
    </p:spTree>
    <p:extLst>
      <p:ext uri="{BB962C8B-B14F-4D97-AF65-F5344CB8AC3E}">
        <p14:creationId xmlns:p14="http://schemas.microsoft.com/office/powerpoint/2010/main" val="875355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B22D6A8-7DF9-BD4A-B0F0-20AD0F8B7645}"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57B071D8-FDE6-F745-A3E3-585EAD192237}" type="slidenum">
              <a:rPr lang="nl-NL" altLang="nl-NL"/>
              <a:pPr/>
              <a:t>‹nr.›</a:t>
            </a:fld>
            <a:endParaRPr lang="nl-NL" altLang="nl-NL"/>
          </a:p>
        </p:txBody>
      </p:sp>
    </p:spTree>
    <p:extLst>
      <p:ext uri="{BB962C8B-B14F-4D97-AF65-F5344CB8AC3E}">
        <p14:creationId xmlns:p14="http://schemas.microsoft.com/office/powerpoint/2010/main" val="1104362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24F7705-BF40-7649-AB02-092E90AD5DF5}"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A8AC8B25-BBA4-DD48-8487-2C32F879247D}" type="slidenum">
              <a:rPr lang="nl-NL" altLang="nl-NL"/>
              <a:pPr/>
              <a:t>‹nr.›</a:t>
            </a:fld>
            <a:endParaRPr lang="nl-NL" altLang="nl-NL"/>
          </a:p>
        </p:txBody>
      </p:sp>
    </p:spTree>
    <p:extLst>
      <p:ext uri="{BB962C8B-B14F-4D97-AF65-F5344CB8AC3E}">
        <p14:creationId xmlns:p14="http://schemas.microsoft.com/office/powerpoint/2010/main" val="1828990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67A965B-B5A5-E542-B49F-8CCC74372DF2}"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B6E24883-E434-7D48-BE88-AEEF74406A51}" type="slidenum">
              <a:rPr lang="nl-NL" altLang="nl-NL"/>
              <a:pPr/>
              <a:t>‹nr.›</a:t>
            </a:fld>
            <a:endParaRPr lang="nl-NL" altLang="nl-NL"/>
          </a:p>
        </p:txBody>
      </p:sp>
    </p:spTree>
    <p:extLst>
      <p:ext uri="{BB962C8B-B14F-4D97-AF65-F5344CB8AC3E}">
        <p14:creationId xmlns:p14="http://schemas.microsoft.com/office/powerpoint/2010/main" val="761620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140FD67-8009-2040-BAF7-E4169423DFC0}"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F2AD052-97CE-B745-B89B-F752AA48B68D}" type="slidenum">
              <a:rPr lang="nl-NL" altLang="nl-NL"/>
              <a:pPr/>
              <a:t>‹nr.›</a:t>
            </a:fld>
            <a:endParaRPr lang="nl-NL" altLang="nl-NL"/>
          </a:p>
        </p:txBody>
      </p:sp>
    </p:spTree>
    <p:extLst>
      <p:ext uri="{BB962C8B-B14F-4D97-AF65-F5344CB8AC3E}">
        <p14:creationId xmlns:p14="http://schemas.microsoft.com/office/powerpoint/2010/main" val="1551745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CB30BF5-0176-7345-8946-CB8DD907DB2B}"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E78C7D04-04D6-844D-9A0A-242DE0865119}" type="slidenum">
              <a:rPr lang="nl-NL" altLang="nl-NL"/>
              <a:pPr/>
              <a:t>‹nr.›</a:t>
            </a:fld>
            <a:endParaRPr lang="nl-NL" altLang="nl-NL"/>
          </a:p>
        </p:txBody>
      </p:sp>
    </p:spTree>
    <p:extLst>
      <p:ext uri="{BB962C8B-B14F-4D97-AF65-F5344CB8AC3E}">
        <p14:creationId xmlns:p14="http://schemas.microsoft.com/office/powerpoint/2010/main" val="1139679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BE0A978-C441-8643-A857-1790A91FE2E1}"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026B7813-38BB-9F4E-B9E8-E4F1DBD5E4C3}" type="slidenum">
              <a:rPr lang="nl-NL" altLang="nl-NL"/>
              <a:pPr/>
              <a:t>‹nr.›</a:t>
            </a:fld>
            <a:endParaRPr lang="nl-NL" altLang="nl-NL"/>
          </a:p>
        </p:txBody>
      </p:sp>
    </p:spTree>
    <p:extLst>
      <p:ext uri="{BB962C8B-B14F-4D97-AF65-F5344CB8AC3E}">
        <p14:creationId xmlns:p14="http://schemas.microsoft.com/office/powerpoint/2010/main" val="11922384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5FB7A85-0E54-B748-BCED-B8C481D1A008}"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0FECD12F-3B3C-1540-B2E1-2621742075EE}" type="slidenum">
              <a:rPr lang="nl-NL" altLang="nl-NL"/>
              <a:pPr/>
              <a:t>‹nr.›</a:t>
            </a:fld>
            <a:endParaRPr lang="nl-NL" altLang="nl-NL"/>
          </a:p>
        </p:txBody>
      </p:sp>
    </p:spTree>
    <p:extLst>
      <p:ext uri="{BB962C8B-B14F-4D97-AF65-F5344CB8AC3E}">
        <p14:creationId xmlns:p14="http://schemas.microsoft.com/office/powerpoint/2010/main" val="1928530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1AFC4AB-C9C1-A249-9919-F1F47B8A6EA6}"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F2855B8D-2117-D24D-B49D-586CD6376BC8}" type="slidenum">
              <a:rPr lang="nl-NL" altLang="nl-NL"/>
              <a:pPr/>
              <a:t>‹nr.›</a:t>
            </a:fld>
            <a:endParaRPr lang="nl-NL" altLang="nl-NL"/>
          </a:p>
        </p:txBody>
      </p:sp>
    </p:spTree>
    <p:extLst>
      <p:ext uri="{BB962C8B-B14F-4D97-AF65-F5344CB8AC3E}">
        <p14:creationId xmlns:p14="http://schemas.microsoft.com/office/powerpoint/2010/main" val="839076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92F5BBA-66EC-6F47-922C-273E236CCE0F}"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567328EE-2491-7142-B6D0-9027AD2CA60D}" type="slidenum">
              <a:rPr lang="nl-NL" altLang="nl-NL"/>
              <a:pPr/>
              <a:t>‹nr.›</a:t>
            </a:fld>
            <a:endParaRPr lang="nl-NL" altLang="nl-NL"/>
          </a:p>
        </p:txBody>
      </p:sp>
    </p:spTree>
    <p:extLst>
      <p:ext uri="{BB962C8B-B14F-4D97-AF65-F5344CB8AC3E}">
        <p14:creationId xmlns:p14="http://schemas.microsoft.com/office/powerpoint/2010/main" val="1978571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87190C2-045D-0843-9FE5-B9BCE23EF099}"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850CCC1D-E7B8-1945-8A0A-4A8EAAFE5A52}" type="slidenum">
              <a:rPr lang="nl-NL" altLang="nl-NL"/>
              <a:pPr/>
              <a:t>‹nr.›</a:t>
            </a:fld>
            <a:endParaRPr lang="nl-NL" altLang="nl-NL"/>
          </a:p>
        </p:txBody>
      </p:sp>
    </p:spTree>
    <p:extLst>
      <p:ext uri="{BB962C8B-B14F-4D97-AF65-F5344CB8AC3E}">
        <p14:creationId xmlns:p14="http://schemas.microsoft.com/office/powerpoint/2010/main" val="65935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CFD20D0-F8BC-364C-919E-BEE4A70078EC}"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CD817E46-77EB-1A42-9D1A-E9EFD8170607}" type="slidenum">
              <a:rPr lang="nl-NL" altLang="nl-NL"/>
              <a:pPr/>
              <a:t>‹nr.›</a:t>
            </a:fld>
            <a:endParaRPr lang="nl-NL" altLang="nl-NL"/>
          </a:p>
        </p:txBody>
      </p:sp>
    </p:spTree>
    <p:extLst>
      <p:ext uri="{BB962C8B-B14F-4D97-AF65-F5344CB8AC3E}">
        <p14:creationId xmlns:p14="http://schemas.microsoft.com/office/powerpoint/2010/main" val="6952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00AB75C-A6E0-644F-88AE-54FE1B2A3793}"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C6F3307C-1CD5-FC4C-ABAB-1E5433C6AF5D}" type="slidenum">
              <a:rPr lang="nl-NL" altLang="nl-NL"/>
              <a:pPr/>
              <a:t>‹nr.›</a:t>
            </a:fld>
            <a:endParaRPr lang="nl-NL" altLang="nl-NL"/>
          </a:p>
        </p:txBody>
      </p:sp>
    </p:spTree>
    <p:extLst>
      <p:ext uri="{BB962C8B-B14F-4D97-AF65-F5344CB8AC3E}">
        <p14:creationId xmlns:p14="http://schemas.microsoft.com/office/powerpoint/2010/main" val="312132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37AC35C-ACEF-5B48-A82A-4A305423C267}"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CB6FF52-9F09-7443-B387-922DCA31B104}" type="slidenum">
              <a:rPr lang="nl-NL" altLang="nl-NL"/>
              <a:pPr/>
              <a:t>‹nr.›</a:t>
            </a:fld>
            <a:endParaRPr lang="nl-NL" altLang="nl-NL"/>
          </a:p>
        </p:txBody>
      </p:sp>
    </p:spTree>
    <p:extLst>
      <p:ext uri="{BB962C8B-B14F-4D97-AF65-F5344CB8AC3E}">
        <p14:creationId xmlns:p14="http://schemas.microsoft.com/office/powerpoint/2010/main" val="349387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632A914-1879-4040-8695-DD08372308D1}"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42BC9EB5-F226-2943-9C7C-1BCF60B1AC57}" type="slidenum">
              <a:rPr lang="nl-NL" altLang="nl-NL"/>
              <a:pPr/>
              <a:t>‹nr.›</a:t>
            </a:fld>
            <a:endParaRPr lang="nl-NL" altLang="nl-NL"/>
          </a:p>
        </p:txBody>
      </p:sp>
    </p:spTree>
    <p:extLst>
      <p:ext uri="{BB962C8B-B14F-4D97-AF65-F5344CB8AC3E}">
        <p14:creationId xmlns:p14="http://schemas.microsoft.com/office/powerpoint/2010/main" val="933337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BC89578-1824-7541-AE8F-6A42CF8FF29E}"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F9F817EB-AC2A-9E4A-B4F9-9BEAD38648BB}" type="slidenum">
              <a:rPr lang="nl-NL" altLang="nl-NL"/>
              <a:pPr/>
              <a:t>‹nr.›</a:t>
            </a:fld>
            <a:endParaRPr lang="nl-NL" altLang="nl-NL"/>
          </a:p>
        </p:txBody>
      </p:sp>
    </p:spTree>
    <p:extLst>
      <p:ext uri="{BB962C8B-B14F-4D97-AF65-F5344CB8AC3E}">
        <p14:creationId xmlns:p14="http://schemas.microsoft.com/office/powerpoint/2010/main" val="1383376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FA9054A-3701-3849-A1F2-41BE467C2760}"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C5BB97F-03C9-E547-8A38-F5C70F549EC7}" type="slidenum">
              <a:rPr lang="nl-NL" altLang="nl-NL"/>
              <a:pPr/>
              <a:t>‹nr.›</a:t>
            </a:fld>
            <a:endParaRPr lang="nl-NL" altLang="nl-NL"/>
          </a:p>
        </p:txBody>
      </p:sp>
    </p:spTree>
    <p:extLst>
      <p:ext uri="{BB962C8B-B14F-4D97-AF65-F5344CB8AC3E}">
        <p14:creationId xmlns:p14="http://schemas.microsoft.com/office/powerpoint/2010/main" val="1746671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7AB87911-50B6-3F41-9F08-F7EDEEDA1D65}"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C84DE3D2-E48D-C642-9FA6-03C2FE7BAB68}" type="slidenum">
              <a:rPr lang="nl-NL" altLang="nl-NL"/>
              <a:pPr/>
              <a:t>‹nr.›</a:t>
            </a:fld>
            <a:endParaRPr lang="nl-NL" altLang="nl-NL"/>
          </a:p>
        </p:txBody>
      </p:sp>
    </p:spTree>
    <p:extLst>
      <p:ext uri="{BB962C8B-B14F-4D97-AF65-F5344CB8AC3E}">
        <p14:creationId xmlns:p14="http://schemas.microsoft.com/office/powerpoint/2010/main" val="2035552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E55008B5-C31D-394F-B56D-EFC01C239B7D}"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3506EF4-416B-5A4F-96DA-300B3038E0D1}" type="slidenum">
              <a:rPr lang="nl-NL" altLang="nl-NL"/>
              <a:pPr/>
              <a:t>‹nr.›</a:t>
            </a:fld>
            <a:endParaRPr lang="nl-NL" altLang="nl-NL"/>
          </a:p>
        </p:txBody>
      </p:sp>
    </p:spTree>
    <p:extLst>
      <p:ext uri="{BB962C8B-B14F-4D97-AF65-F5344CB8AC3E}">
        <p14:creationId xmlns:p14="http://schemas.microsoft.com/office/powerpoint/2010/main" val="210897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4CDCF942-2AAC-B547-9A70-B275449D1A76}"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B374796-565A-D144-AA9D-6DD8AE5764D5}" type="slidenum">
              <a:rPr lang="nl-NL" altLang="nl-NL"/>
              <a:pPr/>
              <a:t>‹nr.›</a:t>
            </a:fld>
            <a:endParaRPr lang="nl-NL" altLang="nl-NL"/>
          </a:p>
        </p:txBody>
      </p:sp>
    </p:spTree>
    <p:extLst>
      <p:ext uri="{BB962C8B-B14F-4D97-AF65-F5344CB8AC3E}">
        <p14:creationId xmlns:p14="http://schemas.microsoft.com/office/powerpoint/2010/main" val="1207458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8F679039-A765-B74B-9490-B2B5B85ADB4F}"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2C6BCAF-AE8B-5042-8E2B-21F1F4DADC08}" type="slidenum">
              <a:rPr lang="nl-NL" altLang="nl-NL"/>
              <a:pPr/>
              <a:t>‹nr.›</a:t>
            </a:fld>
            <a:endParaRPr lang="nl-NL" altLang="nl-NL"/>
          </a:p>
        </p:txBody>
      </p:sp>
    </p:spTree>
    <p:extLst>
      <p:ext uri="{BB962C8B-B14F-4D97-AF65-F5344CB8AC3E}">
        <p14:creationId xmlns:p14="http://schemas.microsoft.com/office/powerpoint/2010/main" val="302931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7F44FCB1-0E0F-584C-A437-84C14A89CE71}"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1FF9CFE-6C41-5C4C-B531-46B4CEEDFEB7}" type="slidenum">
              <a:rPr lang="nl-NL" altLang="nl-NL"/>
              <a:pPr/>
              <a:t>‹nr.›</a:t>
            </a:fld>
            <a:endParaRPr lang="nl-NL" altLang="nl-NL"/>
          </a:p>
        </p:txBody>
      </p:sp>
    </p:spTree>
    <p:extLst>
      <p:ext uri="{BB962C8B-B14F-4D97-AF65-F5344CB8AC3E}">
        <p14:creationId xmlns:p14="http://schemas.microsoft.com/office/powerpoint/2010/main" val="183835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DFCB481A-2BF5-374D-962E-6CC25A91F57D}"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431B68D-81D6-BE40-B66A-210B1DBD9B6B}" type="slidenum">
              <a:rPr lang="nl-NL" altLang="nl-NL"/>
              <a:pPr/>
              <a:t>‹nr.›</a:t>
            </a:fld>
            <a:endParaRPr lang="nl-NL" altLang="nl-NL"/>
          </a:p>
        </p:txBody>
      </p:sp>
    </p:spTree>
    <p:extLst>
      <p:ext uri="{BB962C8B-B14F-4D97-AF65-F5344CB8AC3E}">
        <p14:creationId xmlns:p14="http://schemas.microsoft.com/office/powerpoint/2010/main" val="163527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6CBA83B-5489-BB4F-B388-0F22050ED1B7}"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CF39428-9F3D-204F-8DCA-123DD06A801F}" type="slidenum">
              <a:rPr lang="nl-NL" altLang="nl-NL"/>
              <a:pPr/>
              <a:t>‹nr.›</a:t>
            </a:fld>
            <a:endParaRPr lang="nl-NL" altLang="nl-NL"/>
          </a:p>
        </p:txBody>
      </p:sp>
    </p:spTree>
    <p:extLst>
      <p:ext uri="{BB962C8B-B14F-4D97-AF65-F5344CB8AC3E}">
        <p14:creationId xmlns:p14="http://schemas.microsoft.com/office/powerpoint/2010/main" val="1858584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06AB3CC4-0D14-3745-ACD6-592F767C04CA}"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2BCE59F-CB3A-804D-A4E7-279AE82E0481}" type="slidenum">
              <a:rPr lang="nl-NL" altLang="nl-NL"/>
              <a:pPr/>
              <a:t>‹nr.›</a:t>
            </a:fld>
            <a:endParaRPr lang="nl-NL" altLang="nl-NL"/>
          </a:p>
        </p:txBody>
      </p:sp>
    </p:spTree>
    <p:extLst>
      <p:ext uri="{BB962C8B-B14F-4D97-AF65-F5344CB8AC3E}">
        <p14:creationId xmlns:p14="http://schemas.microsoft.com/office/powerpoint/2010/main" val="598303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BC28DD54-E043-A64C-8519-7BD9D7EC1BC6}"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476FF215-1163-884A-BEA9-D1DEEAB9D906}" type="slidenum">
              <a:rPr lang="nl-NL" altLang="nl-NL"/>
              <a:pPr/>
              <a:t>‹nr.›</a:t>
            </a:fld>
            <a:endParaRPr lang="nl-NL" altLang="nl-NL"/>
          </a:p>
        </p:txBody>
      </p:sp>
    </p:spTree>
    <p:extLst>
      <p:ext uri="{BB962C8B-B14F-4D97-AF65-F5344CB8AC3E}">
        <p14:creationId xmlns:p14="http://schemas.microsoft.com/office/powerpoint/2010/main" val="1169800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39279FC3-86B5-3146-ADCA-5AEB30CA925C}"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48F3EFF-B548-A646-A8A8-0A44665852C6}" type="slidenum">
              <a:rPr lang="nl-NL" altLang="nl-NL"/>
              <a:pPr/>
              <a:t>‹nr.›</a:t>
            </a:fld>
            <a:endParaRPr lang="nl-NL" altLang="nl-NL"/>
          </a:p>
        </p:txBody>
      </p:sp>
    </p:spTree>
    <p:extLst>
      <p:ext uri="{BB962C8B-B14F-4D97-AF65-F5344CB8AC3E}">
        <p14:creationId xmlns:p14="http://schemas.microsoft.com/office/powerpoint/2010/main" val="619038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C270FFE8-089A-C24D-B60F-4C204FDD0323}"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6AC6618B-61A8-DD43-8DDD-76020F32B67B}" type="slidenum">
              <a:rPr lang="nl-NL" altLang="nl-NL"/>
              <a:pPr/>
              <a:t>‹nr.›</a:t>
            </a:fld>
            <a:endParaRPr lang="nl-NL" altLang="nl-NL"/>
          </a:p>
        </p:txBody>
      </p:sp>
    </p:spTree>
    <p:extLst>
      <p:ext uri="{BB962C8B-B14F-4D97-AF65-F5344CB8AC3E}">
        <p14:creationId xmlns:p14="http://schemas.microsoft.com/office/powerpoint/2010/main" val="1771955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ea typeface="+mn-ea"/>
              </a:defRPr>
            </a:lvl1pPr>
          </a:lstStyle>
          <a:p>
            <a:pPr>
              <a:defRPr/>
            </a:pPr>
            <a:fld id="{9968D3E3-4120-B147-BFE2-4FDCE3CF8D86}"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ea typeface="+mn-ea"/>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B39DC454-C08E-C84B-9526-9A61DADDF352}" type="slidenum">
              <a:rPr lang="nl-NL" altLang="nl-NL"/>
              <a:pPr/>
              <a:t>‹nr.›</a:t>
            </a:fld>
            <a:endParaRPr lang="nl-NL" altLang="nl-NL"/>
          </a:p>
        </p:txBody>
      </p:sp>
    </p:spTree>
    <p:extLst>
      <p:ext uri="{BB962C8B-B14F-4D97-AF65-F5344CB8AC3E}">
        <p14:creationId xmlns:p14="http://schemas.microsoft.com/office/powerpoint/2010/main" val="2104473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5012383-BC22-9C4E-A5CD-FA6B69679EBE}"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32AD6CFF-95E8-3248-BE79-947C1DB64844}" type="slidenum">
              <a:rPr lang="nl-NL" altLang="nl-NL"/>
              <a:pPr/>
              <a:t>‹nr.›</a:t>
            </a:fld>
            <a:endParaRPr lang="nl-NL" altLang="nl-NL"/>
          </a:p>
        </p:txBody>
      </p:sp>
    </p:spTree>
    <p:extLst>
      <p:ext uri="{BB962C8B-B14F-4D97-AF65-F5344CB8AC3E}">
        <p14:creationId xmlns:p14="http://schemas.microsoft.com/office/powerpoint/2010/main" val="8265155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E8A551D-59AA-A140-8065-7AFE6DCF47BE}"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05429DD1-EFCF-FC49-87CD-0CF016597D43}" type="slidenum">
              <a:rPr lang="nl-NL" altLang="nl-NL"/>
              <a:pPr/>
              <a:t>‹nr.›</a:t>
            </a:fld>
            <a:endParaRPr lang="nl-NL" altLang="nl-NL"/>
          </a:p>
        </p:txBody>
      </p:sp>
    </p:spTree>
    <p:extLst>
      <p:ext uri="{BB962C8B-B14F-4D97-AF65-F5344CB8AC3E}">
        <p14:creationId xmlns:p14="http://schemas.microsoft.com/office/powerpoint/2010/main" val="1322989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D230FC6-499D-0349-877E-CA6FCF3DAFFD}"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1F1650F7-B720-094D-B548-7CDFBBDFEF52}" type="slidenum">
              <a:rPr lang="nl-NL" altLang="nl-NL"/>
              <a:pPr/>
              <a:t>‹nr.›</a:t>
            </a:fld>
            <a:endParaRPr lang="nl-NL" altLang="nl-NL"/>
          </a:p>
        </p:txBody>
      </p:sp>
    </p:spTree>
    <p:extLst>
      <p:ext uri="{BB962C8B-B14F-4D97-AF65-F5344CB8AC3E}">
        <p14:creationId xmlns:p14="http://schemas.microsoft.com/office/powerpoint/2010/main" val="444022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97FDEA8-E94D-DC49-AC10-72E154D40E2D}"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EA80016C-6EFB-214A-9EF4-644414ABF96B}" type="slidenum">
              <a:rPr lang="nl-NL" altLang="nl-NL"/>
              <a:pPr/>
              <a:t>‹nr.›</a:t>
            </a:fld>
            <a:endParaRPr lang="nl-NL" altLang="nl-NL"/>
          </a:p>
        </p:txBody>
      </p:sp>
    </p:spTree>
    <p:extLst>
      <p:ext uri="{BB962C8B-B14F-4D97-AF65-F5344CB8AC3E}">
        <p14:creationId xmlns:p14="http://schemas.microsoft.com/office/powerpoint/2010/main" val="1723832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DCDC12B-DAFD-6646-9430-231991A42542}"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9E8A7D4-973A-B24E-A6CA-C3771D5D4BFF}" type="slidenum">
              <a:rPr lang="nl-NL" altLang="nl-NL"/>
              <a:pPr/>
              <a:t>‹nr.›</a:t>
            </a:fld>
            <a:endParaRPr lang="nl-NL" altLang="nl-NL"/>
          </a:p>
        </p:txBody>
      </p:sp>
    </p:spTree>
    <p:extLst>
      <p:ext uri="{BB962C8B-B14F-4D97-AF65-F5344CB8AC3E}">
        <p14:creationId xmlns:p14="http://schemas.microsoft.com/office/powerpoint/2010/main" val="28901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090C4E7-C146-3C4E-85D6-B4312BBD187E}"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23A79BE9-26DF-E347-8CE0-659088D92F15}" type="slidenum">
              <a:rPr lang="nl-NL" altLang="nl-NL"/>
              <a:pPr/>
              <a:t>‹nr.›</a:t>
            </a:fld>
            <a:endParaRPr lang="nl-NL" altLang="nl-NL"/>
          </a:p>
        </p:txBody>
      </p:sp>
    </p:spTree>
    <p:extLst>
      <p:ext uri="{BB962C8B-B14F-4D97-AF65-F5344CB8AC3E}">
        <p14:creationId xmlns:p14="http://schemas.microsoft.com/office/powerpoint/2010/main" val="20760122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2ED8DBA-1DCB-3C4C-8199-D8FAFC2D842D}"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C903BDC2-4D45-9940-859F-B84B521A5CA1}" type="slidenum">
              <a:rPr lang="nl-NL" altLang="nl-NL"/>
              <a:pPr/>
              <a:t>‹nr.›</a:t>
            </a:fld>
            <a:endParaRPr lang="nl-NL" altLang="nl-NL"/>
          </a:p>
        </p:txBody>
      </p:sp>
    </p:spTree>
    <p:extLst>
      <p:ext uri="{BB962C8B-B14F-4D97-AF65-F5344CB8AC3E}">
        <p14:creationId xmlns:p14="http://schemas.microsoft.com/office/powerpoint/2010/main" val="20885971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F03F47C-7DD1-3144-B937-09E589EA0529}"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E1C9EAA4-DB25-CC49-9C9E-4B17C41EFF4C}" type="slidenum">
              <a:rPr lang="nl-NL" altLang="nl-NL"/>
              <a:pPr/>
              <a:t>‹nr.›</a:t>
            </a:fld>
            <a:endParaRPr lang="nl-NL" altLang="nl-NL"/>
          </a:p>
        </p:txBody>
      </p:sp>
    </p:spTree>
    <p:extLst>
      <p:ext uri="{BB962C8B-B14F-4D97-AF65-F5344CB8AC3E}">
        <p14:creationId xmlns:p14="http://schemas.microsoft.com/office/powerpoint/2010/main" val="284791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C28405A-989C-5B4D-8114-F099F2FEBAB4}"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F470A2CF-B5FC-1742-B5AD-863FACD5E305}" type="slidenum">
              <a:rPr lang="nl-NL" altLang="nl-NL"/>
              <a:pPr/>
              <a:t>‹nr.›</a:t>
            </a:fld>
            <a:endParaRPr lang="nl-NL" altLang="nl-NL"/>
          </a:p>
        </p:txBody>
      </p:sp>
    </p:spTree>
    <p:extLst>
      <p:ext uri="{BB962C8B-B14F-4D97-AF65-F5344CB8AC3E}">
        <p14:creationId xmlns:p14="http://schemas.microsoft.com/office/powerpoint/2010/main" val="1889863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16CFA22-4DC2-0D44-98D4-CCDA848ABFC9}"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921DFD74-A17E-934B-803C-751DBA9C9B18}" type="slidenum">
              <a:rPr lang="nl-NL" altLang="nl-NL"/>
              <a:pPr/>
              <a:t>‹nr.›</a:t>
            </a:fld>
            <a:endParaRPr lang="nl-NL" altLang="nl-NL"/>
          </a:p>
        </p:txBody>
      </p:sp>
    </p:spTree>
    <p:extLst>
      <p:ext uri="{BB962C8B-B14F-4D97-AF65-F5344CB8AC3E}">
        <p14:creationId xmlns:p14="http://schemas.microsoft.com/office/powerpoint/2010/main" val="16600836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FC75610-789C-9445-9590-4BA37C32C368}"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D7ABCB1B-5CAB-B447-9A2E-B4809D4B97EB}" type="slidenum">
              <a:rPr lang="nl-NL" altLang="nl-NL"/>
              <a:pPr/>
              <a:t>‹nr.›</a:t>
            </a:fld>
            <a:endParaRPr lang="nl-NL" altLang="nl-NL"/>
          </a:p>
        </p:txBody>
      </p:sp>
    </p:spTree>
    <p:extLst>
      <p:ext uri="{BB962C8B-B14F-4D97-AF65-F5344CB8AC3E}">
        <p14:creationId xmlns:p14="http://schemas.microsoft.com/office/powerpoint/2010/main" val="918246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648290E-22F8-ED4B-A176-DF77890DB15D}"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2021D92B-C6E3-0A41-99FC-80D0599C5933}" type="slidenum">
              <a:rPr lang="nl-NL" altLang="nl-NL"/>
              <a:pPr/>
              <a:t>‹nr.›</a:t>
            </a:fld>
            <a:endParaRPr lang="nl-NL" altLang="nl-NL"/>
          </a:p>
        </p:txBody>
      </p:sp>
    </p:spTree>
    <p:extLst>
      <p:ext uri="{BB962C8B-B14F-4D97-AF65-F5344CB8AC3E}">
        <p14:creationId xmlns:p14="http://schemas.microsoft.com/office/powerpoint/2010/main" val="1144328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421F98A-EB83-2741-8953-C2426496CB3F}"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54D7D029-2929-3D40-A889-9247BCA98AFA}" type="slidenum">
              <a:rPr lang="nl-NL" altLang="nl-NL"/>
              <a:pPr/>
              <a:t>‹nr.›</a:t>
            </a:fld>
            <a:endParaRPr lang="nl-NL" altLang="nl-NL"/>
          </a:p>
        </p:txBody>
      </p:sp>
    </p:spTree>
    <p:extLst>
      <p:ext uri="{BB962C8B-B14F-4D97-AF65-F5344CB8AC3E}">
        <p14:creationId xmlns:p14="http://schemas.microsoft.com/office/powerpoint/2010/main" val="20180322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07C3614-3A5A-4A42-AEA4-F460AFC6EFD3}"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61A5F7ED-7AC7-FD40-85B3-4FFC3FED5A19}" type="slidenum">
              <a:rPr lang="nl-NL" altLang="nl-NL"/>
              <a:pPr/>
              <a:t>‹nr.›</a:t>
            </a:fld>
            <a:endParaRPr lang="nl-NL" altLang="nl-NL"/>
          </a:p>
        </p:txBody>
      </p:sp>
    </p:spTree>
    <p:extLst>
      <p:ext uri="{BB962C8B-B14F-4D97-AF65-F5344CB8AC3E}">
        <p14:creationId xmlns:p14="http://schemas.microsoft.com/office/powerpoint/2010/main" val="1859528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E874C36-6E09-2849-B1C8-F62B3A9A0C3C}"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63D249A7-B6B3-564C-BB4F-16AA5C83E7E7}" type="slidenum">
              <a:rPr lang="nl-NL" altLang="nl-NL"/>
              <a:pPr/>
              <a:t>‹nr.›</a:t>
            </a:fld>
            <a:endParaRPr lang="nl-NL" altLang="nl-NL"/>
          </a:p>
        </p:txBody>
      </p:sp>
    </p:spTree>
    <p:extLst>
      <p:ext uri="{BB962C8B-B14F-4D97-AF65-F5344CB8AC3E}">
        <p14:creationId xmlns:p14="http://schemas.microsoft.com/office/powerpoint/2010/main" val="760724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3418E46-2314-9E49-8C8C-1A5B5D5BC4F4}"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6A73B735-F0FA-C545-952E-495006D4F1A4}" type="slidenum">
              <a:rPr lang="nl-NL" altLang="nl-NL"/>
              <a:pPr/>
              <a:t>‹nr.›</a:t>
            </a:fld>
            <a:endParaRPr lang="nl-NL" altLang="nl-NL"/>
          </a:p>
        </p:txBody>
      </p:sp>
    </p:spTree>
    <p:extLst>
      <p:ext uri="{BB962C8B-B14F-4D97-AF65-F5344CB8AC3E}">
        <p14:creationId xmlns:p14="http://schemas.microsoft.com/office/powerpoint/2010/main" val="152010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0F80656-9A96-FC46-8A16-0FC870B677F8}"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B18BD089-015E-D548-A989-4490DC2FFC40}" type="slidenum">
              <a:rPr lang="nl-NL" altLang="nl-NL"/>
              <a:pPr/>
              <a:t>‹nr.›</a:t>
            </a:fld>
            <a:endParaRPr lang="nl-NL" altLang="nl-NL"/>
          </a:p>
        </p:txBody>
      </p:sp>
    </p:spTree>
    <p:extLst>
      <p:ext uri="{BB962C8B-B14F-4D97-AF65-F5344CB8AC3E}">
        <p14:creationId xmlns:p14="http://schemas.microsoft.com/office/powerpoint/2010/main" val="13703166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8C76EF3-D87C-C444-AE22-0D3A411827CA}"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F0B8CCB6-7737-9946-81DF-F452C5FC34F0}" type="slidenum">
              <a:rPr lang="nl-NL" altLang="nl-NL"/>
              <a:pPr/>
              <a:t>‹nr.›</a:t>
            </a:fld>
            <a:endParaRPr lang="nl-NL" altLang="nl-NL"/>
          </a:p>
        </p:txBody>
      </p:sp>
    </p:spTree>
    <p:extLst>
      <p:ext uri="{BB962C8B-B14F-4D97-AF65-F5344CB8AC3E}">
        <p14:creationId xmlns:p14="http://schemas.microsoft.com/office/powerpoint/2010/main" val="18659077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2E0126F-BCC8-3149-BF88-6981D55792BE}"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7559238-66C6-024A-A668-730F656C2CB2}" type="slidenum">
              <a:rPr lang="nl-NL" altLang="nl-NL"/>
              <a:pPr/>
              <a:t>‹nr.›</a:t>
            </a:fld>
            <a:endParaRPr lang="nl-NL" altLang="nl-NL"/>
          </a:p>
        </p:txBody>
      </p:sp>
    </p:spTree>
    <p:extLst>
      <p:ext uri="{BB962C8B-B14F-4D97-AF65-F5344CB8AC3E}">
        <p14:creationId xmlns:p14="http://schemas.microsoft.com/office/powerpoint/2010/main" val="6075713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93A697B-98F9-3245-9924-0CADFD814828}"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03747E7B-7BCD-EC49-BD01-048AAB1DC2EA}" type="slidenum">
              <a:rPr lang="nl-NL" altLang="nl-NL"/>
              <a:pPr/>
              <a:t>‹nr.›</a:t>
            </a:fld>
            <a:endParaRPr lang="nl-NL" altLang="nl-NL"/>
          </a:p>
        </p:txBody>
      </p:sp>
    </p:spTree>
    <p:extLst>
      <p:ext uri="{BB962C8B-B14F-4D97-AF65-F5344CB8AC3E}">
        <p14:creationId xmlns:p14="http://schemas.microsoft.com/office/powerpoint/2010/main" val="1676102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C28F327-FFB8-2448-9EC2-CA873C1F57D4}"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6CD73FFC-710F-1346-A828-15FB42553262}" type="slidenum">
              <a:rPr lang="nl-NL" altLang="nl-NL"/>
              <a:pPr/>
              <a:t>‹nr.›</a:t>
            </a:fld>
            <a:endParaRPr lang="nl-NL" altLang="nl-NL"/>
          </a:p>
        </p:txBody>
      </p:sp>
    </p:spTree>
    <p:extLst>
      <p:ext uri="{BB962C8B-B14F-4D97-AF65-F5344CB8AC3E}">
        <p14:creationId xmlns:p14="http://schemas.microsoft.com/office/powerpoint/2010/main" val="16743264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C742393-550D-0D49-A254-7485567A03AA}"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54BB9AF-FFEC-364C-A450-229044578C6C}" type="slidenum">
              <a:rPr lang="nl-NL" altLang="nl-NL"/>
              <a:pPr/>
              <a:t>‹nr.›</a:t>
            </a:fld>
            <a:endParaRPr lang="nl-NL" altLang="nl-NL"/>
          </a:p>
        </p:txBody>
      </p:sp>
    </p:spTree>
    <p:extLst>
      <p:ext uri="{BB962C8B-B14F-4D97-AF65-F5344CB8AC3E}">
        <p14:creationId xmlns:p14="http://schemas.microsoft.com/office/powerpoint/2010/main" val="19272252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8877181-783E-E84E-BED9-556B13FE5430}"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CF57F830-B4F6-F048-94E3-5FE8A9DEF7C7}" type="slidenum">
              <a:rPr lang="nl-NL" altLang="nl-NL"/>
              <a:pPr/>
              <a:t>‹nr.›</a:t>
            </a:fld>
            <a:endParaRPr lang="nl-NL" altLang="nl-NL"/>
          </a:p>
        </p:txBody>
      </p:sp>
    </p:spTree>
    <p:extLst>
      <p:ext uri="{BB962C8B-B14F-4D97-AF65-F5344CB8AC3E}">
        <p14:creationId xmlns:p14="http://schemas.microsoft.com/office/powerpoint/2010/main" val="378845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B41A2D9-8495-A648-9196-5BE0883E9D05}"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FD9FEB10-B1A3-374F-9466-6B95636A2E56}" type="slidenum">
              <a:rPr lang="nl-NL" altLang="nl-NL"/>
              <a:pPr/>
              <a:t>‹nr.›</a:t>
            </a:fld>
            <a:endParaRPr lang="nl-NL" altLang="nl-NL"/>
          </a:p>
        </p:txBody>
      </p:sp>
    </p:spTree>
    <p:extLst>
      <p:ext uri="{BB962C8B-B14F-4D97-AF65-F5344CB8AC3E}">
        <p14:creationId xmlns:p14="http://schemas.microsoft.com/office/powerpoint/2010/main" val="21066205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61F7E41-448D-654B-B1BD-2C43E74BEA82}"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84E8377-90D1-3E42-894C-9218B9B41B3E}" type="slidenum">
              <a:rPr lang="nl-NL" altLang="nl-NL"/>
              <a:pPr/>
              <a:t>‹nr.›</a:t>
            </a:fld>
            <a:endParaRPr lang="nl-NL" altLang="nl-NL"/>
          </a:p>
        </p:txBody>
      </p:sp>
    </p:spTree>
    <p:extLst>
      <p:ext uri="{BB962C8B-B14F-4D97-AF65-F5344CB8AC3E}">
        <p14:creationId xmlns:p14="http://schemas.microsoft.com/office/powerpoint/2010/main" val="4093680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A283302-6657-8A41-8A0E-93BA80E7B1BE}"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CBFE4474-1C36-1045-B712-025451B91394}" type="slidenum">
              <a:rPr lang="nl-NL" altLang="nl-NL"/>
              <a:pPr/>
              <a:t>‹nr.›</a:t>
            </a:fld>
            <a:endParaRPr lang="nl-NL" altLang="nl-NL"/>
          </a:p>
        </p:txBody>
      </p:sp>
    </p:spTree>
    <p:extLst>
      <p:ext uri="{BB962C8B-B14F-4D97-AF65-F5344CB8AC3E}">
        <p14:creationId xmlns:p14="http://schemas.microsoft.com/office/powerpoint/2010/main" val="1858543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74D6179-7070-6440-88C4-99A934A2C313}"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0C24F3A7-C0F5-3943-8EC6-CBE46DEE2F30}" type="slidenum">
              <a:rPr lang="nl-NL" altLang="nl-NL"/>
              <a:pPr/>
              <a:t>‹nr.›</a:t>
            </a:fld>
            <a:endParaRPr lang="nl-NL" altLang="nl-NL"/>
          </a:p>
        </p:txBody>
      </p:sp>
    </p:spTree>
    <p:extLst>
      <p:ext uri="{BB962C8B-B14F-4D97-AF65-F5344CB8AC3E}">
        <p14:creationId xmlns:p14="http://schemas.microsoft.com/office/powerpoint/2010/main" val="139509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D7E843F-B2F5-7343-9860-66DAE57165AC}"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311EEFFF-D6A7-344C-BBA3-E455FA1A0D59}" type="slidenum">
              <a:rPr lang="nl-NL" altLang="nl-NL"/>
              <a:pPr/>
              <a:t>‹nr.›</a:t>
            </a:fld>
            <a:endParaRPr lang="nl-NL" altLang="nl-NL"/>
          </a:p>
        </p:txBody>
      </p:sp>
    </p:spTree>
    <p:extLst>
      <p:ext uri="{BB962C8B-B14F-4D97-AF65-F5344CB8AC3E}">
        <p14:creationId xmlns:p14="http://schemas.microsoft.com/office/powerpoint/2010/main" val="12969027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E30B38D-ACA6-1842-A6CC-53C6C7027006}"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E2AB8AEB-22DC-D14C-B731-371870D3FA22}" type="slidenum">
              <a:rPr lang="nl-NL" altLang="nl-NL"/>
              <a:pPr/>
              <a:t>‹nr.›</a:t>
            </a:fld>
            <a:endParaRPr lang="nl-NL" altLang="nl-NL"/>
          </a:p>
        </p:txBody>
      </p:sp>
    </p:spTree>
    <p:extLst>
      <p:ext uri="{BB962C8B-B14F-4D97-AF65-F5344CB8AC3E}">
        <p14:creationId xmlns:p14="http://schemas.microsoft.com/office/powerpoint/2010/main" val="11084335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C530DCB-9F79-4941-AB9C-6C987D2B9AC1}"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5B0BE5B1-D5FE-6A41-B376-BD18FCB88B01}" type="slidenum">
              <a:rPr lang="nl-NL" altLang="nl-NL"/>
              <a:pPr/>
              <a:t>‹nr.›</a:t>
            </a:fld>
            <a:endParaRPr lang="nl-NL" altLang="nl-NL"/>
          </a:p>
        </p:txBody>
      </p:sp>
    </p:spTree>
    <p:extLst>
      <p:ext uri="{BB962C8B-B14F-4D97-AF65-F5344CB8AC3E}">
        <p14:creationId xmlns:p14="http://schemas.microsoft.com/office/powerpoint/2010/main" val="21247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0FF8EC9-C74F-664F-A01D-5282F1FCC48A}"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D2E3795A-A76D-5542-9B4B-0ABFFBE0BCF1}" type="slidenum">
              <a:rPr lang="nl-NL" altLang="nl-NL"/>
              <a:pPr/>
              <a:t>‹nr.›</a:t>
            </a:fld>
            <a:endParaRPr lang="nl-NL" altLang="nl-NL"/>
          </a:p>
        </p:txBody>
      </p:sp>
    </p:spTree>
    <p:extLst>
      <p:ext uri="{BB962C8B-B14F-4D97-AF65-F5344CB8AC3E}">
        <p14:creationId xmlns:p14="http://schemas.microsoft.com/office/powerpoint/2010/main" val="6193377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C856B94-6736-8141-BF6E-6FA2563A0136}"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91FBBEAA-89CE-0E44-8DE2-8E588E6E9F80}" type="slidenum">
              <a:rPr lang="nl-NL" altLang="nl-NL"/>
              <a:pPr/>
              <a:t>‹nr.›</a:t>
            </a:fld>
            <a:endParaRPr lang="nl-NL" altLang="nl-NL"/>
          </a:p>
        </p:txBody>
      </p:sp>
    </p:spTree>
    <p:extLst>
      <p:ext uri="{BB962C8B-B14F-4D97-AF65-F5344CB8AC3E}">
        <p14:creationId xmlns:p14="http://schemas.microsoft.com/office/powerpoint/2010/main" val="3566633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89502B0-A6D7-F84A-A804-82939AFC5E43}"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F6EA314C-5C46-9541-8476-AB644020B9A3}" type="slidenum">
              <a:rPr lang="nl-NL" altLang="nl-NL"/>
              <a:pPr/>
              <a:t>‹nr.›</a:t>
            </a:fld>
            <a:endParaRPr lang="nl-NL" altLang="nl-NL"/>
          </a:p>
        </p:txBody>
      </p:sp>
    </p:spTree>
    <p:extLst>
      <p:ext uri="{BB962C8B-B14F-4D97-AF65-F5344CB8AC3E}">
        <p14:creationId xmlns:p14="http://schemas.microsoft.com/office/powerpoint/2010/main" val="8145856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7E8379F-4F2F-AE4F-AF2B-992A0CDF6F2F}"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2237562F-F4A6-7549-A23C-181F5522FDDA}" type="slidenum">
              <a:rPr lang="nl-NL" altLang="nl-NL"/>
              <a:pPr/>
              <a:t>‹nr.›</a:t>
            </a:fld>
            <a:endParaRPr lang="nl-NL" altLang="nl-NL"/>
          </a:p>
        </p:txBody>
      </p:sp>
    </p:spTree>
    <p:extLst>
      <p:ext uri="{BB962C8B-B14F-4D97-AF65-F5344CB8AC3E}">
        <p14:creationId xmlns:p14="http://schemas.microsoft.com/office/powerpoint/2010/main" val="5334422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EE8D426-7145-C54D-8D2A-CDBFA0951260}"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E25D65E5-AF8B-134F-9FFC-597EF2BC0B34}" type="slidenum">
              <a:rPr lang="nl-NL" altLang="nl-NL"/>
              <a:pPr/>
              <a:t>‹nr.›</a:t>
            </a:fld>
            <a:endParaRPr lang="nl-NL" altLang="nl-NL"/>
          </a:p>
        </p:txBody>
      </p:sp>
    </p:spTree>
    <p:extLst>
      <p:ext uri="{BB962C8B-B14F-4D97-AF65-F5344CB8AC3E}">
        <p14:creationId xmlns:p14="http://schemas.microsoft.com/office/powerpoint/2010/main" val="19663968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0C928FD-B92D-2548-BCEF-C30DE155EEC9}"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1B083F3D-9B7F-F14C-9FCF-2185FB723992}" type="slidenum">
              <a:rPr lang="nl-NL" altLang="nl-NL"/>
              <a:pPr/>
              <a:t>‹nr.›</a:t>
            </a:fld>
            <a:endParaRPr lang="nl-NL" altLang="nl-NL"/>
          </a:p>
        </p:txBody>
      </p:sp>
    </p:spTree>
    <p:extLst>
      <p:ext uri="{BB962C8B-B14F-4D97-AF65-F5344CB8AC3E}">
        <p14:creationId xmlns:p14="http://schemas.microsoft.com/office/powerpoint/2010/main" val="16061319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24C561B-C1CB-164F-8F69-B369DE5F90BE}"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A5B7A051-79D8-094A-886D-F93EA5B07693}" type="slidenum">
              <a:rPr lang="nl-NL" altLang="nl-NL"/>
              <a:pPr/>
              <a:t>‹nr.›</a:t>
            </a:fld>
            <a:endParaRPr lang="nl-NL" altLang="nl-NL"/>
          </a:p>
        </p:txBody>
      </p:sp>
    </p:spTree>
    <p:extLst>
      <p:ext uri="{BB962C8B-B14F-4D97-AF65-F5344CB8AC3E}">
        <p14:creationId xmlns:p14="http://schemas.microsoft.com/office/powerpoint/2010/main" val="3896694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4ABD4AB6-C5A4-7B4C-9D2E-425E490902C5}"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D50EC379-AF10-D140-8599-38A6378C46C4}" type="slidenum">
              <a:rPr lang="nl-NL" altLang="nl-NL"/>
              <a:pPr/>
              <a:t>‹nr.›</a:t>
            </a:fld>
            <a:endParaRPr lang="nl-NL" altLang="nl-NL"/>
          </a:p>
        </p:txBody>
      </p:sp>
    </p:spTree>
    <p:extLst>
      <p:ext uri="{BB962C8B-B14F-4D97-AF65-F5344CB8AC3E}">
        <p14:creationId xmlns:p14="http://schemas.microsoft.com/office/powerpoint/2010/main" val="149633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019A2FE-2C34-2C45-BB2A-6C38A3802162}"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B431DF5-EEE8-F348-8682-4D9F9E7374A6}" type="slidenum">
              <a:rPr lang="nl-NL" altLang="nl-NL"/>
              <a:pPr/>
              <a:t>‹nr.›</a:t>
            </a:fld>
            <a:endParaRPr lang="nl-NL" altLang="nl-NL"/>
          </a:p>
        </p:txBody>
      </p:sp>
    </p:spTree>
    <p:extLst>
      <p:ext uri="{BB962C8B-B14F-4D97-AF65-F5344CB8AC3E}">
        <p14:creationId xmlns:p14="http://schemas.microsoft.com/office/powerpoint/2010/main" val="85569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6C76261-D0A4-384F-BEC2-ADAB8FDACCD4}"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1EBE4AD6-04F3-DE4F-AC8D-DC84189B663A}" type="slidenum">
              <a:rPr lang="nl-NL" altLang="nl-NL"/>
              <a:pPr/>
              <a:t>‹nr.›</a:t>
            </a:fld>
            <a:endParaRPr lang="nl-NL" altLang="nl-NL"/>
          </a:p>
        </p:txBody>
      </p:sp>
    </p:spTree>
    <p:extLst>
      <p:ext uri="{BB962C8B-B14F-4D97-AF65-F5344CB8AC3E}">
        <p14:creationId xmlns:p14="http://schemas.microsoft.com/office/powerpoint/2010/main" val="1883141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EC8C36E-81FF-8A48-B93F-6C519AB2E4A9}"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9D3BB761-6777-E149-A8FC-76FA283F13AA}" type="slidenum">
              <a:rPr lang="nl-NL" altLang="nl-NL"/>
              <a:pPr/>
              <a:t>‹nr.›</a:t>
            </a:fld>
            <a:endParaRPr lang="nl-NL" altLang="nl-NL"/>
          </a:p>
        </p:txBody>
      </p:sp>
    </p:spTree>
    <p:extLst>
      <p:ext uri="{BB962C8B-B14F-4D97-AF65-F5344CB8AC3E}">
        <p14:creationId xmlns:p14="http://schemas.microsoft.com/office/powerpoint/2010/main" val="3433018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6FEE555-5008-734D-975D-9FA82CF38827}"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B194D88C-C3DD-8B4B-B1DE-9EB80E7521A8}" type="slidenum">
              <a:rPr lang="nl-NL" altLang="nl-NL"/>
              <a:pPr/>
              <a:t>‹nr.›</a:t>
            </a:fld>
            <a:endParaRPr lang="nl-NL" altLang="nl-NL"/>
          </a:p>
        </p:txBody>
      </p:sp>
    </p:spTree>
    <p:extLst>
      <p:ext uri="{BB962C8B-B14F-4D97-AF65-F5344CB8AC3E}">
        <p14:creationId xmlns:p14="http://schemas.microsoft.com/office/powerpoint/2010/main" val="17326633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E1D873F-8273-8C4E-8E7E-EDAF0F572A8B}"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104BFC7-8602-CB40-94D7-49E85EDF9807}" type="slidenum">
              <a:rPr lang="nl-NL" altLang="nl-NL"/>
              <a:pPr/>
              <a:t>‹nr.›</a:t>
            </a:fld>
            <a:endParaRPr lang="nl-NL" altLang="nl-NL"/>
          </a:p>
        </p:txBody>
      </p:sp>
    </p:spTree>
    <p:extLst>
      <p:ext uri="{BB962C8B-B14F-4D97-AF65-F5344CB8AC3E}">
        <p14:creationId xmlns:p14="http://schemas.microsoft.com/office/powerpoint/2010/main" val="9941491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5F3A885-9B0D-6446-89A8-4666F9CDEFF1}"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713BFC0D-3140-F54A-A60A-4D9037E2D31A}" type="slidenum">
              <a:rPr lang="nl-NL" altLang="nl-NL"/>
              <a:pPr/>
              <a:t>‹nr.›</a:t>
            </a:fld>
            <a:endParaRPr lang="nl-NL" altLang="nl-NL"/>
          </a:p>
        </p:txBody>
      </p:sp>
    </p:spTree>
    <p:extLst>
      <p:ext uri="{BB962C8B-B14F-4D97-AF65-F5344CB8AC3E}">
        <p14:creationId xmlns:p14="http://schemas.microsoft.com/office/powerpoint/2010/main" val="12413685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6AC083C-C36C-E248-8037-2155128D28B8}"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F1D1A29E-240E-704C-A0CB-F2375D1C0126}" type="slidenum">
              <a:rPr lang="nl-NL" altLang="nl-NL"/>
              <a:pPr/>
              <a:t>‹nr.›</a:t>
            </a:fld>
            <a:endParaRPr lang="nl-NL" altLang="nl-NL"/>
          </a:p>
        </p:txBody>
      </p:sp>
    </p:spTree>
    <p:extLst>
      <p:ext uri="{BB962C8B-B14F-4D97-AF65-F5344CB8AC3E}">
        <p14:creationId xmlns:p14="http://schemas.microsoft.com/office/powerpoint/2010/main" val="877269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C059AA8-D43C-4345-B0D6-A3E007283625}"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D7131708-2BDF-7F43-BDC7-8E2B2C4C6CA5}" type="slidenum">
              <a:rPr lang="nl-NL" altLang="nl-NL"/>
              <a:pPr/>
              <a:t>‹nr.›</a:t>
            </a:fld>
            <a:endParaRPr lang="nl-NL" altLang="nl-NL"/>
          </a:p>
        </p:txBody>
      </p:sp>
    </p:spTree>
    <p:extLst>
      <p:ext uri="{BB962C8B-B14F-4D97-AF65-F5344CB8AC3E}">
        <p14:creationId xmlns:p14="http://schemas.microsoft.com/office/powerpoint/2010/main" val="18001743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484CF3F-E3EF-F14A-AAA0-8F97A496D06C}"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D4A0F4DF-A779-1F4D-8372-6631348B2A35}" type="slidenum">
              <a:rPr lang="nl-NL" altLang="nl-NL"/>
              <a:pPr/>
              <a:t>‹nr.›</a:t>
            </a:fld>
            <a:endParaRPr lang="nl-NL" altLang="nl-NL"/>
          </a:p>
        </p:txBody>
      </p:sp>
    </p:spTree>
    <p:extLst>
      <p:ext uri="{BB962C8B-B14F-4D97-AF65-F5344CB8AC3E}">
        <p14:creationId xmlns:p14="http://schemas.microsoft.com/office/powerpoint/2010/main" val="17803285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962E478-CAC2-4C4A-B06F-C181E5904594}"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C75C4565-879D-0B4C-8254-93270779D8E9}" type="slidenum">
              <a:rPr lang="nl-NL" altLang="nl-NL"/>
              <a:pPr/>
              <a:t>‹nr.›</a:t>
            </a:fld>
            <a:endParaRPr lang="nl-NL" altLang="nl-NL"/>
          </a:p>
        </p:txBody>
      </p:sp>
    </p:spTree>
    <p:extLst>
      <p:ext uri="{BB962C8B-B14F-4D97-AF65-F5344CB8AC3E}">
        <p14:creationId xmlns:p14="http://schemas.microsoft.com/office/powerpoint/2010/main" val="10925719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751E000-0FA1-CF43-B41D-898204627B79}"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8D6B5C9C-7670-8F48-A0D5-D061AE3CD2AE}" type="slidenum">
              <a:rPr lang="nl-NL" altLang="nl-NL"/>
              <a:pPr/>
              <a:t>‹nr.›</a:t>
            </a:fld>
            <a:endParaRPr lang="nl-NL" altLang="nl-NL"/>
          </a:p>
        </p:txBody>
      </p:sp>
    </p:spTree>
    <p:extLst>
      <p:ext uri="{BB962C8B-B14F-4D97-AF65-F5344CB8AC3E}">
        <p14:creationId xmlns:p14="http://schemas.microsoft.com/office/powerpoint/2010/main" val="187104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204DD43-FBAF-DD45-A7B5-1A1CDD0A91F2}"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140507B7-11DF-7748-B5C6-1D6E4D4A5855}" type="slidenum">
              <a:rPr lang="nl-NL" altLang="nl-NL"/>
              <a:pPr/>
              <a:t>‹nr.›</a:t>
            </a:fld>
            <a:endParaRPr lang="nl-NL" altLang="nl-NL"/>
          </a:p>
        </p:txBody>
      </p:sp>
    </p:spTree>
    <p:extLst>
      <p:ext uri="{BB962C8B-B14F-4D97-AF65-F5344CB8AC3E}">
        <p14:creationId xmlns:p14="http://schemas.microsoft.com/office/powerpoint/2010/main" val="14988165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851C44A-E047-274F-BF3C-FF4C5E68306D}"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6C3B1F33-15AC-FF49-ABF0-FA5CD8D43164}" type="slidenum">
              <a:rPr lang="nl-NL" altLang="nl-NL"/>
              <a:pPr/>
              <a:t>‹nr.›</a:t>
            </a:fld>
            <a:endParaRPr lang="nl-NL" altLang="nl-NL"/>
          </a:p>
        </p:txBody>
      </p:sp>
    </p:spTree>
    <p:extLst>
      <p:ext uri="{BB962C8B-B14F-4D97-AF65-F5344CB8AC3E}">
        <p14:creationId xmlns:p14="http://schemas.microsoft.com/office/powerpoint/2010/main" val="10330616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048A255-F49A-7841-86BB-D326A6585A22}"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F3D2D947-C054-364E-B296-8780A01B470E}" type="slidenum">
              <a:rPr lang="nl-NL" altLang="nl-NL"/>
              <a:pPr/>
              <a:t>‹nr.›</a:t>
            </a:fld>
            <a:endParaRPr lang="nl-NL" altLang="nl-NL"/>
          </a:p>
        </p:txBody>
      </p:sp>
    </p:spTree>
    <p:extLst>
      <p:ext uri="{BB962C8B-B14F-4D97-AF65-F5344CB8AC3E}">
        <p14:creationId xmlns:p14="http://schemas.microsoft.com/office/powerpoint/2010/main" val="2612100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78E26C0-DD28-2D42-8060-A36A6FC6A669}"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2810FE9D-D70B-5A45-87B3-DA75A01E112C}" type="slidenum">
              <a:rPr lang="nl-NL" altLang="nl-NL"/>
              <a:pPr/>
              <a:t>‹nr.›</a:t>
            </a:fld>
            <a:endParaRPr lang="nl-NL" altLang="nl-NL"/>
          </a:p>
        </p:txBody>
      </p:sp>
    </p:spTree>
    <p:extLst>
      <p:ext uri="{BB962C8B-B14F-4D97-AF65-F5344CB8AC3E}">
        <p14:creationId xmlns:p14="http://schemas.microsoft.com/office/powerpoint/2010/main" val="7012737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ED850BD-481D-3348-B114-F4DD1D82606E}" type="datetimeFigureOut">
              <a:rPr lang="nl-NL"/>
              <a:pPr>
                <a:defRPr/>
              </a:pPr>
              <a:t>20-11-16</a:t>
            </a:fld>
            <a:endParaRPr lang="nl-NL"/>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202A3323-76BE-5F42-8A90-A892FC979FD3}" type="slidenum">
              <a:rPr lang="nl-NL" altLang="nl-NL"/>
              <a:pPr/>
              <a:t>‹nr.›</a:t>
            </a:fld>
            <a:endParaRPr lang="nl-NL" altLang="nl-NL"/>
          </a:p>
        </p:txBody>
      </p:sp>
    </p:spTree>
    <p:extLst>
      <p:ext uri="{BB962C8B-B14F-4D97-AF65-F5344CB8AC3E}">
        <p14:creationId xmlns:p14="http://schemas.microsoft.com/office/powerpoint/2010/main" val="9169220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FEBF30C-B332-F146-A46A-AD50E41478D7}" type="datetimeFigureOut">
              <a:rPr lang="nl-NL"/>
              <a:pPr>
                <a:defRPr/>
              </a:pPr>
              <a:t>20-11-16</a:t>
            </a:fld>
            <a:endParaRPr lang="nl-NL"/>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03E63051-F405-794B-946C-0EA76C3BAD9E}" type="slidenum">
              <a:rPr lang="nl-NL" altLang="nl-NL"/>
              <a:pPr/>
              <a:t>‹nr.›</a:t>
            </a:fld>
            <a:endParaRPr lang="nl-NL" altLang="nl-NL"/>
          </a:p>
        </p:txBody>
      </p:sp>
    </p:spTree>
    <p:extLst>
      <p:ext uri="{BB962C8B-B14F-4D97-AF65-F5344CB8AC3E}">
        <p14:creationId xmlns:p14="http://schemas.microsoft.com/office/powerpoint/2010/main" val="3655039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BC92DC9-FD3E-E54A-8DB9-88417B912393}" type="datetimeFigureOut">
              <a:rPr lang="nl-NL"/>
              <a:pPr>
                <a:defRPr/>
              </a:pPr>
              <a:t>20-11-16</a:t>
            </a:fld>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5AABFA4B-9F7E-4848-A02E-BA17F4C62CF7}" type="slidenum">
              <a:rPr lang="nl-NL" altLang="nl-NL"/>
              <a:pPr/>
              <a:t>‹nr.›</a:t>
            </a:fld>
            <a:endParaRPr lang="nl-NL" altLang="nl-NL"/>
          </a:p>
        </p:txBody>
      </p:sp>
    </p:spTree>
    <p:extLst>
      <p:ext uri="{BB962C8B-B14F-4D97-AF65-F5344CB8AC3E}">
        <p14:creationId xmlns:p14="http://schemas.microsoft.com/office/powerpoint/2010/main" val="12219933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4D5CC71-DFDF-8A47-83A2-93CF38A70433}"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B9EC2903-291E-B34A-90AF-F12CFCF1A05F}" type="slidenum">
              <a:rPr lang="nl-NL" altLang="nl-NL"/>
              <a:pPr/>
              <a:t>‹nr.›</a:t>
            </a:fld>
            <a:endParaRPr lang="nl-NL" altLang="nl-NL"/>
          </a:p>
        </p:txBody>
      </p:sp>
    </p:spTree>
    <p:extLst>
      <p:ext uri="{BB962C8B-B14F-4D97-AF65-F5344CB8AC3E}">
        <p14:creationId xmlns:p14="http://schemas.microsoft.com/office/powerpoint/2010/main" val="16564533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0F6F545-C5A5-9A4D-9F5B-6BD83F4B99F6}" type="datetimeFigureOut">
              <a:rPr lang="nl-NL"/>
              <a:pPr>
                <a:defRPr/>
              </a:pPr>
              <a:t>20-11-16</a:t>
            </a:fld>
            <a:endParaRPr lang="nl-NL"/>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D77A8F73-52F0-6740-B320-2009034AE7A5}" type="slidenum">
              <a:rPr lang="nl-NL" altLang="nl-NL"/>
              <a:pPr/>
              <a:t>‹nr.›</a:t>
            </a:fld>
            <a:endParaRPr lang="nl-NL" altLang="nl-NL"/>
          </a:p>
        </p:txBody>
      </p:sp>
    </p:spTree>
    <p:extLst>
      <p:ext uri="{BB962C8B-B14F-4D97-AF65-F5344CB8AC3E}">
        <p14:creationId xmlns:p14="http://schemas.microsoft.com/office/powerpoint/2010/main" val="331007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B915948-A23D-1A40-BBAB-E3F1F5A5480D}"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1AA587B1-0B3B-5B46-B85E-E67487F4D8A8}" type="slidenum">
              <a:rPr lang="nl-NL" altLang="nl-NL"/>
              <a:pPr/>
              <a:t>‹nr.›</a:t>
            </a:fld>
            <a:endParaRPr lang="nl-NL" altLang="nl-NL"/>
          </a:p>
        </p:txBody>
      </p:sp>
    </p:spTree>
    <p:extLst>
      <p:ext uri="{BB962C8B-B14F-4D97-AF65-F5344CB8AC3E}">
        <p14:creationId xmlns:p14="http://schemas.microsoft.com/office/powerpoint/2010/main" val="1267969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32F9278-032B-204A-B7BD-7C86A4E69C86}" type="datetimeFigureOut">
              <a:rPr lang="nl-NL"/>
              <a:pPr>
                <a:defRPr/>
              </a:pPr>
              <a:t>20-11-16</a:t>
            </a:fld>
            <a:endParaRPr lang="nl-NL"/>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nl-N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bubbleboddy light" charset="0"/>
              </a:defRPr>
            </a:lvl1pPr>
          </a:lstStyle>
          <a:p>
            <a:fld id="{A6B7150E-0F26-7B4E-82EB-F3F874785459}" type="slidenum">
              <a:rPr lang="nl-NL" altLang="nl-NL"/>
              <a:pPr/>
              <a:t>‹nr.›</a:t>
            </a:fld>
            <a:endParaRPr lang="nl-NL" altLang="nl-NL"/>
          </a:p>
        </p:txBody>
      </p:sp>
    </p:spTree>
    <p:extLst>
      <p:ext uri="{BB962C8B-B14F-4D97-AF65-F5344CB8AC3E}">
        <p14:creationId xmlns:p14="http://schemas.microsoft.com/office/powerpoint/2010/main" val="7732667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10.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5.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6.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7.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8.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9.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1126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Bookman Old Style" charset="0"/>
        </a:defRPr>
      </a:lvl2pPr>
      <a:lvl3pPr algn="ctr" rtl="0" fontAlgn="base">
        <a:spcBef>
          <a:spcPct val="0"/>
        </a:spcBef>
        <a:spcAft>
          <a:spcPct val="0"/>
        </a:spcAft>
        <a:defRPr sz="4400">
          <a:solidFill>
            <a:schemeClr val="tx1"/>
          </a:solidFill>
          <a:latin typeface="Bookman Old Style" charset="0"/>
        </a:defRPr>
      </a:lvl3pPr>
      <a:lvl4pPr algn="ctr" rtl="0" fontAlgn="base">
        <a:spcBef>
          <a:spcPct val="0"/>
        </a:spcBef>
        <a:spcAft>
          <a:spcPct val="0"/>
        </a:spcAft>
        <a:defRPr sz="4400">
          <a:solidFill>
            <a:schemeClr val="tx1"/>
          </a:solidFill>
          <a:latin typeface="Bookman Old Style" charset="0"/>
        </a:defRPr>
      </a:lvl4pPr>
      <a:lvl5pPr algn="ctr" rtl="0" fontAlgn="base">
        <a:spcBef>
          <a:spcPct val="0"/>
        </a:spcBef>
        <a:spcAft>
          <a:spcPct val="0"/>
        </a:spcAft>
        <a:defRPr sz="4400">
          <a:solidFill>
            <a:schemeClr val="tx1"/>
          </a:solidFill>
          <a:latin typeface="Bookman Old Style" charset="0"/>
        </a:defRPr>
      </a:lvl5pPr>
      <a:lvl6pPr marL="457200" algn="ctr" rtl="0" fontAlgn="base">
        <a:spcBef>
          <a:spcPct val="0"/>
        </a:spcBef>
        <a:spcAft>
          <a:spcPct val="0"/>
        </a:spcAft>
        <a:defRPr sz="4400">
          <a:solidFill>
            <a:schemeClr val="tx1"/>
          </a:solidFill>
          <a:latin typeface="Bookman Old Style" charset="0"/>
        </a:defRPr>
      </a:lvl6pPr>
      <a:lvl7pPr marL="914400" algn="ctr" rtl="0" fontAlgn="base">
        <a:spcBef>
          <a:spcPct val="0"/>
        </a:spcBef>
        <a:spcAft>
          <a:spcPct val="0"/>
        </a:spcAft>
        <a:defRPr sz="4400">
          <a:solidFill>
            <a:schemeClr val="tx1"/>
          </a:solidFill>
          <a:latin typeface="Bookman Old Style" charset="0"/>
        </a:defRPr>
      </a:lvl7pPr>
      <a:lvl8pPr marL="1371600" algn="ctr" rtl="0" fontAlgn="base">
        <a:spcBef>
          <a:spcPct val="0"/>
        </a:spcBef>
        <a:spcAft>
          <a:spcPct val="0"/>
        </a:spcAft>
        <a:defRPr sz="4400">
          <a:solidFill>
            <a:schemeClr val="tx1"/>
          </a:solidFill>
          <a:latin typeface="Bookman Old Style" charset="0"/>
        </a:defRPr>
      </a:lvl8pPr>
      <a:lvl9pPr marL="1828800" algn="ctr" rtl="0" fontAlgn="base">
        <a:spcBef>
          <a:spcPct val="0"/>
        </a:spcBef>
        <a:spcAft>
          <a:spcPct val="0"/>
        </a:spcAft>
        <a:defRPr sz="4400">
          <a:solidFill>
            <a:schemeClr val="tx1"/>
          </a:solidFill>
          <a:latin typeface="Bookman Old Style"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717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819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nl-NL"/>
              <a:t>Click to edit Master title style</a:t>
            </a:r>
            <a:endParaRPr lang="nl-NL" altLang="nl-NL"/>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nl-NL"/>
              <a:t>Click to edit Master text styles</a:t>
            </a:r>
          </a:p>
          <a:p>
            <a:pPr lvl="1"/>
            <a:r>
              <a:rPr lang="en-US" altLang="nl-NL"/>
              <a:t>Second level</a:t>
            </a:r>
          </a:p>
          <a:p>
            <a:pPr lvl="2"/>
            <a:r>
              <a:rPr lang="en-US" altLang="nl-NL"/>
              <a:t>Third level</a:t>
            </a:r>
          </a:p>
          <a:p>
            <a:pPr lvl="3"/>
            <a:r>
              <a:rPr lang="en-US" altLang="nl-NL"/>
              <a:t>Fourth level</a:t>
            </a:r>
          </a:p>
          <a:p>
            <a:pPr lvl="4"/>
            <a:r>
              <a:rPr lang="en-US" altLang="nl-NL"/>
              <a:t>Fifth level</a:t>
            </a:r>
            <a:endParaRPr lang="nl-NL" altLang="nl-NL"/>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Bookman Old Style" pitchFamily="18" charset="0"/>
        </a:defRPr>
      </a:lvl2pPr>
      <a:lvl3pPr algn="ctr" rtl="0" eaLnBrk="0" fontAlgn="base" hangingPunct="0">
        <a:spcBef>
          <a:spcPct val="0"/>
        </a:spcBef>
        <a:spcAft>
          <a:spcPct val="0"/>
        </a:spcAft>
        <a:defRPr sz="4400">
          <a:solidFill>
            <a:schemeClr val="tx1"/>
          </a:solidFill>
          <a:latin typeface="Bookman Old Style" pitchFamily="18" charset="0"/>
        </a:defRPr>
      </a:lvl3pPr>
      <a:lvl4pPr algn="ctr" rtl="0" eaLnBrk="0" fontAlgn="base" hangingPunct="0">
        <a:spcBef>
          <a:spcPct val="0"/>
        </a:spcBef>
        <a:spcAft>
          <a:spcPct val="0"/>
        </a:spcAft>
        <a:defRPr sz="4400">
          <a:solidFill>
            <a:schemeClr val="tx1"/>
          </a:solidFill>
          <a:latin typeface="Bookman Old Style" pitchFamily="18" charset="0"/>
        </a:defRPr>
      </a:lvl4pPr>
      <a:lvl5pPr algn="ctr" rtl="0" eaLnBrk="0" fontAlgn="base" hangingPunct="0">
        <a:spcBef>
          <a:spcPct val="0"/>
        </a:spcBef>
        <a:spcAft>
          <a:spcPct val="0"/>
        </a:spcAft>
        <a:defRPr sz="4400">
          <a:solidFill>
            <a:schemeClr val="tx1"/>
          </a:solidFill>
          <a:latin typeface="Bookman Old Style" pitchFamily="18" charset="0"/>
        </a:defRPr>
      </a:lvl5pPr>
      <a:lvl6pPr marL="457200" algn="ctr" rtl="0" fontAlgn="base">
        <a:spcBef>
          <a:spcPct val="0"/>
        </a:spcBef>
        <a:spcAft>
          <a:spcPct val="0"/>
        </a:spcAft>
        <a:defRPr sz="4400">
          <a:solidFill>
            <a:schemeClr val="tx1"/>
          </a:solidFill>
          <a:latin typeface="Bookman Old Style" pitchFamily="18" charset="0"/>
        </a:defRPr>
      </a:lvl6pPr>
      <a:lvl7pPr marL="914400" algn="ctr" rtl="0" fontAlgn="base">
        <a:spcBef>
          <a:spcPct val="0"/>
        </a:spcBef>
        <a:spcAft>
          <a:spcPct val="0"/>
        </a:spcAft>
        <a:defRPr sz="4400">
          <a:solidFill>
            <a:schemeClr val="tx1"/>
          </a:solidFill>
          <a:latin typeface="Bookman Old Style" pitchFamily="18" charset="0"/>
        </a:defRPr>
      </a:lvl7pPr>
      <a:lvl8pPr marL="1371600" algn="ctr" rtl="0" fontAlgn="base">
        <a:spcBef>
          <a:spcPct val="0"/>
        </a:spcBef>
        <a:spcAft>
          <a:spcPct val="0"/>
        </a:spcAft>
        <a:defRPr sz="4400">
          <a:solidFill>
            <a:schemeClr val="tx1"/>
          </a:solidFill>
          <a:latin typeface="Bookman Old Style" pitchFamily="18" charset="0"/>
        </a:defRPr>
      </a:lvl8pPr>
      <a:lvl9pPr marL="1828800" algn="ctr" rtl="0" fontAlgn="base">
        <a:spcBef>
          <a:spcPct val="0"/>
        </a:spcBef>
        <a:spcAft>
          <a:spcPct val="0"/>
        </a:spcAft>
        <a:defRPr sz="4400">
          <a:solidFill>
            <a:schemeClr val="tx1"/>
          </a:solidFill>
          <a:latin typeface="Bookman Old Style"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11.jpg"/><Relationship Id="rId3"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hyperlink" Target="https://www.facebook.com/fysiotherapeut/videos/1009575115749089/" TargetMode="External"/><Relationship Id="rId3"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hyperlink" Target="https://www.youtube.com/watch?v=WhRtL_oiwNU" TargetMode="External"/><Relationship Id="rId3"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hyperlink" Target="https://www.youtube.com/watch?v=jW-CxE7M6sA" TargetMode="Externa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image" Target="../media/image12.jpeg"/><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hyperlink" Target="https://leermiddelenbak.files.wordpress.com/2013/03/energizers.pdf" TargetMode="External"/><Relationship Id="rId4" Type="http://schemas.openxmlformats.org/officeDocument/2006/relationships/hyperlink" Target="10-bewegingstussendoortjes-voor-in-de-klas-2.pdf" TargetMode="External"/><Relationship Id="rId1" Type="http://schemas.openxmlformats.org/officeDocument/2006/relationships/slideLayout" Target="../slideLayouts/slideLayout101.xml"/><Relationship Id="rId2" Type="http://schemas.openxmlformats.org/officeDocument/2006/relationships/hyperlink" Target="https://www.youtube.com/watch?v=Luf1wajVTc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png"/><Relationship Id="rId1" Type="http://schemas.openxmlformats.org/officeDocument/2006/relationships/slideLayout" Target="../slideLayouts/slideLayout9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2.xml"/><Relationship Id="rId2"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XcFh_bId2Kk" TargetMode="External"/><Relationship Id="rId4" Type="http://schemas.openxmlformats.org/officeDocument/2006/relationships/image" Target="../media/image20.jpg"/><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ctrTitle"/>
          </p:nvPr>
        </p:nvSpPr>
        <p:spPr/>
        <p:txBody>
          <a:bodyPr/>
          <a:lstStyle/>
          <a:p>
            <a:pPr eaLnBrk="1" hangingPunct="1"/>
            <a:r>
              <a:rPr lang="nl-NL" altLang="nl-NL" b="1" dirty="0" smtClean="0"/>
              <a:t/>
            </a:r>
            <a:br>
              <a:rPr lang="nl-NL" altLang="nl-NL" b="1" dirty="0" smtClean="0"/>
            </a:br>
            <a:r>
              <a:rPr lang="nl-NL" altLang="nl-NL" b="1" dirty="0" smtClean="0"/>
              <a:t>Bewegen in het onderwijs</a:t>
            </a:r>
            <a:br>
              <a:rPr lang="nl-NL" altLang="nl-NL" b="1" dirty="0" smtClean="0"/>
            </a:br>
            <a:r>
              <a:rPr lang="nl-NL" altLang="nl-NL" b="1" dirty="0" smtClean="0"/>
              <a:t>W38</a:t>
            </a:r>
            <a:endParaRPr lang="nl-NL" altLang="nl-NL" b="1" dirty="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nl-NL" dirty="0" smtClean="0"/>
          </a:p>
          <a:p>
            <a:pPr eaLnBrk="1" fontAlgn="auto" hangingPunct="1">
              <a:spcAft>
                <a:spcPts val="0"/>
              </a:spcAft>
              <a:buFont typeface="Arial" pitchFamily="34" charset="0"/>
              <a:buNone/>
              <a:defRPr/>
            </a:pPr>
            <a:r>
              <a:rPr lang="nl-NL" dirty="0" smtClean="0"/>
              <a:t>15.40 uur – 16.55 uur</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647" y="751317"/>
            <a:ext cx="2028553" cy="1314503"/>
          </a:xfrm>
          <a:prstGeom prst="rect">
            <a:avLst/>
          </a:prstGeom>
        </p:spPr>
        <p:style>
          <a:lnRef idx="2">
            <a:schemeClr val="dk1"/>
          </a:lnRef>
          <a:fillRef idx="1">
            <a:schemeClr val="lt1"/>
          </a:fillRef>
          <a:effectRef idx="0">
            <a:schemeClr val="dk1"/>
          </a:effectRef>
          <a:fontRef idx="minor">
            <a:schemeClr val="dk1"/>
          </a:fontRef>
        </p:style>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88" y="727033"/>
            <a:ext cx="1852588" cy="1483547"/>
          </a:xfrm>
          <a:prstGeom prst="rect">
            <a:avLst/>
          </a:prstGeom>
          <a:ln>
            <a:solidFill>
              <a:srgbClr val="00B05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Erik </a:t>
            </a:r>
            <a:r>
              <a:rPr lang="nl-NL" b="1" dirty="0" err="1" smtClean="0"/>
              <a:t>Scherder</a:t>
            </a:r>
            <a:endParaRPr lang="nl-NL" b="1" dirty="0"/>
          </a:p>
        </p:txBody>
      </p:sp>
      <p:pic>
        <p:nvPicPr>
          <p:cNvPr id="3" name="Afbeelding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560" y="1417638"/>
            <a:ext cx="2260600" cy="3606800"/>
          </a:xfrm>
          <a:prstGeom prst="rect">
            <a:avLst/>
          </a:prstGeom>
        </p:spPr>
        <p:style>
          <a:lnRef idx="2">
            <a:schemeClr val="dk1"/>
          </a:lnRef>
          <a:fillRef idx="1">
            <a:schemeClr val="lt1"/>
          </a:fillRef>
          <a:effectRef idx="0">
            <a:schemeClr val="dk1"/>
          </a:effectRef>
          <a:fontRef idx="minor">
            <a:schemeClr val="dk1"/>
          </a:fontRef>
        </p:style>
      </p:pic>
      <p:sp>
        <p:nvSpPr>
          <p:cNvPr id="4" name="Rechthoek 3"/>
          <p:cNvSpPr/>
          <p:nvPr/>
        </p:nvSpPr>
        <p:spPr>
          <a:xfrm>
            <a:off x="625872" y="3825915"/>
            <a:ext cx="4618856" cy="1169551"/>
          </a:xfrm>
          <a:prstGeom prst="rect">
            <a:avLst/>
          </a:prstGeom>
        </p:spPr>
        <p:txBody>
          <a:bodyPr wrap="square">
            <a:spAutoFit/>
          </a:bodyPr>
          <a:lstStyle/>
          <a:p>
            <a:r>
              <a:rPr lang="nl-NL" sz="1400" i="1" dirty="0" smtClean="0">
                <a:latin typeface="Calibri" charset="0"/>
                <a:ea typeface="Calibri" charset="0"/>
                <a:cs typeface="Times New Roman" charset="0"/>
              </a:rPr>
              <a:t>Beweging heeft een effect op </a:t>
            </a:r>
            <a:r>
              <a:rPr lang="nl-NL" sz="1400" i="1" dirty="0">
                <a:latin typeface="Calibri" charset="0"/>
                <a:ea typeface="Calibri" charset="0"/>
                <a:cs typeface="Times New Roman" charset="0"/>
              </a:rPr>
              <a:t>de </a:t>
            </a:r>
            <a:r>
              <a:rPr lang="nl-NL" sz="1400" i="1" dirty="0" err="1">
                <a:latin typeface="Calibri" charset="0"/>
                <a:ea typeface="Calibri" charset="0"/>
                <a:cs typeface="Times New Roman" charset="0"/>
              </a:rPr>
              <a:t>neurotrofines</a:t>
            </a:r>
            <a:r>
              <a:rPr lang="nl-NL" sz="1400" i="1" dirty="0">
                <a:latin typeface="Calibri" charset="0"/>
                <a:ea typeface="Calibri" charset="0"/>
                <a:cs typeface="Times New Roman" charset="0"/>
              </a:rPr>
              <a:t> in het brein - de 'voedingsstoffen' waardoor onze chemische huishouding beter functioneert. </a:t>
            </a:r>
            <a:r>
              <a:rPr lang="nl-NL" sz="1400" i="1" dirty="0" err="1">
                <a:latin typeface="Calibri" charset="0"/>
                <a:ea typeface="Calibri" charset="0"/>
                <a:cs typeface="Times New Roman" charset="0"/>
              </a:rPr>
              <a:t>Scherder</a:t>
            </a:r>
            <a:r>
              <a:rPr lang="nl-NL" sz="1400" i="1" dirty="0">
                <a:latin typeface="Calibri" charset="0"/>
                <a:ea typeface="Calibri" charset="0"/>
                <a:cs typeface="Times New Roman" charset="0"/>
              </a:rPr>
              <a:t>: </a:t>
            </a:r>
            <a:r>
              <a:rPr lang="nl-NL" sz="1400" i="1" dirty="0" err="1">
                <a:latin typeface="Calibri" charset="0"/>
                <a:ea typeface="Calibri" charset="0"/>
                <a:cs typeface="Times New Roman" charset="0"/>
              </a:rPr>
              <a:t>neurotrofines</a:t>
            </a:r>
            <a:r>
              <a:rPr lang="nl-NL" sz="1400" i="1" dirty="0">
                <a:latin typeface="Calibri" charset="0"/>
                <a:ea typeface="Calibri" charset="0"/>
                <a:cs typeface="Times New Roman" charset="0"/>
              </a:rPr>
              <a:t> </a:t>
            </a:r>
            <a:r>
              <a:rPr lang="nl-NL" sz="1400" i="1" dirty="0" smtClean="0">
                <a:latin typeface="Calibri" charset="0"/>
                <a:ea typeface="Calibri" charset="0"/>
                <a:cs typeface="Times New Roman" charset="0"/>
              </a:rPr>
              <a:t>"</a:t>
            </a:r>
            <a:r>
              <a:rPr lang="nl-NL" sz="1400" i="1" dirty="0">
                <a:latin typeface="Calibri" charset="0"/>
                <a:ea typeface="Calibri" charset="0"/>
                <a:cs typeface="Times New Roman" charset="0"/>
              </a:rPr>
              <a:t>Dit is een soort Pokon voor de hersencellen: die zorgt voor betere netwerken."</a:t>
            </a:r>
            <a:r>
              <a:rPr lang="nl-NL" sz="1400" dirty="0"/>
              <a:t> </a:t>
            </a:r>
          </a:p>
        </p:txBody>
      </p:sp>
      <p:sp>
        <p:nvSpPr>
          <p:cNvPr id="5" name="Rechthoek 4"/>
          <p:cNvSpPr/>
          <p:nvPr/>
        </p:nvSpPr>
        <p:spPr>
          <a:xfrm>
            <a:off x="611560" y="1437730"/>
            <a:ext cx="4608512" cy="1600438"/>
          </a:xfrm>
          <a:prstGeom prst="rect">
            <a:avLst/>
          </a:prstGeom>
        </p:spPr>
        <p:txBody>
          <a:bodyPr wrap="square">
            <a:spAutoFit/>
          </a:bodyPr>
          <a:lstStyle/>
          <a:p>
            <a:r>
              <a:rPr lang="nl-NL" sz="1400" i="1" dirty="0">
                <a:latin typeface="Calibri" charset="0"/>
                <a:ea typeface="Calibri" charset="0"/>
                <a:cs typeface="Times New Roman" charset="0"/>
              </a:rPr>
              <a:t>Lichaamsbeweging is voor kinderen en jongeren ook zo belangrijk omdat zij daarmee hun 'cognitieve reserve' aanleggen, betoogt de hoogleraar. "De prefrontale cortex in de hersenen ontwikkelt zich nog tot het 25ste levensjaar. Door te sporten versterk je de verbindingen in dat gebied. Dat geeft een buffer tegen aftakeling, want juist die prefrontale lob gaat bij ouderen als eerste achteruit."</a:t>
            </a:r>
            <a:r>
              <a:rPr lang="nl-NL" sz="1400" dirty="0"/>
              <a:t> </a:t>
            </a:r>
          </a:p>
        </p:txBody>
      </p:sp>
    </p:spTree>
    <p:extLst>
      <p:ext uri="{BB962C8B-B14F-4D97-AF65-F5344CB8AC3E}">
        <p14:creationId xmlns:p14="http://schemas.microsoft.com/office/powerpoint/2010/main" val="1649915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Creatief aan de slag</a:t>
            </a:r>
            <a:endParaRPr lang="nl-NL" b="1" dirty="0"/>
          </a:p>
        </p:txBody>
      </p:sp>
      <p:sp>
        <p:nvSpPr>
          <p:cNvPr id="3" name="Tijdelijke aanduiding voor inhoud 2"/>
          <p:cNvSpPr>
            <a:spLocks noGrp="1"/>
          </p:cNvSpPr>
          <p:nvPr>
            <p:ph idx="1"/>
          </p:nvPr>
        </p:nvSpPr>
        <p:spPr/>
        <p:txBody>
          <a:bodyPr/>
          <a:lstStyle/>
          <a:p>
            <a:pPr lvl="0"/>
            <a:r>
              <a:rPr lang="nl-NL" dirty="0"/>
              <a:t>Je krijgt een kaartje met een opdracht, denk met z’n tweeën na over een creatieve manier om dit m.b.v. bewegen aan te pakken in de klas (5 min).</a:t>
            </a:r>
          </a:p>
          <a:p>
            <a:pPr lvl="0"/>
            <a:r>
              <a:rPr lang="nl-NL" dirty="0"/>
              <a:t>Per tweetal 1 minuut presenteren. </a:t>
            </a:r>
          </a:p>
        </p:txBody>
      </p:sp>
    </p:spTree>
    <p:extLst>
      <p:ext uri="{BB962C8B-B14F-4D97-AF65-F5344CB8AC3E}">
        <p14:creationId xmlns:p14="http://schemas.microsoft.com/office/powerpoint/2010/main" val="100370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Motor Riek</a:t>
            </a:r>
            <a:endParaRPr lang="nl-NL" dirty="0"/>
          </a:p>
        </p:txBody>
      </p:sp>
      <p:pic>
        <p:nvPicPr>
          <p:cNvPr id="6" name="Tijdelijke aanduiding voor inhoud 5">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43250" y="2434431"/>
            <a:ext cx="2857500" cy="2857500"/>
          </a:xfr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3847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r>
            <a:br>
              <a:rPr lang="nl-NL" dirty="0"/>
            </a:br>
            <a:r>
              <a:rPr lang="nl-NL" b="1" dirty="0" smtClean="0"/>
              <a:t>Steek je vingers op!</a:t>
            </a:r>
            <a:endParaRPr lang="nl-NL" b="1" dirty="0"/>
          </a:p>
        </p:txBody>
      </p:sp>
      <p:sp>
        <p:nvSpPr>
          <p:cNvPr id="4" name="Tijdelijke aanduiding voor inhoud 3"/>
          <p:cNvSpPr>
            <a:spLocks noGrp="1"/>
          </p:cNvSpPr>
          <p:nvPr>
            <p:ph idx="1"/>
          </p:nvPr>
        </p:nvSpPr>
        <p:spPr>
          <a:xfrm>
            <a:off x="457200" y="1417638"/>
            <a:ext cx="8229600" cy="4525963"/>
          </a:xfrm>
        </p:spPr>
        <p:txBody>
          <a:bodyPr/>
          <a:lstStyle/>
          <a:p>
            <a:r>
              <a:rPr lang="nl-NL" dirty="0" smtClean="0"/>
              <a:t>Hoe vaak op een dag pas je beweging toe in je lessen?</a:t>
            </a:r>
          </a:p>
          <a:p>
            <a:r>
              <a:rPr lang="nl-NL" dirty="0" smtClean="0"/>
              <a:t>Hoe vaak ga je na deze workshop beweging toepassen in je lessen?</a:t>
            </a:r>
          </a:p>
        </p:txBody>
      </p:sp>
    </p:spTree>
    <p:extLst>
      <p:ext uri="{BB962C8B-B14F-4D97-AF65-F5344CB8AC3E}">
        <p14:creationId xmlns:p14="http://schemas.microsoft.com/office/powerpoint/2010/main" val="98999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b="1" dirty="0" smtClean="0"/>
              <a:t>Bedankt voor jullie aandacht!</a:t>
            </a:r>
            <a:endParaRPr lang="nl-NL" sz="3600" b="1" dirty="0"/>
          </a:p>
        </p:txBody>
      </p:sp>
      <p:pic>
        <p:nvPicPr>
          <p:cNvPr id="4" name="Tijdelijke aanduiding voor inhoud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0750" y="2250281"/>
            <a:ext cx="4762500" cy="3225800"/>
          </a:xfrm>
        </p:spPr>
      </p:pic>
    </p:spTree>
    <p:extLst>
      <p:ext uri="{BB962C8B-B14F-4D97-AF65-F5344CB8AC3E}">
        <p14:creationId xmlns:p14="http://schemas.microsoft.com/office/powerpoint/2010/main" val="1729120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sz="half" idx="1"/>
          </p:nvPr>
        </p:nvSpPr>
        <p:spPr/>
        <p:txBody>
          <a:bodyPr/>
          <a:lstStyle/>
          <a:p>
            <a:pPr marL="0" indent="0" eaLnBrk="1" fontAlgn="auto" hangingPunct="1">
              <a:spcBef>
                <a:spcPts val="0"/>
              </a:spcBef>
              <a:spcAft>
                <a:spcPts val="0"/>
              </a:spcAft>
              <a:buNone/>
            </a:pPr>
            <a:r>
              <a:rPr lang="nl-NL" dirty="0"/>
              <a:t>Christel Visser	</a:t>
            </a:r>
          </a:p>
          <a:p>
            <a:pPr marL="0" marR="0" lvl="0" indent="0" defTabSz="91440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inhoud 3"/>
          <p:cNvSpPr>
            <a:spLocks noGrp="1"/>
          </p:cNvSpPr>
          <p:nvPr>
            <p:ph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l-NL" dirty="0" smtClean="0"/>
              <a:t>Wendy Brasz</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2379634"/>
            <a:ext cx="2160240" cy="1729914"/>
          </a:xfrm>
          <a:prstGeom prst="rect">
            <a:avLst/>
          </a:prstGeom>
          <a:ln>
            <a:solidFill>
              <a:srgbClr val="00B050"/>
            </a:solidFill>
          </a:ln>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936" y="2379634"/>
            <a:ext cx="2289423" cy="148354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31899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Voorstellen:</a:t>
            </a:r>
            <a:endParaRPr lang="nl-NL" b="1" dirty="0"/>
          </a:p>
        </p:txBody>
      </p:sp>
      <p:sp>
        <p:nvSpPr>
          <p:cNvPr id="3" name="Tijdelijke aanduiding voor inhoud 2"/>
          <p:cNvSpPr>
            <a:spLocks noGrp="1"/>
          </p:cNvSpPr>
          <p:nvPr>
            <p:ph idx="1"/>
          </p:nvPr>
        </p:nvSpPr>
        <p:spPr/>
        <p:txBody>
          <a:bodyPr/>
          <a:lstStyle/>
          <a:p>
            <a:pPr marL="0" indent="0">
              <a:buNone/>
            </a:pPr>
            <a:r>
              <a:rPr lang="nl-NL" sz="2800" dirty="0" smtClean="0"/>
              <a:t>- Ga in 2 tallen bij een flap staan.</a:t>
            </a:r>
            <a:endParaRPr lang="nl-NL" sz="2800" dirty="0"/>
          </a:p>
          <a:p>
            <a:pPr marL="0" indent="0">
              <a:buNone/>
            </a:pPr>
            <a:r>
              <a:rPr lang="nl-NL" sz="2800" dirty="0" smtClean="0"/>
              <a:t>- Schud elkaar de hand en stel je voor</a:t>
            </a:r>
          </a:p>
          <a:p>
            <a:pPr marL="0" indent="0">
              <a:buNone/>
            </a:pPr>
            <a:r>
              <a:rPr lang="nl-NL" sz="2800" dirty="0" smtClean="0"/>
              <a:t>- Praat over de stelling totdat de bel </a:t>
            </a:r>
            <a:r>
              <a:rPr lang="nl-NL" sz="2800" dirty="0" smtClean="0"/>
              <a:t>gaat</a:t>
            </a:r>
            <a:br>
              <a:rPr lang="nl-NL" sz="2800" dirty="0" smtClean="0"/>
            </a:br>
            <a:r>
              <a:rPr lang="nl-NL" sz="2800" dirty="0" smtClean="0"/>
              <a:t>- Na </a:t>
            </a:r>
            <a:r>
              <a:rPr lang="nl-NL" sz="2800" dirty="0" smtClean="0"/>
              <a:t>de bel gaat ieder in tegengestelde richting naar een </a:t>
            </a:r>
            <a:r>
              <a:rPr lang="nl-NL" sz="2800" dirty="0"/>
              <a:t/>
            </a:r>
            <a:br>
              <a:rPr lang="nl-NL" sz="2800" dirty="0"/>
            </a:br>
            <a:r>
              <a:rPr lang="nl-NL" sz="2800" dirty="0" smtClean="0"/>
              <a:t>   </a:t>
            </a:r>
            <a:r>
              <a:rPr lang="nl-NL" sz="2800" dirty="0" smtClean="0"/>
              <a:t>andere </a:t>
            </a:r>
            <a:r>
              <a:rPr lang="nl-NL" sz="2800" dirty="0" smtClean="0"/>
              <a:t>flap</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293096"/>
            <a:ext cx="2367935" cy="165970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829257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Bruikbaar in de klas</a:t>
            </a:r>
            <a:endParaRPr lang="nl-NL" b="1" dirty="0"/>
          </a:p>
        </p:txBody>
      </p:sp>
      <p:sp>
        <p:nvSpPr>
          <p:cNvPr id="5" name="Tijdelijke aanduiding voor inhoud 4"/>
          <p:cNvSpPr>
            <a:spLocks noGrp="1"/>
          </p:cNvSpPr>
          <p:nvPr>
            <p:ph idx="1"/>
          </p:nvPr>
        </p:nvSpPr>
        <p:spPr/>
        <p:txBody>
          <a:bodyPr/>
          <a:lstStyle/>
          <a:p>
            <a:r>
              <a:rPr lang="nl-NL" dirty="0" smtClean="0"/>
              <a:t>Ga staan als je deze werkvorm bruikbaar vindt. </a:t>
            </a:r>
          </a:p>
          <a:p>
            <a:endParaRPr lang="nl-NL" dirty="0"/>
          </a:p>
          <a:p>
            <a:r>
              <a:rPr lang="nl-NL" dirty="0" smtClean="0"/>
              <a:t>Bronnen voor beweegtips in de klas:</a:t>
            </a:r>
            <a:br>
              <a:rPr lang="nl-NL" dirty="0" smtClean="0"/>
            </a:br>
            <a:r>
              <a:rPr lang="nl-NL" dirty="0" smtClean="0"/>
              <a:t>- </a:t>
            </a:r>
            <a:r>
              <a:rPr lang="nl-NL" dirty="0" smtClean="0">
                <a:hlinkClick r:id="rId2"/>
              </a:rPr>
              <a:t>De IGDI app</a:t>
            </a:r>
            <a:r>
              <a:rPr lang="nl-NL" dirty="0" smtClean="0"/>
              <a:t/>
            </a:r>
            <a:br>
              <a:rPr lang="nl-NL" dirty="0" smtClean="0"/>
            </a:br>
            <a:r>
              <a:rPr lang="nl-NL" dirty="0" smtClean="0"/>
              <a:t>- </a:t>
            </a:r>
            <a:r>
              <a:rPr lang="nl-NL" dirty="0" smtClean="0">
                <a:hlinkClick r:id="rId3"/>
              </a:rPr>
              <a:t>Energizer</a:t>
            </a:r>
            <a:r>
              <a:rPr lang="nl-NL" dirty="0"/>
              <a:t/>
            </a:r>
            <a:br>
              <a:rPr lang="nl-NL" dirty="0"/>
            </a:br>
            <a:r>
              <a:rPr lang="nl-NL" dirty="0" smtClean="0"/>
              <a:t>- </a:t>
            </a:r>
            <a:r>
              <a:rPr lang="nl-NL" dirty="0" smtClean="0">
                <a:hlinkClick r:id="rId4" action="ppaction://hlinkfile"/>
              </a:rPr>
              <a:t>Bewegingstussendoortjes</a:t>
            </a:r>
            <a:endParaRPr lang="nl-NL" dirty="0" smtClean="0"/>
          </a:p>
        </p:txBody>
      </p:sp>
    </p:spTree>
    <p:extLst>
      <p:ext uri="{BB962C8B-B14F-4D97-AF65-F5344CB8AC3E}">
        <p14:creationId xmlns:p14="http://schemas.microsoft.com/office/powerpoint/2010/main" val="1472523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72108" y="692696"/>
            <a:ext cx="8229600" cy="1143000"/>
          </a:xfrm>
        </p:spPr>
        <p:txBody>
          <a:bodyPr/>
          <a:lstStyle/>
          <a:p>
            <a:r>
              <a:rPr lang="nl-NL" sz="3200" b="1" dirty="0"/>
              <a:t>CITAAT van het Expertise Centrum jonge Kind Saxion </a:t>
            </a:r>
            <a:r>
              <a:rPr lang="nl-NL" sz="3200" dirty="0"/>
              <a:t/>
            </a:r>
            <a:br>
              <a:rPr lang="nl-NL" sz="3200" dirty="0"/>
            </a:br>
            <a:endParaRPr lang="nl-NL" sz="3200" dirty="0"/>
          </a:p>
        </p:txBody>
      </p:sp>
      <p:sp>
        <p:nvSpPr>
          <p:cNvPr id="5" name="Tijdelijke aanduiding voor inhoud 4"/>
          <p:cNvSpPr>
            <a:spLocks noGrp="1"/>
          </p:cNvSpPr>
          <p:nvPr>
            <p:ph idx="1"/>
          </p:nvPr>
        </p:nvSpPr>
        <p:spPr/>
        <p:txBody>
          <a:bodyPr/>
          <a:lstStyle/>
          <a:p>
            <a:r>
              <a:rPr lang="nl-NL" sz="2400" i="1" dirty="0"/>
              <a:t>Bewegen en leren zijn onlosmakelijk met elkaar verbonden in de ontwikkeling van kinderen. Jonge kinderen maken</a:t>
            </a:r>
            <a:r>
              <a:rPr lang="nl-NL" sz="2400" i="1" dirty="0"/>
              <a:t> </a:t>
            </a:r>
            <a:r>
              <a:rPr lang="nl-NL" sz="2400" i="1" dirty="0"/>
              <a:t>gebruik van hun hele lichaam om te leren. In de (brein)ontwikkeling van jonge kinderen zien we dat de verschillende ontwikkelingsgebieden</a:t>
            </a:r>
            <a:r>
              <a:rPr lang="nl-NL" sz="2400" i="1" dirty="0"/>
              <a:t> </a:t>
            </a:r>
            <a:r>
              <a:rPr lang="nl-NL" sz="2400" i="1" dirty="0"/>
              <a:t>nauw met elkaar verweven zijn en zich in samenhang met elkaar ontwikkelen. De motorische, sociaalemotionele</a:t>
            </a:r>
            <a:r>
              <a:rPr lang="nl-NL" sz="2400" i="1" dirty="0"/>
              <a:t> </a:t>
            </a:r>
            <a:r>
              <a:rPr lang="nl-NL" sz="2400" i="1" dirty="0"/>
              <a:t>en taal-/denkontwikkeling worden daarbij primair aangestuurd door beweging. Door in beweging te zijn komt interactie met</a:t>
            </a:r>
            <a:r>
              <a:rPr lang="nl-NL" sz="2400" i="1" dirty="0"/>
              <a:t> </a:t>
            </a:r>
            <a:r>
              <a:rPr lang="nl-NL" sz="2400" i="1" dirty="0"/>
              <a:t>de fysieke, sociale en symbolische omgeving tot stand. Bewegen zorgt voor meer plezier, beter (buiten)spelen en hogere</a:t>
            </a:r>
            <a:r>
              <a:rPr lang="nl-NL" sz="2400" i="1" dirty="0"/>
              <a:t> </a:t>
            </a:r>
            <a:r>
              <a:rPr lang="nl-NL" sz="2400" i="1" dirty="0"/>
              <a:t>leeropbrengsten</a:t>
            </a:r>
            <a:r>
              <a:rPr lang="nl-NL" sz="2400" i="1" dirty="0" smtClean="0"/>
              <a:t>.</a:t>
            </a:r>
            <a:endParaRPr lang="nl-NL" sz="2400" dirty="0"/>
          </a:p>
        </p:txBody>
      </p:sp>
    </p:spTree>
    <p:extLst>
      <p:ext uri="{BB962C8B-B14F-4D97-AF65-F5344CB8AC3E}">
        <p14:creationId xmlns:p14="http://schemas.microsoft.com/office/powerpoint/2010/main" val="139194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b="1" dirty="0" smtClean="0"/>
              <a:t>Ren je Rot</a:t>
            </a:r>
            <a:endParaRPr lang="nl-NL" b="1" dirty="0"/>
          </a:p>
        </p:txBody>
      </p:sp>
      <p:sp>
        <p:nvSpPr>
          <p:cNvPr id="5" name="Tijdelijke aanduiding voor inhoud 4"/>
          <p:cNvSpPr>
            <a:spLocks noGrp="1"/>
          </p:cNvSpPr>
          <p:nvPr>
            <p:ph sz="half" idx="1"/>
          </p:nvPr>
        </p:nvSpPr>
        <p:spPr>
          <a:xfrm>
            <a:off x="457200" y="1700808"/>
            <a:ext cx="4038600" cy="4525963"/>
          </a:xfrm>
        </p:spPr>
        <p:txBody>
          <a:bodyPr/>
          <a:lstStyle/>
          <a:p>
            <a:pPr lvl="0"/>
            <a:endParaRPr lang="nl-NL" dirty="0" smtClean="0"/>
          </a:p>
          <a:p>
            <a:pPr lvl="0"/>
            <a:r>
              <a:rPr lang="nl-NL" dirty="0" smtClean="0"/>
              <a:t>Teken ieder </a:t>
            </a:r>
            <a:r>
              <a:rPr lang="nl-NL" dirty="0"/>
              <a:t>een bewegingsspel dat je als kind deed </a:t>
            </a:r>
            <a:endParaRPr lang="nl-NL" dirty="0" smtClean="0"/>
          </a:p>
          <a:p>
            <a:pPr lvl="0"/>
            <a:r>
              <a:rPr lang="nl-NL" dirty="0" smtClean="0"/>
              <a:t>Heb </a:t>
            </a:r>
            <a:r>
              <a:rPr lang="nl-NL" dirty="0"/>
              <a:t>je dit als kind ook gedaan? “Ren…je ROT</a:t>
            </a:r>
            <a:r>
              <a:rPr lang="nl-NL" dirty="0" smtClean="0"/>
              <a:t>!”….</a:t>
            </a:r>
            <a:r>
              <a:rPr lang="nl-NL" i="1" dirty="0" smtClean="0"/>
              <a:t>. </a:t>
            </a:r>
            <a:endParaRPr lang="nl-NL" dirty="0"/>
          </a:p>
          <a:p>
            <a:endParaRPr lang="nl-NL" dirty="0"/>
          </a:p>
        </p:txBody>
      </p:sp>
      <p:pic>
        <p:nvPicPr>
          <p:cNvPr id="9" name="Tijdelijke aanduiding voor inhoud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8463" y="3645024"/>
            <a:ext cx="1291474" cy="877046"/>
          </a:xfr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548680"/>
            <a:ext cx="1717029" cy="1286115"/>
          </a:xfrm>
          <a:prstGeom prst="rect">
            <a:avLst/>
          </a:prstGeom>
        </p:spPr>
        <p:style>
          <a:lnRef idx="2">
            <a:schemeClr val="dk1"/>
          </a:lnRef>
          <a:fillRef idx="1">
            <a:schemeClr val="lt1"/>
          </a:fillRef>
          <a:effectRef idx="0">
            <a:schemeClr val="dk1"/>
          </a:effectRef>
          <a:fontRef idx="minor">
            <a:schemeClr val="dk1"/>
          </a:fontRef>
        </p:style>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463" y="1700808"/>
            <a:ext cx="1438463" cy="1828800"/>
          </a:xfrm>
          <a:prstGeom prst="rect">
            <a:avLst/>
          </a:prstGeom>
        </p:spPr>
        <p:style>
          <a:lnRef idx="2">
            <a:schemeClr val="dk1"/>
          </a:lnRef>
          <a:fillRef idx="1">
            <a:schemeClr val="lt1"/>
          </a:fillRef>
          <a:effectRef idx="0">
            <a:schemeClr val="dk1"/>
          </a:effectRef>
          <a:fontRef idx="minor">
            <a:schemeClr val="dk1"/>
          </a:fontRef>
        </p:style>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3645024"/>
            <a:ext cx="1188181" cy="842018"/>
          </a:xfrm>
          <a:prstGeom prst="rect">
            <a:avLst/>
          </a:prstGeom>
        </p:spPr>
      </p:pic>
      <p:pic>
        <p:nvPicPr>
          <p:cNvPr id="11" name="Afbeelding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9500" y="4960671"/>
            <a:ext cx="3569320" cy="1165492"/>
          </a:xfrm>
          <a:prstGeom prst="rect">
            <a:avLst/>
          </a:prstGeom>
        </p:spPr>
      </p:pic>
    </p:spTree>
    <p:extLst>
      <p:ext uri="{BB962C8B-B14F-4D97-AF65-F5344CB8AC3E}">
        <p14:creationId xmlns:p14="http://schemas.microsoft.com/office/powerpoint/2010/main" val="1710828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Bruikbaar in de klas?</a:t>
            </a:r>
            <a:endParaRPr lang="nl-NL" b="1" dirty="0"/>
          </a:p>
        </p:txBody>
      </p:sp>
      <p:sp>
        <p:nvSpPr>
          <p:cNvPr id="4" name="Tijdelijke aanduiding voor inhoud 3"/>
          <p:cNvSpPr>
            <a:spLocks noGrp="1"/>
          </p:cNvSpPr>
          <p:nvPr>
            <p:ph sz="half" idx="1"/>
          </p:nvPr>
        </p:nvSpPr>
        <p:spPr/>
        <p:txBody>
          <a:bodyPr/>
          <a:lstStyle/>
          <a:p>
            <a:r>
              <a:rPr lang="nl-NL" dirty="0"/>
              <a:t>Ga staan als je deze werkvorm bruikbaar vindt. </a:t>
            </a:r>
          </a:p>
          <a:p>
            <a:endParaRPr lang="nl-NL" dirty="0"/>
          </a:p>
        </p:txBody>
      </p:sp>
      <p:pic>
        <p:nvPicPr>
          <p:cNvPr id="6" name="Tijdelijke aanduiding voor inhoud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93828" y="1700808"/>
            <a:ext cx="3390900" cy="2376264"/>
          </a:xfrm>
        </p:spPr>
      </p:pic>
    </p:spTree>
    <p:extLst>
      <p:ext uri="{BB962C8B-B14F-4D97-AF65-F5344CB8AC3E}">
        <p14:creationId xmlns:p14="http://schemas.microsoft.com/office/powerpoint/2010/main" val="1619991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1143000"/>
          </a:xfrm>
        </p:spPr>
        <p:txBody>
          <a:bodyPr/>
          <a:lstStyle/>
          <a:p>
            <a:r>
              <a:rPr lang="nl-NL" sz="2400" b="1" dirty="0"/>
              <a:t>CITATEN uit “Een nieuwe kijk op bewegen” door Hanneke Poot, ‘Sirene voor kinderen’. </a:t>
            </a:r>
            <a:r>
              <a:rPr lang="nl-NL" sz="2400" dirty="0"/>
              <a:t/>
            </a:r>
            <a:br>
              <a:rPr lang="nl-NL" sz="2400" dirty="0"/>
            </a:br>
            <a:endParaRPr lang="nl-NL" sz="2400" dirty="0"/>
          </a:p>
        </p:txBody>
      </p:sp>
      <p:sp>
        <p:nvSpPr>
          <p:cNvPr id="3" name="Tijdelijke aanduiding voor inhoud 2"/>
          <p:cNvSpPr>
            <a:spLocks noGrp="1"/>
          </p:cNvSpPr>
          <p:nvPr>
            <p:ph idx="1"/>
          </p:nvPr>
        </p:nvSpPr>
        <p:spPr/>
        <p:txBody>
          <a:bodyPr/>
          <a:lstStyle/>
          <a:p>
            <a:r>
              <a:rPr lang="nl-NL" sz="2000" i="1" dirty="0"/>
              <a:t>“Het motorisch evenwicht moet goed geoefend worden. Dit doet het kind door veel te bewegen. De meest geavanceerde vorm van evenwicht is stilstaan. Dit is een volkomen controle waarbij alle spieren en lichaamsfuncties samen werken. Alleen als een kind controle heeft over bewegingen zal het aandacht kunnen besteden aan andere waarnemingen. Het doel van motorische ontwikkeling is het verwerven van dit optimale evenwicht. </a:t>
            </a:r>
            <a:r>
              <a:rPr lang="nl-NL" sz="2000" dirty="0"/>
              <a:t/>
            </a:r>
            <a:br>
              <a:rPr lang="nl-NL" sz="2000" dirty="0"/>
            </a:br>
            <a:r>
              <a:rPr lang="nl-NL" sz="2000" i="1" dirty="0" smtClean="0"/>
              <a:t>Men </a:t>
            </a:r>
            <a:r>
              <a:rPr lang="nl-NL" sz="2000" i="1" dirty="0"/>
              <a:t>noemt het kind ‘schoolrijp’ (6/7 jaar) als dit optimale evenwicht is bereikt. Dan pas kan het kind al zijn energie gebruiken om zich te concentreren en zich cognitief verder te ontwikkelen. Als je het evenwicht onvoldoende aanspreekt kan een kind niet </a:t>
            </a:r>
            <a:r>
              <a:rPr lang="nl-NL" sz="2000" i="1" dirty="0" smtClean="0"/>
              <a:t>verder </a:t>
            </a:r>
            <a:r>
              <a:rPr lang="nl-NL" sz="2000" i="1" dirty="0"/>
              <a:t>tot ontplooiing </a:t>
            </a:r>
            <a:r>
              <a:rPr lang="nl-NL" sz="2000" i="1" dirty="0" smtClean="0"/>
              <a:t>komen.”</a:t>
            </a:r>
            <a:endParaRPr lang="nl-NL" sz="2000" dirty="0"/>
          </a:p>
        </p:txBody>
      </p:sp>
    </p:spTree>
    <p:extLst>
      <p:ext uri="{BB962C8B-B14F-4D97-AF65-F5344CB8AC3E}">
        <p14:creationId xmlns:p14="http://schemas.microsoft.com/office/powerpoint/2010/main" val="180142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Bewegen in de ruimte</a:t>
            </a:r>
            <a:endParaRPr lang="nl-NL" b="1" dirty="0"/>
          </a:p>
        </p:txBody>
      </p:sp>
      <p:pic>
        <p:nvPicPr>
          <p:cNvPr id="6" name="Tijdelijke aanduiding voor inhoud 5">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44750" y="2910681"/>
            <a:ext cx="4254500" cy="1905000"/>
          </a:xfrm>
        </p:spPr>
      </p:pic>
    </p:spTree>
    <p:extLst>
      <p:ext uri="{BB962C8B-B14F-4D97-AF65-F5344CB8AC3E}">
        <p14:creationId xmlns:p14="http://schemas.microsoft.com/office/powerpoint/2010/main" val="603920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Samen</a:t>
            </a:r>
            <a:endParaRPr lang="nl-NL" b="1" dirty="0"/>
          </a:p>
        </p:txBody>
      </p:sp>
      <p:sp>
        <p:nvSpPr>
          <p:cNvPr id="3" name="Tijdelijke aanduiding voor inhoud 2"/>
          <p:cNvSpPr>
            <a:spLocks noGrp="1"/>
          </p:cNvSpPr>
          <p:nvPr>
            <p:ph idx="1"/>
          </p:nvPr>
        </p:nvSpPr>
        <p:spPr/>
        <p:txBody>
          <a:bodyPr/>
          <a:lstStyle/>
          <a:p>
            <a:pPr lvl="0"/>
            <a:r>
              <a:rPr lang="nl-NL" sz="2400" dirty="0" smtClean="0"/>
              <a:t>Loop </a:t>
            </a:r>
            <a:r>
              <a:rPr lang="nl-NL" sz="2400" dirty="0"/>
              <a:t>door de ruimte.</a:t>
            </a:r>
          </a:p>
          <a:p>
            <a:pPr lvl="0"/>
            <a:r>
              <a:rPr lang="nl-NL" sz="2400" dirty="0"/>
              <a:t>Als je het belletje hoort, plak je z.s.m. aan de persoon die het dichtst bij je staat. </a:t>
            </a:r>
          </a:p>
          <a:p>
            <a:pPr lvl="0"/>
            <a:r>
              <a:rPr lang="nl-NL" sz="2400" dirty="0"/>
              <a:t>Loop nu in een tweetal geplakt rond; </a:t>
            </a:r>
            <a:r>
              <a:rPr lang="nl-NL" sz="2400" dirty="0" smtClean="0"/>
              <a:t>vanuit </a:t>
            </a:r>
            <a:r>
              <a:rPr lang="nl-NL" sz="2400" dirty="0" err="1" smtClean="0"/>
              <a:t>Sherborne</a:t>
            </a:r>
            <a:r>
              <a:rPr lang="nl-NL" sz="2400" dirty="0" smtClean="0"/>
              <a:t> gaan we experimenteren.</a:t>
            </a:r>
            <a:endParaRPr lang="nl-NL" sz="2400" dirty="0"/>
          </a:p>
        </p:txBody>
      </p:sp>
      <p:pic>
        <p:nvPicPr>
          <p:cNvPr id="4" name="Tijdelijke aanduiding voor inhoud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80112" y="3712231"/>
            <a:ext cx="2040280" cy="2221639"/>
          </a:xfrm>
          <a:prstGeom prst="rect">
            <a:avLst/>
          </a:prstGeom>
          <a:extLst>
            <a:ext uri="{FAA26D3D-D897-4be2-8F04-BA451C77F1D7}">
              <ma14:placeholderFlag xmlns:ma14="http://schemas.microsoft.com/office/mac/drawingml/2011/main" val="1"/>
            </a:ext>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25497680"/>
      </p:ext>
    </p:extLst>
  </p:cSld>
  <p:clrMapOvr>
    <a:masterClrMapping/>
  </p:clrMapOvr>
</p:sld>
</file>

<file path=ppt/theme/theme1.xml><?xml version="1.0" encoding="utf-8"?>
<a:theme xmlns:a="http://schemas.openxmlformats.org/drawingml/2006/main" name="bb licht">
  <a:themeElements>
    <a:clrScheme name="BuroBruis">
      <a:dk1>
        <a:srgbClr val="50144A"/>
      </a:dk1>
      <a:lt1>
        <a:srgbClr val="FFFFFF"/>
      </a:lt1>
      <a:dk2>
        <a:srgbClr val="50144A"/>
      </a:dk2>
      <a:lt2>
        <a:srgbClr val="FFFFFF"/>
      </a:lt2>
      <a:accent1>
        <a:srgbClr val="00B6DE"/>
      </a:accent1>
      <a:accent2>
        <a:srgbClr val="6DBD45"/>
      </a:accent2>
      <a:accent3>
        <a:srgbClr val="F79646"/>
      </a:accent3>
      <a:accent4>
        <a:srgbClr val="6DBD45"/>
      </a:accent4>
      <a:accent5>
        <a:srgbClr val="00B6DE"/>
      </a:accent5>
      <a:accent6>
        <a:srgbClr val="F79646"/>
      </a:accent6>
      <a:hlink>
        <a:srgbClr val="00B6DE"/>
      </a:hlink>
      <a:folHlink>
        <a:srgbClr val="6DBD45"/>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igdi logo">
  <a:themeElements>
    <a:clrScheme name="Igdi">
      <a:dk1>
        <a:srgbClr val="6DBD45"/>
      </a:dk1>
      <a:lt1>
        <a:srgbClr val="FFFFFF"/>
      </a:lt1>
      <a:dk2>
        <a:srgbClr val="6DBD45"/>
      </a:dk2>
      <a:lt2>
        <a:srgbClr val="FFFFFF"/>
      </a:lt2>
      <a:accent1>
        <a:srgbClr val="00B6DE"/>
      </a:accent1>
      <a:accent2>
        <a:srgbClr val="50144A"/>
      </a:accent2>
      <a:accent3>
        <a:srgbClr val="F79646"/>
      </a:accent3>
      <a:accent4>
        <a:srgbClr val="50144A"/>
      </a:accent4>
      <a:accent5>
        <a:srgbClr val="00B6DE"/>
      </a:accent5>
      <a:accent6>
        <a:srgbClr val="F79646"/>
      </a:accent6>
      <a:hlink>
        <a:srgbClr val="00B6DE"/>
      </a:hlink>
      <a:folHlink>
        <a:srgbClr val="50144A"/>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b achtergrond">
  <a:themeElements>
    <a:clrScheme name="BuroBruis">
      <a:dk1>
        <a:srgbClr val="50144A"/>
      </a:dk1>
      <a:lt1>
        <a:srgbClr val="FFFFFF"/>
      </a:lt1>
      <a:dk2>
        <a:srgbClr val="50144A"/>
      </a:dk2>
      <a:lt2>
        <a:srgbClr val="FFFFFF"/>
      </a:lt2>
      <a:accent1>
        <a:srgbClr val="00B6DE"/>
      </a:accent1>
      <a:accent2>
        <a:srgbClr val="6DBD45"/>
      </a:accent2>
      <a:accent3>
        <a:srgbClr val="F79646"/>
      </a:accent3>
      <a:accent4>
        <a:srgbClr val="6DBD45"/>
      </a:accent4>
      <a:accent5>
        <a:srgbClr val="00B6DE"/>
      </a:accent5>
      <a:accent6>
        <a:srgbClr val="F79646"/>
      </a:accent6>
      <a:hlink>
        <a:srgbClr val="00B6DE"/>
      </a:hlink>
      <a:folHlink>
        <a:srgbClr val="6DBD45"/>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b logo">
  <a:themeElements>
    <a:clrScheme name="BuroBruis">
      <a:dk1>
        <a:srgbClr val="50144A"/>
      </a:dk1>
      <a:lt1>
        <a:srgbClr val="FFFFFF"/>
      </a:lt1>
      <a:dk2>
        <a:srgbClr val="50144A"/>
      </a:dk2>
      <a:lt2>
        <a:srgbClr val="FFFFFF"/>
      </a:lt2>
      <a:accent1>
        <a:srgbClr val="00B6DE"/>
      </a:accent1>
      <a:accent2>
        <a:srgbClr val="6DBD45"/>
      </a:accent2>
      <a:accent3>
        <a:srgbClr val="F79646"/>
      </a:accent3>
      <a:accent4>
        <a:srgbClr val="6DBD45"/>
      </a:accent4>
      <a:accent5>
        <a:srgbClr val="00B6DE"/>
      </a:accent5>
      <a:accent6>
        <a:srgbClr val="F79646"/>
      </a:accent6>
      <a:hlink>
        <a:srgbClr val="00B6DE"/>
      </a:hlink>
      <a:folHlink>
        <a:srgbClr val="6DBD45"/>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B achtergrond logo">
  <a:themeElements>
    <a:clrScheme name="BuroBruis">
      <a:dk1>
        <a:srgbClr val="50144A"/>
      </a:dk1>
      <a:lt1>
        <a:srgbClr val="FFFFFF"/>
      </a:lt1>
      <a:dk2>
        <a:srgbClr val="50144A"/>
      </a:dk2>
      <a:lt2>
        <a:srgbClr val="FFFFFF"/>
      </a:lt2>
      <a:accent1>
        <a:srgbClr val="00B6DE"/>
      </a:accent1>
      <a:accent2>
        <a:srgbClr val="6DBD45"/>
      </a:accent2>
      <a:accent3>
        <a:srgbClr val="F79646"/>
      </a:accent3>
      <a:accent4>
        <a:srgbClr val="6DBD45"/>
      </a:accent4>
      <a:accent5>
        <a:srgbClr val="00B6DE"/>
      </a:accent5>
      <a:accent6>
        <a:srgbClr val="F79646"/>
      </a:accent6>
      <a:hlink>
        <a:srgbClr val="00B6DE"/>
      </a:hlink>
      <a:folHlink>
        <a:srgbClr val="6DBD45"/>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2 donker">
  <a:themeElements>
    <a:clrScheme name="B2dark">
      <a:dk1>
        <a:srgbClr val="FFFFFF"/>
      </a:dk1>
      <a:lt1>
        <a:srgbClr val="00B6DE"/>
      </a:lt1>
      <a:dk2>
        <a:srgbClr val="FFFFFF"/>
      </a:dk2>
      <a:lt2>
        <a:srgbClr val="00B6DE"/>
      </a:lt2>
      <a:accent1>
        <a:srgbClr val="6DBD45"/>
      </a:accent1>
      <a:accent2>
        <a:srgbClr val="50144A"/>
      </a:accent2>
      <a:accent3>
        <a:srgbClr val="F79646"/>
      </a:accent3>
      <a:accent4>
        <a:srgbClr val="50144A"/>
      </a:accent4>
      <a:accent5>
        <a:srgbClr val="6DBD45"/>
      </a:accent5>
      <a:accent6>
        <a:srgbClr val="F79646"/>
      </a:accent6>
      <a:hlink>
        <a:srgbClr val="6DBD45"/>
      </a:hlink>
      <a:folHlink>
        <a:srgbClr val="50144A"/>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2 licht">
  <a:themeElements>
    <a:clrScheme name="Planb2">
      <a:dk1>
        <a:srgbClr val="00B6DE"/>
      </a:dk1>
      <a:lt1>
        <a:srgbClr val="FFFFFF"/>
      </a:lt1>
      <a:dk2>
        <a:srgbClr val="00B6DE"/>
      </a:dk2>
      <a:lt2>
        <a:srgbClr val="FFFFFF"/>
      </a:lt2>
      <a:accent1>
        <a:srgbClr val="6DBD45"/>
      </a:accent1>
      <a:accent2>
        <a:srgbClr val="50144A"/>
      </a:accent2>
      <a:accent3>
        <a:srgbClr val="F79646"/>
      </a:accent3>
      <a:accent4>
        <a:srgbClr val="50144A"/>
      </a:accent4>
      <a:accent5>
        <a:srgbClr val="6DBD45"/>
      </a:accent5>
      <a:accent6>
        <a:srgbClr val="F79646"/>
      </a:accent6>
      <a:hlink>
        <a:srgbClr val="6DBD45"/>
      </a:hlink>
      <a:folHlink>
        <a:srgbClr val="50144A"/>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2 logo">
  <a:themeElements>
    <a:clrScheme name="Planb2">
      <a:dk1>
        <a:srgbClr val="00B6DE"/>
      </a:dk1>
      <a:lt1>
        <a:srgbClr val="FFFFFF"/>
      </a:lt1>
      <a:dk2>
        <a:srgbClr val="00B6DE"/>
      </a:dk2>
      <a:lt2>
        <a:srgbClr val="FFFFFF"/>
      </a:lt2>
      <a:accent1>
        <a:srgbClr val="6DBD45"/>
      </a:accent1>
      <a:accent2>
        <a:srgbClr val="50144A"/>
      </a:accent2>
      <a:accent3>
        <a:srgbClr val="F79646"/>
      </a:accent3>
      <a:accent4>
        <a:srgbClr val="50144A"/>
      </a:accent4>
      <a:accent5>
        <a:srgbClr val="6DBD45"/>
      </a:accent5>
      <a:accent6>
        <a:srgbClr val="F79646"/>
      </a:accent6>
      <a:hlink>
        <a:srgbClr val="6DBD45"/>
      </a:hlink>
      <a:folHlink>
        <a:srgbClr val="50144A"/>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igdi donker">
  <a:themeElements>
    <a:clrScheme name="IGDIDARK">
      <a:dk1>
        <a:srgbClr val="FFFFFF"/>
      </a:dk1>
      <a:lt1>
        <a:srgbClr val="6DBD45"/>
      </a:lt1>
      <a:dk2>
        <a:srgbClr val="FFFFFF"/>
      </a:dk2>
      <a:lt2>
        <a:srgbClr val="6DBD45"/>
      </a:lt2>
      <a:accent1>
        <a:srgbClr val="00B6DE"/>
      </a:accent1>
      <a:accent2>
        <a:srgbClr val="50144A"/>
      </a:accent2>
      <a:accent3>
        <a:srgbClr val="F79646"/>
      </a:accent3>
      <a:accent4>
        <a:srgbClr val="50144A"/>
      </a:accent4>
      <a:accent5>
        <a:srgbClr val="00B6DE"/>
      </a:accent5>
      <a:accent6>
        <a:srgbClr val="F79646"/>
      </a:accent6>
      <a:hlink>
        <a:srgbClr val="00B6DE"/>
      </a:hlink>
      <a:folHlink>
        <a:srgbClr val="50144A"/>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gdi licht">
  <a:themeElements>
    <a:clrScheme name="Igdi">
      <a:dk1>
        <a:srgbClr val="6DBD45"/>
      </a:dk1>
      <a:lt1>
        <a:srgbClr val="FFFFFF"/>
      </a:lt1>
      <a:dk2>
        <a:srgbClr val="6DBD45"/>
      </a:dk2>
      <a:lt2>
        <a:srgbClr val="FFFFFF"/>
      </a:lt2>
      <a:accent1>
        <a:srgbClr val="00B6DE"/>
      </a:accent1>
      <a:accent2>
        <a:srgbClr val="50144A"/>
      </a:accent2>
      <a:accent3>
        <a:srgbClr val="F79646"/>
      </a:accent3>
      <a:accent4>
        <a:srgbClr val="50144A"/>
      </a:accent4>
      <a:accent5>
        <a:srgbClr val="00B6DE"/>
      </a:accent5>
      <a:accent6>
        <a:srgbClr val="F79646"/>
      </a:accent6>
      <a:hlink>
        <a:srgbClr val="00B6DE"/>
      </a:hlink>
      <a:folHlink>
        <a:srgbClr val="50144A"/>
      </a:folHlink>
    </a:clrScheme>
    <a:fontScheme name="Custom 1">
      <a:majorFont>
        <a:latin typeface="Bookman Old Style"/>
        <a:ea typeface=""/>
        <a:cs typeface=""/>
      </a:majorFont>
      <a:minorFont>
        <a:latin typeface="bubbleboddy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basistemplate PPT Buro Bruis - Planb² - IGDI app</Template>
  <TotalTime>912</TotalTime>
  <Words>664</Words>
  <Application>Microsoft Macintosh PowerPoint</Application>
  <PresentationFormat>Diavoorstelling (4:3)</PresentationFormat>
  <Paragraphs>57</Paragraphs>
  <Slides>15</Slides>
  <Notes>3</Notes>
  <HiddenSlides>0</HiddenSlides>
  <MMClips>0</MMClips>
  <ScaleCrop>false</ScaleCrop>
  <HeadingPairs>
    <vt:vector size="6" baseType="variant">
      <vt:variant>
        <vt:lpstr>Gebruikte lettertypen</vt:lpstr>
      </vt:variant>
      <vt:variant>
        <vt:i4>5</vt:i4>
      </vt:variant>
      <vt:variant>
        <vt:lpstr>Thema</vt:lpstr>
      </vt:variant>
      <vt:variant>
        <vt:i4>10</vt:i4>
      </vt:variant>
      <vt:variant>
        <vt:lpstr>Diatitels</vt:lpstr>
      </vt:variant>
      <vt:variant>
        <vt:i4>15</vt:i4>
      </vt:variant>
    </vt:vector>
  </HeadingPairs>
  <TitlesOfParts>
    <vt:vector size="30" baseType="lpstr">
      <vt:lpstr>Bookman Old Style</vt:lpstr>
      <vt:lpstr>bubbleboddy light</vt:lpstr>
      <vt:lpstr>Calibri</vt:lpstr>
      <vt:lpstr>Times New Roman</vt:lpstr>
      <vt:lpstr>Arial</vt:lpstr>
      <vt:lpstr>bb licht</vt:lpstr>
      <vt:lpstr>bb achtergrond</vt:lpstr>
      <vt:lpstr>bb logo</vt:lpstr>
      <vt:lpstr>BB achtergrond logo</vt:lpstr>
      <vt:lpstr>b2 donker</vt:lpstr>
      <vt:lpstr>b2 licht</vt:lpstr>
      <vt:lpstr>b2 logo</vt:lpstr>
      <vt:lpstr>igdi donker</vt:lpstr>
      <vt:lpstr>igdi licht</vt:lpstr>
      <vt:lpstr>igdi logo</vt:lpstr>
      <vt:lpstr> Bewegen in het onderwijs W38</vt:lpstr>
      <vt:lpstr>Voorstellen:</vt:lpstr>
      <vt:lpstr>Bruikbaar in de klas</vt:lpstr>
      <vt:lpstr>CITAAT van het Expertise Centrum jonge Kind Saxion  </vt:lpstr>
      <vt:lpstr>Ren je Rot</vt:lpstr>
      <vt:lpstr>Bruikbaar in de klas?</vt:lpstr>
      <vt:lpstr>CITATEN uit “Een nieuwe kijk op bewegen” door Hanneke Poot, ‘Sirene voor kinderen’.  </vt:lpstr>
      <vt:lpstr>Bewegen in de ruimte</vt:lpstr>
      <vt:lpstr>Samen</vt:lpstr>
      <vt:lpstr>Erik Scherder</vt:lpstr>
      <vt:lpstr>Creatief aan de slag</vt:lpstr>
      <vt:lpstr>Motor Riek</vt:lpstr>
      <vt:lpstr> Steek je vingers op!</vt:lpstr>
      <vt:lpstr>Bedankt voor jullie aandacht!</vt:lpstr>
      <vt:lpstr>PowerPoint-presentatie</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Koning</dc:title>
  <dc:creator>Wendy Brasz</dc:creator>
  <cp:lastModifiedBy>Wendy Brasz</cp:lastModifiedBy>
  <cp:revision>97</cp:revision>
  <dcterms:created xsi:type="dcterms:W3CDTF">2016-09-13T09:16:38Z</dcterms:created>
  <dcterms:modified xsi:type="dcterms:W3CDTF">2016-11-20T17:36:37Z</dcterms:modified>
</cp:coreProperties>
</file>