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1"/>
  </p:notesMasterIdLst>
  <p:sldIdLst>
    <p:sldId id="284" r:id="rId5"/>
    <p:sldId id="292" r:id="rId6"/>
    <p:sldId id="285" r:id="rId7"/>
    <p:sldId id="286" r:id="rId8"/>
    <p:sldId id="287" r:id="rId9"/>
    <p:sldId id="268" r:id="rId10"/>
    <p:sldId id="263" r:id="rId11"/>
    <p:sldId id="288" r:id="rId12"/>
    <p:sldId id="289" r:id="rId13"/>
    <p:sldId id="290" r:id="rId14"/>
    <p:sldId id="291" r:id="rId15"/>
    <p:sldId id="279" r:id="rId16"/>
    <p:sldId id="278" r:id="rId17"/>
    <p:sldId id="295" r:id="rId18"/>
    <p:sldId id="294"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DCD"/>
    <a:srgbClr val="83A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372" autoAdjust="0"/>
  </p:normalViewPr>
  <p:slideViewPr>
    <p:cSldViewPr snapToGrid="0">
      <p:cViewPr varScale="1">
        <p:scale>
          <a:sx n="99" d="100"/>
          <a:sy n="99" d="100"/>
        </p:scale>
        <p:origin x="9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70EF0-BD4F-42D5-8A36-8EB0D6CED21F}" type="datetimeFigureOut">
              <a:rPr lang="en-US" smtClean="0"/>
              <a:pPr/>
              <a:t>11/19/2015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B64C5-F664-45A0-8CE1-2DD7E8183165}" type="slidenum">
              <a:rPr lang="en-US" smtClean="0"/>
              <a:pPr/>
              <a:t>‹nr.›</a:t>
            </a:fld>
            <a:endParaRPr lang="en-US"/>
          </a:p>
        </p:txBody>
      </p:sp>
    </p:spTree>
    <p:extLst>
      <p:ext uri="{BB962C8B-B14F-4D97-AF65-F5344CB8AC3E}">
        <p14:creationId xmlns:p14="http://schemas.microsoft.com/office/powerpoint/2010/main" val="1648856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BFB64C5-F664-45A0-8CE1-2DD7E8183165}" type="slidenum">
              <a:rPr lang="en-US" smtClean="0"/>
              <a:pPr/>
              <a:t>5</a:t>
            </a:fld>
            <a:endParaRPr lang="en-US"/>
          </a:p>
        </p:txBody>
      </p:sp>
    </p:spTree>
    <p:extLst>
      <p:ext uri="{BB962C8B-B14F-4D97-AF65-F5344CB8AC3E}">
        <p14:creationId xmlns:p14="http://schemas.microsoft.com/office/powerpoint/2010/main" val="417730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BFB64C5-F664-45A0-8CE1-2DD7E8183165}" type="slidenum">
              <a:rPr lang="en-US" smtClean="0"/>
              <a:pPr/>
              <a:t>7</a:t>
            </a:fld>
            <a:endParaRPr lang="en-US"/>
          </a:p>
        </p:txBody>
      </p:sp>
    </p:spTree>
    <p:extLst>
      <p:ext uri="{BB962C8B-B14F-4D97-AF65-F5344CB8AC3E}">
        <p14:creationId xmlns:p14="http://schemas.microsoft.com/office/powerpoint/2010/main" val="91572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chemeClr val="tx1"/>
                </a:solidFill>
                <a:latin typeface="+mn-lt"/>
                <a:ea typeface="+mn-ea"/>
                <a:cs typeface="+mn-cs"/>
              </a:rPr>
              <a:t>Anekdote: Een aantal kleuters gelooft dat de wind uit de bomen komt. Tijdens een wandeling in het open veld maakt de leerkracht de kinderen opmerkzaam op het feit dat het daar ook waait, terwijl er geen bomen staan. Doordat de leerkracht de aandacht van de kinderen richt op de begrippen wind en het open veld, zet de leerkracht de kinderen aan tot denken. De kinderen kunnen nu zelf verbanden leggen om het begrip van de wind te vergroten.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BFB64C5-F664-45A0-8CE1-2DD7E8183165}" type="slidenum">
              <a:rPr lang="en-US" smtClean="0"/>
              <a:pPr/>
              <a:t>8</a:t>
            </a:fld>
            <a:endParaRPr lang="en-US"/>
          </a:p>
        </p:txBody>
      </p:sp>
    </p:spTree>
    <p:extLst>
      <p:ext uri="{BB962C8B-B14F-4D97-AF65-F5344CB8AC3E}">
        <p14:creationId xmlns:p14="http://schemas.microsoft.com/office/powerpoint/2010/main" val="260869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Geluid kun je voelen door tegen een ballon te praten. Dat komt door de trillingen die je maakt als je praat. Geluid bestaat uit trillingen. Als je praat gaan de trillingen door de lucht. De trillingen kunnen ook door andere dingen gaan zoals de ballon.</a:t>
            </a:r>
          </a:p>
          <a:p>
            <a:endParaRPr lang="nl-NL" dirty="0"/>
          </a:p>
        </p:txBody>
      </p:sp>
      <p:sp>
        <p:nvSpPr>
          <p:cNvPr id="4" name="Tijdelijke aanduiding voor dianummer 3"/>
          <p:cNvSpPr>
            <a:spLocks noGrp="1"/>
          </p:cNvSpPr>
          <p:nvPr>
            <p:ph type="sldNum" sz="quarter" idx="10"/>
          </p:nvPr>
        </p:nvSpPr>
        <p:spPr/>
        <p:txBody>
          <a:bodyPr/>
          <a:lstStyle/>
          <a:p>
            <a:fld id="{7BFB64C5-F664-45A0-8CE1-2DD7E8183165}" type="slidenum">
              <a:rPr lang="en-US" smtClean="0"/>
              <a:pPr/>
              <a:t>9</a:t>
            </a:fld>
            <a:endParaRPr lang="en-US"/>
          </a:p>
        </p:txBody>
      </p:sp>
    </p:spTree>
    <p:extLst>
      <p:ext uri="{BB962C8B-B14F-4D97-AF65-F5344CB8AC3E}">
        <p14:creationId xmlns:p14="http://schemas.microsoft.com/office/powerpoint/2010/main" val="37013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F70C611-A219-4BAF-B55E-A454C8797E3E}" type="datetime1">
              <a:rPr lang="en-US" smtClean="0"/>
              <a:pPr/>
              <a:t>11/19/2015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287760F-D1FC-4762-B067-80D9D1456F85}" type="slidenum">
              <a:rPr lang="en-US" smtClean="0"/>
              <a:pPr/>
              <a:t>‹nr.›</a:t>
            </a:fld>
            <a:endParaRPr lang="en-US"/>
          </a:p>
        </p:txBody>
      </p:sp>
    </p:spTree>
    <p:extLst>
      <p:ext uri="{BB962C8B-B14F-4D97-AF65-F5344CB8AC3E}">
        <p14:creationId xmlns:p14="http://schemas.microsoft.com/office/powerpoint/2010/main" val="1597738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F1A8B3-DA61-4C28-A7F5-245769FB3B89}" type="datetime1">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7760F-D1FC-4762-B067-80D9D1456F85}" type="slidenum">
              <a:rPr lang="en-US" smtClean="0"/>
              <a:pPr/>
              <a:t>‹nr.›</a:t>
            </a:fld>
            <a:endParaRPr lang="en-US"/>
          </a:p>
        </p:txBody>
      </p:sp>
    </p:spTree>
    <p:extLst>
      <p:ext uri="{BB962C8B-B14F-4D97-AF65-F5344CB8AC3E}">
        <p14:creationId xmlns:p14="http://schemas.microsoft.com/office/powerpoint/2010/main" val="409700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31BB4D-8179-4A1B-A420-9A8087962DAB}" type="datetime1">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7760F-D1FC-4762-B067-80D9D1456F85}" type="slidenum">
              <a:rPr lang="en-US" smtClean="0"/>
              <a:pPr/>
              <a:t>‹nr.›</a:t>
            </a:fld>
            <a:endParaRPr lang="en-US"/>
          </a:p>
        </p:txBody>
      </p:sp>
    </p:spTree>
    <p:extLst>
      <p:ext uri="{BB962C8B-B14F-4D97-AF65-F5344CB8AC3E}">
        <p14:creationId xmlns:p14="http://schemas.microsoft.com/office/powerpoint/2010/main" val="113655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82E066-70DE-4E31-9CD5-298C50AF6B8F}" type="datetime1">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7760F-D1FC-4762-B067-80D9D1456F85}" type="slidenum">
              <a:rPr lang="en-US" smtClean="0"/>
              <a:pPr/>
              <a:t>‹nr.›</a:t>
            </a:fld>
            <a:endParaRPr lang="en-US"/>
          </a:p>
        </p:txBody>
      </p:sp>
    </p:spTree>
    <p:extLst>
      <p:ext uri="{BB962C8B-B14F-4D97-AF65-F5344CB8AC3E}">
        <p14:creationId xmlns:p14="http://schemas.microsoft.com/office/powerpoint/2010/main" val="100944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470D7-4397-4831-A0D4-52EFCBFDFC1B}" type="datetime1">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7760F-D1FC-4762-B067-80D9D1456F85}" type="slidenum">
              <a:rPr lang="en-US" smtClean="0"/>
              <a:pPr/>
              <a:t>‹nr.›</a:t>
            </a:fld>
            <a:endParaRPr lang="en-US"/>
          </a:p>
        </p:txBody>
      </p:sp>
    </p:spTree>
    <p:extLst>
      <p:ext uri="{BB962C8B-B14F-4D97-AF65-F5344CB8AC3E}">
        <p14:creationId xmlns:p14="http://schemas.microsoft.com/office/powerpoint/2010/main" val="280600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5602AE-97E5-4BA9-AF8E-0BCD85A1621F}" type="datetime1">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7760F-D1FC-4762-B067-80D9D1456F85}" type="slidenum">
              <a:rPr lang="en-US" smtClean="0"/>
              <a:pPr/>
              <a:t>‹nr.›</a:t>
            </a:fld>
            <a:endParaRPr lang="en-US"/>
          </a:p>
        </p:txBody>
      </p:sp>
    </p:spTree>
    <p:extLst>
      <p:ext uri="{BB962C8B-B14F-4D97-AF65-F5344CB8AC3E}">
        <p14:creationId xmlns:p14="http://schemas.microsoft.com/office/powerpoint/2010/main" val="110612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A873CB-018D-44D4-8B1F-6633D2FD30FC}" type="datetime1">
              <a:rPr lang="en-US" smtClean="0"/>
              <a:pPr/>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7760F-D1FC-4762-B067-80D9D1456F85}" type="slidenum">
              <a:rPr lang="en-US" smtClean="0"/>
              <a:pPr/>
              <a:t>‹nr.›</a:t>
            </a:fld>
            <a:endParaRPr lang="en-US"/>
          </a:p>
        </p:txBody>
      </p:sp>
    </p:spTree>
    <p:extLst>
      <p:ext uri="{BB962C8B-B14F-4D97-AF65-F5344CB8AC3E}">
        <p14:creationId xmlns:p14="http://schemas.microsoft.com/office/powerpoint/2010/main" val="4105649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9FAC0-9AFB-4BA0-911D-97A5801F0937}" type="datetime1">
              <a:rPr lang="en-US" smtClean="0"/>
              <a:pPr/>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7760F-D1FC-4762-B067-80D9D1456F85}" type="slidenum">
              <a:rPr lang="en-US" smtClean="0"/>
              <a:pPr/>
              <a:t>‹nr.›</a:t>
            </a:fld>
            <a:endParaRPr lang="en-US"/>
          </a:p>
        </p:txBody>
      </p:sp>
    </p:spTree>
    <p:extLst>
      <p:ext uri="{BB962C8B-B14F-4D97-AF65-F5344CB8AC3E}">
        <p14:creationId xmlns:p14="http://schemas.microsoft.com/office/powerpoint/2010/main" val="249187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B1CE1-959E-4869-95D1-60BB1B75A837}" type="datetime1">
              <a:rPr lang="en-US" smtClean="0"/>
              <a:pPr/>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7760F-D1FC-4762-B067-80D9D1456F85}" type="slidenum">
              <a:rPr lang="en-US" smtClean="0"/>
              <a:pPr/>
              <a:t>‹nr.›</a:t>
            </a:fld>
            <a:endParaRPr lang="en-US"/>
          </a:p>
        </p:txBody>
      </p:sp>
    </p:spTree>
    <p:extLst>
      <p:ext uri="{BB962C8B-B14F-4D97-AF65-F5344CB8AC3E}">
        <p14:creationId xmlns:p14="http://schemas.microsoft.com/office/powerpoint/2010/main" val="246995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43327472-5E0A-486C-B779-B9B1F366BA13}" type="datetime1">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287760F-D1FC-4762-B067-80D9D1456F85}" type="slidenum">
              <a:rPr lang="en-US" smtClean="0"/>
              <a:pPr/>
              <a:t>‹nr.›</a:t>
            </a:fld>
            <a:endParaRPr lang="en-US"/>
          </a:p>
        </p:txBody>
      </p:sp>
    </p:spTree>
    <p:extLst>
      <p:ext uri="{BB962C8B-B14F-4D97-AF65-F5344CB8AC3E}">
        <p14:creationId xmlns:p14="http://schemas.microsoft.com/office/powerpoint/2010/main" val="118970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0D3D18A-2C6F-4970-B9B2-871FEBAE3236}" type="datetime1">
              <a:rPr lang="en-US" smtClean="0"/>
              <a:pPr/>
              <a:t>11/19/2015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287760F-D1FC-4762-B067-80D9D1456F85}" type="slidenum">
              <a:rPr lang="en-US" smtClean="0"/>
              <a:pPr/>
              <a:t>‹nr.›</a:t>
            </a:fld>
            <a:endParaRPr lang="en-US"/>
          </a:p>
        </p:txBody>
      </p:sp>
    </p:spTree>
    <p:extLst>
      <p:ext uri="{BB962C8B-B14F-4D97-AF65-F5344CB8AC3E}">
        <p14:creationId xmlns:p14="http://schemas.microsoft.com/office/powerpoint/2010/main" val="130452508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2E507A0-F8FC-40F7-B06C-EC489B266B2F}" type="datetime1">
              <a:rPr lang="en-US" smtClean="0"/>
              <a:pPr/>
              <a:t>11/19/2015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287760F-D1FC-4762-B067-80D9D1456F85}" type="slidenum">
              <a:rPr lang="en-US" smtClean="0"/>
              <a:pPr/>
              <a:t>‹nr.›</a:t>
            </a:fld>
            <a:endParaRPr lang="en-US"/>
          </a:p>
        </p:txBody>
      </p:sp>
    </p:spTree>
    <p:extLst>
      <p:ext uri="{BB962C8B-B14F-4D97-AF65-F5344CB8AC3E}">
        <p14:creationId xmlns:p14="http://schemas.microsoft.com/office/powerpoint/2010/main" val="17416153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5676" y="199843"/>
            <a:ext cx="10780776" cy="3355848"/>
          </a:xfrm>
        </p:spPr>
        <p:txBody>
          <a:bodyPr>
            <a:normAutofit/>
          </a:bodyPr>
          <a:lstStyle/>
          <a:p>
            <a:r>
              <a:rPr lang="nl-NL" sz="8400" dirty="0" smtClean="0">
                <a:solidFill>
                  <a:schemeClr val="accent1">
                    <a:lumMod val="40000"/>
                    <a:lumOff val="60000"/>
                  </a:schemeClr>
                </a:solidFill>
              </a:rPr>
              <a:t>Workshop</a:t>
            </a:r>
            <a:r>
              <a:rPr lang="nl-NL" sz="9000" dirty="0" smtClean="0"/>
              <a:t/>
            </a:r>
            <a:br>
              <a:rPr lang="nl-NL" sz="9000" dirty="0" smtClean="0"/>
            </a:br>
            <a:r>
              <a:rPr lang="nl-NL" sz="9000" dirty="0" smtClean="0"/>
              <a:t>Spanning </a:t>
            </a:r>
            <a:r>
              <a:rPr lang="nl-NL" sz="9000" dirty="0" smtClean="0">
                <a:solidFill>
                  <a:schemeClr val="accent1">
                    <a:lumMod val="60000"/>
                    <a:lumOff val="40000"/>
                  </a:schemeClr>
                </a:solidFill>
              </a:rPr>
              <a:t>&amp;</a:t>
            </a:r>
            <a:r>
              <a:rPr lang="nl-NL" sz="9000" dirty="0" smtClean="0"/>
              <a:t> Sensatie</a:t>
            </a:r>
            <a:endParaRPr lang="nl-NL" sz="9000" dirty="0"/>
          </a:p>
        </p:txBody>
      </p:sp>
      <p:sp>
        <p:nvSpPr>
          <p:cNvPr id="3" name="Tijdelijke aanduiding voor tekst 2"/>
          <p:cNvSpPr>
            <a:spLocks noGrp="1"/>
          </p:cNvSpPr>
          <p:nvPr>
            <p:ph type="body" idx="1"/>
          </p:nvPr>
        </p:nvSpPr>
        <p:spPr>
          <a:xfrm>
            <a:off x="1329684" y="4109613"/>
            <a:ext cx="9226296" cy="1645920"/>
          </a:xfrm>
        </p:spPr>
        <p:txBody>
          <a:bodyPr>
            <a:normAutofit lnSpcReduction="10000"/>
          </a:bodyPr>
          <a:lstStyle/>
          <a:p>
            <a:r>
              <a:rPr lang="nl-NL" u="sng" dirty="0" smtClean="0"/>
              <a:t>Stichting Techniekpromotie</a:t>
            </a:r>
          </a:p>
          <a:p>
            <a:r>
              <a:rPr lang="nl-NL" dirty="0" smtClean="0"/>
              <a:t>Brigitte van Helden </a:t>
            </a:r>
            <a:r>
              <a:rPr lang="nl-NL" sz="2500" dirty="0" smtClean="0">
                <a:solidFill>
                  <a:schemeClr val="bg1">
                    <a:lumMod val="50000"/>
                  </a:schemeClr>
                </a:solidFill>
              </a:rPr>
              <a:t>(Directeur)</a:t>
            </a:r>
          </a:p>
          <a:p>
            <a:r>
              <a:rPr lang="nl-NL" dirty="0" smtClean="0"/>
              <a:t>Sanne Respen </a:t>
            </a:r>
            <a:r>
              <a:rPr lang="nl-NL" sz="2400" dirty="0" smtClean="0">
                <a:solidFill>
                  <a:schemeClr val="bg1">
                    <a:lumMod val="50000"/>
                  </a:schemeClr>
                </a:solidFill>
              </a:rPr>
              <a:t>(Educatief Medewerker)</a:t>
            </a:r>
            <a:endParaRPr lang="nl-NL" sz="2400" dirty="0">
              <a:solidFill>
                <a:schemeClr val="bg1">
                  <a:lumMod val="50000"/>
                </a:schemeClr>
              </a:solidFill>
            </a:endParaRPr>
          </a:p>
        </p:txBody>
      </p:sp>
      <p:sp>
        <p:nvSpPr>
          <p:cNvPr id="4" name="Tijdelijke aanduiding voor dianummer 3"/>
          <p:cNvSpPr>
            <a:spLocks noGrp="1"/>
          </p:cNvSpPr>
          <p:nvPr>
            <p:ph type="sldNum" sz="quarter" idx="12"/>
          </p:nvPr>
        </p:nvSpPr>
        <p:spPr>
          <a:xfrm>
            <a:off x="8763926" y="5857162"/>
            <a:ext cx="2926080" cy="1397039"/>
          </a:xfrm>
        </p:spPr>
        <p:txBody>
          <a:bodyPr/>
          <a:lstStyle/>
          <a:p>
            <a:fld id="{4287760F-D1FC-4762-B067-80D9D1456F85}" type="slidenum">
              <a:rPr lang="en-US" smtClean="0"/>
              <a:pPr/>
              <a:t>1</a:t>
            </a:fld>
            <a:endParaRPr lang="en-US" dirty="0"/>
          </a:p>
        </p:txBody>
      </p:sp>
      <p:pic>
        <p:nvPicPr>
          <p:cNvPr id="17410" name="Picture 2" descr="http://www.technologischeontwikkeling.nl/ms-admin/images/403/52255/wow-stichting-techniek-promotie.png"/>
          <p:cNvPicPr>
            <a:picLocks noChangeAspect="1" noChangeArrowheads="1"/>
          </p:cNvPicPr>
          <p:nvPr/>
        </p:nvPicPr>
        <p:blipFill>
          <a:blip r:embed="rId2" cstate="print"/>
          <a:srcRect/>
          <a:stretch>
            <a:fillRect/>
          </a:stretch>
        </p:blipFill>
        <p:spPr bwMode="auto">
          <a:xfrm>
            <a:off x="7250080" y="4043965"/>
            <a:ext cx="3013273" cy="147650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4287760F-D1FC-4762-B067-80D9D1456F85}" type="slidenum">
              <a:rPr lang="en-US" smtClean="0"/>
              <a:pPr/>
              <a:t>10</a:t>
            </a:fld>
            <a:endParaRPr lang="en-US"/>
          </a:p>
        </p:txBody>
      </p:sp>
      <p:pic>
        <p:nvPicPr>
          <p:cNvPr id="3" name="Picture 3"/>
          <p:cNvPicPr>
            <a:picLocks noChangeAspect="1" noChangeArrowheads="1"/>
          </p:cNvPicPr>
          <p:nvPr/>
        </p:nvPicPr>
        <p:blipFill>
          <a:blip r:embed="rId2" cstate="print"/>
          <a:srcRect/>
          <a:stretch>
            <a:fillRect/>
          </a:stretch>
        </p:blipFill>
        <p:spPr bwMode="auto">
          <a:xfrm>
            <a:off x="0" y="-1481973"/>
            <a:ext cx="12192000" cy="107047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4287760F-D1FC-4762-B067-80D9D1456F85}" type="slidenum">
              <a:rPr lang="en-US" smtClean="0"/>
              <a:pPr/>
              <a:t>11</a:t>
            </a:fld>
            <a:endParaRPr lang="en-US"/>
          </a:p>
        </p:txBody>
      </p:sp>
      <p:pic>
        <p:nvPicPr>
          <p:cNvPr id="3" name="Picture 2"/>
          <p:cNvPicPr>
            <a:picLocks noChangeAspect="1" noChangeArrowheads="1"/>
          </p:cNvPicPr>
          <p:nvPr/>
        </p:nvPicPr>
        <p:blipFill>
          <a:blip r:embed="rId2" cstate="print"/>
          <a:srcRect/>
          <a:stretch>
            <a:fillRect/>
          </a:stretch>
        </p:blipFill>
        <p:spPr bwMode="auto">
          <a:xfrm>
            <a:off x="0" y="-3168892"/>
            <a:ext cx="12192000" cy="100378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946186" y="428881"/>
            <a:ext cx="4019910" cy="683927"/>
          </a:xfrm>
        </p:spPr>
        <p:txBody>
          <a:bodyPr anchor="t"/>
          <a:lstStyle/>
          <a:p>
            <a:r>
              <a:rPr lang="nl-NL" sz="3200" b="1" dirty="0" smtClean="0"/>
              <a:t>Wat heb je nodig?</a:t>
            </a:r>
            <a:endParaRPr lang="nl-NL" sz="3200" b="1" dirty="0"/>
          </a:p>
        </p:txBody>
      </p:sp>
      <p:sp>
        <p:nvSpPr>
          <p:cNvPr id="5" name="Slide Number Placeholder 4"/>
          <p:cNvSpPr>
            <a:spLocks noGrp="1"/>
          </p:cNvSpPr>
          <p:nvPr>
            <p:ph type="sldNum" sz="quarter" idx="12"/>
          </p:nvPr>
        </p:nvSpPr>
        <p:spPr/>
        <p:txBody>
          <a:bodyPr/>
          <a:lstStyle/>
          <a:p>
            <a:fld id="{4287760F-D1FC-4762-B067-80D9D1456F85}" type="slidenum">
              <a:rPr lang="en-US" smtClean="0"/>
              <a:pPr/>
              <a:t>12</a:t>
            </a:fld>
            <a:endParaRPr lang="en-US"/>
          </a:p>
        </p:txBody>
      </p:sp>
      <p:sp>
        <p:nvSpPr>
          <p:cNvPr id="14" name="Text Placeholder 11"/>
          <p:cNvSpPr>
            <a:spLocks noGrp="1"/>
          </p:cNvSpPr>
          <p:nvPr>
            <p:ph type="body" sz="half" idx="2"/>
          </p:nvPr>
        </p:nvSpPr>
        <p:spPr>
          <a:xfrm>
            <a:off x="7979437" y="1148572"/>
            <a:ext cx="4053042" cy="5709428"/>
          </a:xfrm>
        </p:spPr>
        <p:txBody>
          <a:bodyPr>
            <a:normAutofit/>
          </a:bodyPr>
          <a:lstStyle/>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a:spcBef>
                <a:spcPts val="2400"/>
              </a:spcBef>
            </a:pPr>
            <a:endParaRPr lang="en-US" sz="2200" dirty="0" smtClean="0"/>
          </a:p>
          <a:p>
            <a:pPr marL="177800" indent="-177800">
              <a:buFont typeface="Arial" panose="020B0604020202020204" pitchFamily="34" charset="0"/>
              <a:buChar char="•"/>
            </a:pPr>
            <a:endParaRPr lang="en-US" sz="2200" dirty="0" smtClean="0"/>
          </a:p>
          <a:p>
            <a:pPr marL="177800" indent="-177800">
              <a:buFont typeface="Arial" panose="020B0604020202020204" pitchFamily="34" charset="0"/>
              <a:buChar char="•"/>
            </a:pPr>
            <a:endParaRPr lang="en-US" sz="2300" dirty="0"/>
          </a:p>
        </p:txBody>
      </p:sp>
      <p:sp>
        <p:nvSpPr>
          <p:cNvPr id="7" name="Text Placeholder 11"/>
          <p:cNvSpPr txBox="1">
            <a:spLocks/>
          </p:cNvSpPr>
          <p:nvPr/>
        </p:nvSpPr>
        <p:spPr>
          <a:xfrm>
            <a:off x="7979437" y="1187322"/>
            <a:ext cx="4053042" cy="5709428"/>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kern="1200">
                <a:solidFill>
                  <a:srgbClr val="262626"/>
                </a:solidFill>
                <a:latin typeface="+mn-lt"/>
                <a:ea typeface="+mn-ea"/>
                <a:cs typeface="+mn-cs"/>
              </a:defRPr>
            </a:lvl1pPr>
            <a:lvl2pPr marL="457200"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000"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9pPr>
          </a:lstStyle>
          <a:p>
            <a:pPr marL="177800" indent="-177800">
              <a:spcBef>
                <a:spcPts val="2400"/>
              </a:spcBef>
              <a:buFont typeface="Arial" panose="020B0604020202020204" pitchFamily="34" charset="0"/>
              <a:buChar char="•"/>
            </a:pPr>
            <a:r>
              <a:rPr lang="nl-NL" sz="2200" b="1" dirty="0" smtClean="0"/>
              <a:t>Wetenschap en techniek ligt in de keukenla</a:t>
            </a:r>
          </a:p>
          <a:p>
            <a:pPr marL="177800" indent="-177800">
              <a:spcBef>
                <a:spcPts val="2400"/>
              </a:spcBef>
              <a:buFont typeface="Arial" panose="020B0604020202020204" pitchFamily="34" charset="0"/>
              <a:buChar char="•"/>
            </a:pPr>
            <a:r>
              <a:rPr lang="nl-NL" sz="2200" b="1" dirty="0" smtClean="0"/>
              <a:t>Laagdrempelig</a:t>
            </a:r>
          </a:p>
          <a:p>
            <a:pPr marL="177800" indent="-177800">
              <a:spcBef>
                <a:spcPts val="2400"/>
              </a:spcBef>
              <a:buFont typeface="Arial" panose="020B0604020202020204" pitchFamily="34" charset="0"/>
              <a:buChar char="•"/>
            </a:pPr>
            <a:r>
              <a:rPr lang="nl-NL" sz="2200" b="1" dirty="0" smtClean="0"/>
              <a:t>Alledaagse materialen</a:t>
            </a:r>
          </a:p>
          <a:p>
            <a:pPr marL="177800" indent="-177800">
              <a:buFont typeface="Arial" panose="020B0604020202020204" pitchFamily="34" charset="0"/>
              <a:buChar char="•"/>
            </a:pPr>
            <a:endParaRPr lang="en-US" sz="2300" dirty="0"/>
          </a:p>
        </p:txBody>
      </p:sp>
      <p:pic>
        <p:nvPicPr>
          <p:cNvPr id="3076" name="Picture 4" descr="https://www.fortbildung.kit.edu/img/AkustikMateri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492" y="1055893"/>
            <a:ext cx="6374547" cy="478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974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946186" y="428881"/>
            <a:ext cx="4019910" cy="683927"/>
          </a:xfrm>
        </p:spPr>
        <p:txBody>
          <a:bodyPr anchor="t"/>
          <a:lstStyle/>
          <a:p>
            <a:r>
              <a:rPr lang="nl-NL" sz="3200" b="1" dirty="0" smtClean="0"/>
              <a:t>Aan de slag!</a:t>
            </a:r>
            <a:endParaRPr lang="nl-NL" sz="3200" b="1" dirty="0"/>
          </a:p>
        </p:txBody>
      </p:sp>
      <p:sp>
        <p:nvSpPr>
          <p:cNvPr id="5" name="Slide Number Placeholder 4"/>
          <p:cNvSpPr>
            <a:spLocks noGrp="1"/>
          </p:cNvSpPr>
          <p:nvPr>
            <p:ph type="sldNum" sz="quarter" idx="12"/>
          </p:nvPr>
        </p:nvSpPr>
        <p:spPr/>
        <p:txBody>
          <a:bodyPr/>
          <a:lstStyle/>
          <a:p>
            <a:fld id="{4287760F-D1FC-4762-B067-80D9D1456F85}" type="slidenum">
              <a:rPr lang="en-US" smtClean="0"/>
              <a:pPr/>
              <a:t>13</a:t>
            </a:fld>
            <a:endParaRPr lang="en-US"/>
          </a:p>
        </p:txBody>
      </p:sp>
      <p:sp>
        <p:nvSpPr>
          <p:cNvPr id="14" name="Text Placeholder 11"/>
          <p:cNvSpPr>
            <a:spLocks noGrp="1"/>
          </p:cNvSpPr>
          <p:nvPr>
            <p:ph type="body" sz="half" idx="2"/>
          </p:nvPr>
        </p:nvSpPr>
        <p:spPr>
          <a:xfrm>
            <a:off x="7979437" y="1148572"/>
            <a:ext cx="4053042" cy="5709428"/>
          </a:xfrm>
        </p:spPr>
        <p:txBody>
          <a:bodyPr>
            <a:normAutofit/>
          </a:bodyPr>
          <a:lstStyle/>
          <a:p>
            <a:pPr marL="177800" indent="-177800">
              <a:spcBef>
                <a:spcPts val="2400"/>
              </a:spcBef>
              <a:buFont typeface="Arial" panose="020B0604020202020204" pitchFamily="34" charset="0"/>
              <a:buChar char="•"/>
            </a:pPr>
            <a:r>
              <a:rPr lang="nl-NL" sz="2200" b="1" dirty="0" smtClean="0"/>
              <a:t>Integratie</a:t>
            </a:r>
            <a:r>
              <a:rPr lang="en-US" sz="2200" b="1" dirty="0" smtClean="0"/>
              <a:t> in lesprogramma</a:t>
            </a:r>
            <a:endParaRPr lang="nl-NL" sz="2200" b="1" dirty="0" smtClean="0"/>
          </a:p>
          <a:p>
            <a:pPr marL="177800" indent="-177800">
              <a:spcBef>
                <a:spcPts val="2400"/>
              </a:spcBef>
              <a:buFont typeface="Arial" panose="020B0604020202020204" pitchFamily="34" charset="0"/>
              <a:buChar char="•"/>
            </a:pPr>
            <a:r>
              <a:rPr lang="nl-NL" sz="2200" b="1" dirty="0" smtClean="0"/>
              <a:t>Bestaande methodes en thema’s</a:t>
            </a:r>
          </a:p>
          <a:p>
            <a:pPr marL="177800" indent="-177800">
              <a:spcBef>
                <a:spcPts val="2400"/>
              </a:spcBef>
              <a:buFont typeface="Arial" panose="020B0604020202020204" pitchFamily="34" charset="0"/>
              <a:buChar char="•"/>
            </a:pPr>
            <a:r>
              <a:rPr lang="nl-NL" sz="2200" b="1" dirty="0" smtClean="0"/>
              <a:t>Koppeling andere vakken</a:t>
            </a:r>
          </a:p>
          <a:p>
            <a:pPr marL="177800" indent="-177800">
              <a:spcBef>
                <a:spcPts val="2400"/>
              </a:spcBef>
              <a:buFont typeface="Arial" panose="020B0604020202020204" pitchFamily="34" charset="0"/>
              <a:buChar char="•"/>
            </a:pPr>
            <a:r>
              <a:rPr lang="nl-NL" sz="2200" b="1" dirty="0" smtClean="0"/>
              <a:t>Aansluiten alledaagse leefwereld</a:t>
            </a:r>
          </a:p>
          <a:p>
            <a:pPr marL="177800" indent="-177800">
              <a:spcBef>
                <a:spcPts val="2400"/>
              </a:spcBef>
              <a:buFont typeface="Arial" panose="020B0604020202020204" pitchFamily="34" charset="0"/>
              <a:buChar char="•"/>
            </a:pPr>
            <a:r>
              <a:rPr lang="nl-NL" sz="2200" b="1" dirty="0" smtClean="0"/>
              <a:t>Voorbeelden</a:t>
            </a:r>
          </a:p>
          <a:p>
            <a:pPr marL="177800" indent="-177800">
              <a:spcBef>
                <a:spcPts val="2400"/>
              </a:spcBef>
              <a:buFont typeface="Arial" panose="020B0604020202020204" pitchFamily="34" charset="0"/>
              <a:buChar char="•"/>
            </a:pPr>
            <a:r>
              <a:rPr lang="nl-NL" sz="2200" b="1" dirty="0" smtClean="0"/>
              <a:t>Betrokkenheid</a:t>
            </a:r>
            <a:r>
              <a:rPr lang="en-US" sz="2200" b="1" dirty="0" smtClean="0"/>
              <a:t> ouders</a:t>
            </a: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a:spcBef>
                <a:spcPts val="2400"/>
              </a:spcBef>
            </a:pPr>
            <a:endParaRPr lang="en-US" sz="2200" dirty="0" smtClean="0"/>
          </a:p>
          <a:p>
            <a:pPr marL="177800" indent="-177800">
              <a:buFont typeface="Arial" panose="020B0604020202020204" pitchFamily="34" charset="0"/>
              <a:buChar char="•"/>
            </a:pPr>
            <a:endParaRPr lang="en-US" sz="2200" dirty="0" smtClean="0"/>
          </a:p>
          <a:p>
            <a:pPr marL="177800" indent="-177800">
              <a:buFont typeface="Arial" panose="020B0604020202020204" pitchFamily="34" charset="0"/>
              <a:buChar char="•"/>
            </a:pPr>
            <a:endParaRPr lang="en-US" sz="2300" dirty="0"/>
          </a:p>
        </p:txBody>
      </p:sp>
      <p:sp>
        <p:nvSpPr>
          <p:cNvPr id="6" name="Text Placeholder 11"/>
          <p:cNvSpPr txBox="1">
            <a:spLocks/>
          </p:cNvSpPr>
          <p:nvPr/>
        </p:nvSpPr>
        <p:spPr>
          <a:xfrm>
            <a:off x="8131837" y="1300972"/>
            <a:ext cx="4053042" cy="5709428"/>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kern="1200">
                <a:solidFill>
                  <a:srgbClr val="262626"/>
                </a:solidFill>
                <a:latin typeface="+mn-lt"/>
                <a:ea typeface="+mn-ea"/>
                <a:cs typeface="+mn-cs"/>
              </a:defRPr>
            </a:lvl1pPr>
            <a:lvl2pPr marL="457200"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000"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9pPr>
          </a:lstStyle>
          <a:p>
            <a:pPr marL="177800" indent="-177800">
              <a:spcBef>
                <a:spcPts val="2400"/>
              </a:spcBef>
              <a:buFont typeface="Arial" panose="020B0604020202020204" pitchFamily="34" charset="0"/>
              <a:buChar char="•"/>
            </a:pPr>
            <a:endParaRPr lang="nl-NL" sz="2200" b="1" dirty="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a:spcBef>
                <a:spcPts val="2400"/>
              </a:spcBef>
            </a:pPr>
            <a:endParaRPr lang="en-US" sz="2200" dirty="0" smtClean="0"/>
          </a:p>
          <a:p>
            <a:pPr marL="177800" indent="-177800">
              <a:buFont typeface="Arial" panose="020B0604020202020204" pitchFamily="34" charset="0"/>
              <a:buChar char="•"/>
            </a:pPr>
            <a:endParaRPr lang="en-US" sz="2200" dirty="0" smtClean="0"/>
          </a:p>
          <a:p>
            <a:pPr marL="177800" indent="-177800">
              <a:buFont typeface="Arial" panose="020B0604020202020204" pitchFamily="34" charset="0"/>
              <a:buChar char="•"/>
            </a:pPr>
            <a:endParaRPr lang="en-US" sz="2300" dirty="0"/>
          </a:p>
        </p:txBody>
      </p:sp>
      <p:pic>
        <p:nvPicPr>
          <p:cNvPr id="2" name="Afbeelding 1"/>
          <p:cNvPicPr>
            <a:picLocks noChangeAspect="1"/>
          </p:cNvPicPr>
          <p:nvPr/>
        </p:nvPicPr>
        <p:blipFill>
          <a:blip r:embed="rId2" cstate="print"/>
          <a:stretch>
            <a:fillRect/>
          </a:stretch>
        </p:blipFill>
        <p:spPr>
          <a:xfrm>
            <a:off x="1391441" y="-682"/>
            <a:ext cx="4826480" cy="6858682"/>
          </a:xfrm>
          <a:prstGeom prst="rect">
            <a:avLst/>
          </a:prstGeom>
        </p:spPr>
      </p:pic>
    </p:spTree>
    <p:extLst>
      <p:ext uri="{BB962C8B-B14F-4D97-AF65-F5344CB8AC3E}">
        <p14:creationId xmlns:p14="http://schemas.microsoft.com/office/powerpoint/2010/main" val="1068326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a:xfrm>
            <a:off x="8763926" y="5857162"/>
            <a:ext cx="2926080" cy="1397039"/>
          </a:xfrm>
        </p:spPr>
        <p:txBody>
          <a:bodyPr/>
          <a:lstStyle/>
          <a:p>
            <a:fld id="{4287760F-D1FC-4762-B067-80D9D1456F85}" type="slidenum">
              <a:rPr lang="en-US" smtClean="0"/>
              <a:pPr/>
              <a:t>14</a:t>
            </a:fld>
            <a:endParaRPr lang="en-US"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1000"/>
            <a:ext cx="12192000" cy="8113366"/>
          </a:xfrm>
          <a:prstGeom prst="rect">
            <a:avLst/>
          </a:prstGeom>
        </p:spPr>
      </p:pic>
      <p:sp>
        <p:nvSpPr>
          <p:cNvPr id="6" name="Titel 5"/>
          <p:cNvSpPr>
            <a:spLocks noGrp="1"/>
          </p:cNvSpPr>
          <p:nvPr>
            <p:ph type="title"/>
          </p:nvPr>
        </p:nvSpPr>
        <p:spPr>
          <a:xfrm>
            <a:off x="455093" y="-183861"/>
            <a:ext cx="10772775" cy="1658198"/>
          </a:xfrm>
        </p:spPr>
        <p:txBody>
          <a:bodyPr/>
          <a:lstStyle/>
          <a:p>
            <a:r>
              <a:rPr lang="nl-NL" dirty="0" smtClean="0"/>
              <a:t>Nabespreking</a:t>
            </a:r>
            <a:endParaRPr lang="nl-NL" dirty="0"/>
          </a:p>
        </p:txBody>
      </p:sp>
    </p:spTree>
    <p:extLst>
      <p:ext uri="{BB962C8B-B14F-4D97-AF65-F5344CB8AC3E}">
        <p14:creationId xmlns:p14="http://schemas.microsoft.com/office/powerpoint/2010/main" val="186295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37835" y="287784"/>
            <a:ext cx="4465880" cy="982758"/>
          </a:xfrm>
        </p:spPr>
        <p:txBody>
          <a:bodyPr/>
          <a:lstStyle/>
          <a:p>
            <a:r>
              <a:rPr lang="en-US" dirty="0" smtClean="0"/>
              <a:t>Cooling-down</a:t>
            </a:r>
            <a:endParaRPr lang="nl-NL" dirty="0"/>
          </a:p>
        </p:txBody>
      </p:sp>
      <p:sp>
        <p:nvSpPr>
          <p:cNvPr id="3" name="Tijdelijke aanduiding voor dianummer 2"/>
          <p:cNvSpPr>
            <a:spLocks noGrp="1"/>
          </p:cNvSpPr>
          <p:nvPr>
            <p:ph type="sldNum" sz="quarter" idx="12"/>
          </p:nvPr>
        </p:nvSpPr>
        <p:spPr>
          <a:xfrm>
            <a:off x="8763926" y="5857162"/>
            <a:ext cx="2926080" cy="1397039"/>
          </a:xfrm>
        </p:spPr>
        <p:txBody>
          <a:bodyPr/>
          <a:lstStyle/>
          <a:p>
            <a:fld id="{4287760F-D1FC-4762-B067-80D9D1456F85}" type="slidenum">
              <a:rPr lang="en-US" smtClean="0"/>
              <a:pPr/>
              <a:t>15</a:t>
            </a:fld>
            <a:endParaRPr lang="en-US" dirty="0"/>
          </a:p>
        </p:txBody>
      </p:sp>
      <p:pic>
        <p:nvPicPr>
          <p:cNvPr id="4" name="Picture 2" descr="http://3waysac.files.wordpress.com/2013/01/kids-stretchi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303040" y="1608243"/>
            <a:ext cx="5400675" cy="467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898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901796" y="473271"/>
            <a:ext cx="4019910" cy="683927"/>
          </a:xfrm>
        </p:spPr>
        <p:txBody>
          <a:bodyPr anchor="t"/>
          <a:lstStyle/>
          <a:p>
            <a:r>
              <a:rPr lang="nl-NL" sz="3200" b="1" dirty="0" smtClean="0"/>
              <a:t>Afsluiting</a:t>
            </a:r>
            <a:endParaRPr lang="nl-NL" sz="3200" b="1" dirty="0"/>
          </a:p>
        </p:txBody>
      </p:sp>
      <p:sp>
        <p:nvSpPr>
          <p:cNvPr id="4" name="Slide Number Placeholder 3"/>
          <p:cNvSpPr>
            <a:spLocks noGrp="1"/>
          </p:cNvSpPr>
          <p:nvPr>
            <p:ph type="sldNum" sz="quarter" idx="12"/>
          </p:nvPr>
        </p:nvSpPr>
        <p:spPr/>
        <p:txBody>
          <a:bodyPr/>
          <a:lstStyle/>
          <a:p>
            <a:fld id="{4287760F-D1FC-4762-B067-80D9D1456F85}" type="slidenum">
              <a:rPr lang="en-US" smtClean="0"/>
              <a:pPr/>
              <a:t>16</a:t>
            </a:fld>
            <a:endParaRPr lang="en-US" dirty="0"/>
          </a:p>
        </p:txBody>
      </p:sp>
      <p:sp>
        <p:nvSpPr>
          <p:cNvPr id="11" name="Text Placeholder 11"/>
          <p:cNvSpPr>
            <a:spLocks noGrp="1"/>
          </p:cNvSpPr>
          <p:nvPr>
            <p:ph type="body" sz="half" idx="2"/>
          </p:nvPr>
        </p:nvSpPr>
        <p:spPr>
          <a:xfrm>
            <a:off x="7979437" y="1148572"/>
            <a:ext cx="3959524" cy="5709428"/>
          </a:xfrm>
        </p:spPr>
        <p:txBody>
          <a:bodyPr>
            <a:normAutofit/>
          </a:bodyPr>
          <a:lstStyle/>
          <a:p>
            <a:pPr marL="177800" indent="-177800">
              <a:buFont typeface="Arial" panose="020B0604020202020204" pitchFamily="34" charset="0"/>
              <a:buChar char="•"/>
            </a:pPr>
            <a:r>
              <a:rPr lang="nl-NL" sz="2200" b="1" dirty="0" smtClean="0"/>
              <a:t>Bedankt voor jullie aandacht</a:t>
            </a:r>
          </a:p>
          <a:p>
            <a:pPr marL="177800" indent="-177800">
              <a:buFont typeface="Arial" panose="020B0604020202020204" pitchFamily="34" charset="0"/>
              <a:buChar char="•"/>
            </a:pPr>
            <a:r>
              <a:rPr lang="nl-NL" sz="2200" b="1" dirty="0" smtClean="0"/>
              <a:t>Zijn er nog vragen?</a:t>
            </a:r>
            <a:endParaRPr lang="en-US" sz="2300" b="1" dirty="0"/>
          </a:p>
        </p:txBody>
      </p:sp>
      <p:pic>
        <p:nvPicPr>
          <p:cNvPr id="2050" name="Picture 2" descr="http://www.techniekpromotie.nl/fotos/slider/Vleugels.jpg"/>
          <p:cNvPicPr>
            <a:picLocks noChangeAspect="1" noChangeArrowheads="1"/>
          </p:cNvPicPr>
          <p:nvPr/>
        </p:nvPicPr>
        <p:blipFill>
          <a:blip r:embed="rId2" cstate="print"/>
          <a:srcRect/>
          <a:stretch>
            <a:fillRect/>
          </a:stretch>
        </p:blipFill>
        <p:spPr bwMode="auto">
          <a:xfrm>
            <a:off x="769602" y="1157162"/>
            <a:ext cx="6096000" cy="4572000"/>
          </a:xfrm>
          <a:prstGeom prst="rect">
            <a:avLst/>
          </a:prstGeom>
          <a:noFill/>
        </p:spPr>
      </p:pic>
    </p:spTree>
    <p:extLst>
      <p:ext uri="{BB962C8B-B14F-4D97-AF65-F5344CB8AC3E}">
        <p14:creationId xmlns:p14="http://schemas.microsoft.com/office/powerpoint/2010/main" val="744446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37835" y="287784"/>
            <a:ext cx="3606768" cy="982758"/>
          </a:xfrm>
        </p:spPr>
        <p:txBody>
          <a:bodyPr/>
          <a:lstStyle/>
          <a:p>
            <a:r>
              <a:rPr lang="en-US" dirty="0" smtClean="0"/>
              <a:t>Warming-up</a:t>
            </a:r>
            <a:endParaRPr lang="nl-NL" dirty="0"/>
          </a:p>
        </p:txBody>
      </p:sp>
      <p:sp>
        <p:nvSpPr>
          <p:cNvPr id="3" name="Tijdelijke aanduiding voor dianummer 2"/>
          <p:cNvSpPr>
            <a:spLocks noGrp="1"/>
          </p:cNvSpPr>
          <p:nvPr>
            <p:ph type="sldNum" sz="quarter" idx="12"/>
          </p:nvPr>
        </p:nvSpPr>
        <p:spPr>
          <a:xfrm>
            <a:off x="8763926" y="5857162"/>
            <a:ext cx="2926080" cy="1397039"/>
          </a:xfrm>
        </p:spPr>
        <p:txBody>
          <a:bodyPr/>
          <a:lstStyle/>
          <a:p>
            <a:fld id="{4287760F-D1FC-4762-B067-80D9D1456F85}" type="slidenum">
              <a:rPr lang="en-US" smtClean="0"/>
              <a:pPr/>
              <a:t>2</a:t>
            </a:fld>
            <a:endParaRPr lang="en-US" dirty="0"/>
          </a:p>
        </p:txBody>
      </p:sp>
      <p:pic>
        <p:nvPicPr>
          <p:cNvPr id="4" name="Picture 2" descr="http://3waysac.files.wordpress.com/2013/01/kids-stretchi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3040" y="1608243"/>
            <a:ext cx="5400675" cy="467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337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901796" y="473271"/>
            <a:ext cx="4019910" cy="683927"/>
          </a:xfrm>
        </p:spPr>
        <p:txBody>
          <a:bodyPr anchor="t"/>
          <a:lstStyle/>
          <a:p>
            <a:r>
              <a:rPr lang="nl-NL" sz="3200" b="1" dirty="0" smtClean="0"/>
              <a:t>Inhoudsopgave</a:t>
            </a:r>
            <a:endParaRPr lang="nl-NL" sz="3200" b="1" dirty="0"/>
          </a:p>
        </p:txBody>
      </p:sp>
      <p:sp>
        <p:nvSpPr>
          <p:cNvPr id="12" name="Text Placeholder 11"/>
          <p:cNvSpPr>
            <a:spLocks noGrp="1"/>
          </p:cNvSpPr>
          <p:nvPr>
            <p:ph type="body" sz="half" idx="2"/>
          </p:nvPr>
        </p:nvSpPr>
        <p:spPr>
          <a:xfrm>
            <a:off x="7979437" y="1138947"/>
            <a:ext cx="4053042" cy="5709428"/>
          </a:xfrm>
        </p:spPr>
        <p:txBody>
          <a:bodyPr>
            <a:normAutofit/>
          </a:bodyPr>
          <a:lstStyle/>
          <a:p>
            <a:pPr marL="177800" indent="-177800">
              <a:spcBef>
                <a:spcPts val="2400"/>
              </a:spcBef>
              <a:buFont typeface="Arial" pitchFamily="34" charset="0"/>
              <a:buChar char="•"/>
            </a:pPr>
            <a:r>
              <a:rPr lang="nl-NL" sz="2200" b="1" dirty="0" smtClean="0"/>
              <a:t>Welkomstwoord</a:t>
            </a:r>
          </a:p>
          <a:p>
            <a:pPr marL="177800" indent="-177800">
              <a:spcBef>
                <a:spcPts val="2400"/>
              </a:spcBef>
              <a:buFont typeface="Arial" pitchFamily="34" charset="0"/>
              <a:buChar char="•"/>
            </a:pPr>
            <a:r>
              <a:rPr lang="nl-NL" sz="2200" b="1" dirty="0" smtClean="0"/>
              <a:t>Warming-up</a:t>
            </a:r>
          </a:p>
          <a:p>
            <a:pPr marL="177800" indent="-177800">
              <a:spcBef>
                <a:spcPts val="2400"/>
              </a:spcBef>
              <a:buFont typeface="Arial" pitchFamily="34" charset="0"/>
              <a:buChar char="•"/>
            </a:pPr>
            <a:r>
              <a:rPr lang="nl-NL" sz="2200" b="1" dirty="0" smtClean="0"/>
              <a:t>Stichting Techniekpromotie</a:t>
            </a:r>
          </a:p>
          <a:p>
            <a:pPr marL="177800" indent="-177800">
              <a:spcBef>
                <a:spcPts val="2400"/>
              </a:spcBef>
              <a:buFont typeface="Arial" pitchFamily="34" charset="0"/>
              <a:buChar char="•"/>
            </a:pPr>
            <a:r>
              <a:rPr lang="nl-NL" sz="2200" b="1" dirty="0" smtClean="0"/>
              <a:t>Onderzoekend &amp; </a:t>
            </a:r>
            <a:br>
              <a:rPr lang="nl-NL" sz="2200" b="1" dirty="0" smtClean="0"/>
            </a:br>
            <a:r>
              <a:rPr lang="nl-NL" sz="2200" b="1" dirty="0" smtClean="0"/>
              <a:t>Ontwerpend Leren</a:t>
            </a:r>
          </a:p>
          <a:p>
            <a:pPr marL="177800" indent="-177800">
              <a:spcBef>
                <a:spcPts val="2400"/>
              </a:spcBef>
              <a:buFont typeface="Arial" pitchFamily="34" charset="0"/>
              <a:buChar char="•"/>
            </a:pPr>
            <a:r>
              <a:rPr lang="nl-NL" sz="2200" b="1" dirty="0" smtClean="0"/>
              <a:t>Aan de slag!</a:t>
            </a:r>
          </a:p>
          <a:p>
            <a:pPr marL="177800" indent="-177800">
              <a:spcBef>
                <a:spcPts val="2400"/>
              </a:spcBef>
              <a:buFont typeface="Arial" pitchFamily="34" charset="0"/>
              <a:buChar char="•"/>
            </a:pPr>
            <a:r>
              <a:rPr lang="nl-NL" sz="2200" b="1" dirty="0" smtClean="0"/>
              <a:t>Nabespreken</a:t>
            </a:r>
          </a:p>
          <a:p>
            <a:pPr marL="177800" indent="-177800">
              <a:spcBef>
                <a:spcPts val="2400"/>
              </a:spcBef>
              <a:buFont typeface="Arial" pitchFamily="34" charset="0"/>
              <a:buChar char="•"/>
            </a:pPr>
            <a:r>
              <a:rPr lang="nl-NL" sz="2200" b="1" dirty="0" smtClean="0"/>
              <a:t>Cooling-down</a:t>
            </a:r>
          </a:p>
          <a:p>
            <a:pPr marL="177800" indent="-177800">
              <a:spcBef>
                <a:spcPts val="2400"/>
              </a:spcBef>
              <a:buFont typeface="Arial" pitchFamily="34" charset="0"/>
              <a:buChar char="•"/>
            </a:pPr>
            <a:r>
              <a:rPr lang="nl-NL" sz="2200" b="1" dirty="0" smtClean="0"/>
              <a:t>Afsluiting</a:t>
            </a:r>
          </a:p>
          <a:p>
            <a:pPr marL="177800" indent="-177800">
              <a:spcBef>
                <a:spcPts val="2400"/>
              </a:spcBef>
              <a:buFont typeface="Arial" pitchFamily="34" charset="0"/>
              <a:buChar char="•"/>
            </a:pPr>
            <a:endParaRPr lang="en-US" sz="2200" dirty="0" smtClean="0"/>
          </a:p>
          <a:p>
            <a:pPr marL="177800" indent="-177800">
              <a:buFont typeface="Arial" panose="020B0604020202020204" pitchFamily="34" charset="0"/>
              <a:buChar char="•"/>
            </a:pPr>
            <a:endParaRPr lang="en-US" sz="2200" dirty="0" smtClean="0"/>
          </a:p>
          <a:p>
            <a:pPr marL="177800" indent="-177800">
              <a:buFont typeface="Arial" panose="020B0604020202020204" pitchFamily="34" charset="0"/>
              <a:buChar char="•"/>
            </a:pPr>
            <a:endParaRPr lang="en-US" sz="2300" dirty="0"/>
          </a:p>
        </p:txBody>
      </p:sp>
      <p:sp>
        <p:nvSpPr>
          <p:cNvPr id="17" name="Slide Number Placeholder 16"/>
          <p:cNvSpPr>
            <a:spLocks noGrp="1"/>
          </p:cNvSpPr>
          <p:nvPr>
            <p:ph type="sldNum" sz="quarter" idx="12"/>
          </p:nvPr>
        </p:nvSpPr>
        <p:spPr>
          <a:xfrm>
            <a:off x="8763926" y="5829114"/>
            <a:ext cx="2926080" cy="1397039"/>
          </a:xfrm>
        </p:spPr>
        <p:txBody>
          <a:bodyPr/>
          <a:lstStyle/>
          <a:p>
            <a:fld id="{4287760F-D1FC-4762-B067-80D9D1456F85}" type="slidenum">
              <a:rPr lang="en-US" smtClean="0"/>
              <a:pPr/>
              <a:t>3</a:t>
            </a:fld>
            <a:endParaRPr lang="en-US" dirty="0"/>
          </a:p>
        </p:txBody>
      </p:sp>
      <p:pic>
        <p:nvPicPr>
          <p:cNvPr id="6" name="Picture 5" descr="http://3.bp.blogspot.com/-9GINDoF7g5A/UhhfIdplROI/AAAAAAAACkw/YcsDR_wymWU/s1600/DSC065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752" y="1272919"/>
            <a:ext cx="6438066" cy="429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54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8763926" y="5857162"/>
            <a:ext cx="2926080" cy="1397039"/>
          </a:xfrm>
        </p:spPr>
        <p:txBody>
          <a:bodyPr/>
          <a:lstStyle/>
          <a:p>
            <a:fld id="{4287760F-D1FC-4762-B067-80D9D1456F85}" type="slidenum">
              <a:rPr lang="en-US" smtClean="0"/>
              <a:pPr/>
              <a:t>4</a:t>
            </a:fld>
            <a:endParaRPr lang="en-US"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144" y="241364"/>
            <a:ext cx="9432758" cy="6420563"/>
          </a:xfrm>
          <a:prstGeom prst="rect">
            <a:avLst/>
          </a:prstGeom>
        </p:spPr>
      </p:pic>
    </p:spTree>
    <p:extLst>
      <p:ext uri="{BB962C8B-B14F-4D97-AF65-F5344CB8AC3E}">
        <p14:creationId xmlns:p14="http://schemas.microsoft.com/office/powerpoint/2010/main" val="1970208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946186" y="428881"/>
            <a:ext cx="4019910" cy="683927"/>
          </a:xfrm>
        </p:spPr>
        <p:txBody>
          <a:bodyPr anchor="t"/>
          <a:lstStyle/>
          <a:p>
            <a:r>
              <a:rPr lang="nl-NL" sz="3200" b="1" dirty="0" smtClean="0"/>
              <a:t>Techniek Toernooi</a:t>
            </a:r>
            <a:endParaRPr lang="nl-NL" sz="3200" b="1" dirty="0"/>
          </a:p>
        </p:txBody>
      </p:sp>
      <p:sp>
        <p:nvSpPr>
          <p:cNvPr id="5" name="Slide Number Placeholder 4"/>
          <p:cNvSpPr>
            <a:spLocks noGrp="1"/>
          </p:cNvSpPr>
          <p:nvPr>
            <p:ph type="sldNum" sz="quarter" idx="12"/>
          </p:nvPr>
        </p:nvSpPr>
        <p:spPr/>
        <p:txBody>
          <a:bodyPr/>
          <a:lstStyle/>
          <a:p>
            <a:fld id="{4287760F-D1FC-4762-B067-80D9D1456F85}" type="slidenum">
              <a:rPr lang="en-US" smtClean="0"/>
              <a:pPr/>
              <a:t>5</a:t>
            </a:fld>
            <a:endParaRPr lang="en-US"/>
          </a:p>
        </p:txBody>
      </p:sp>
      <p:sp>
        <p:nvSpPr>
          <p:cNvPr id="14" name="Text Placeholder 11"/>
          <p:cNvSpPr>
            <a:spLocks noGrp="1"/>
          </p:cNvSpPr>
          <p:nvPr>
            <p:ph type="body" sz="half" idx="2"/>
          </p:nvPr>
        </p:nvSpPr>
        <p:spPr>
          <a:xfrm>
            <a:off x="7979437" y="1148572"/>
            <a:ext cx="4053042" cy="5709428"/>
          </a:xfrm>
        </p:spPr>
        <p:txBody>
          <a:bodyPr>
            <a:normAutofit/>
          </a:bodyPr>
          <a:lstStyle/>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a:spcBef>
                <a:spcPts val="2400"/>
              </a:spcBef>
            </a:pPr>
            <a:endParaRPr lang="en-US" sz="2200" dirty="0" smtClean="0"/>
          </a:p>
          <a:p>
            <a:pPr marL="177800" indent="-177800">
              <a:buFont typeface="Arial" panose="020B0604020202020204" pitchFamily="34" charset="0"/>
              <a:buChar char="•"/>
            </a:pPr>
            <a:endParaRPr lang="en-US" sz="2200" dirty="0" smtClean="0"/>
          </a:p>
          <a:p>
            <a:pPr marL="177800" indent="-177800">
              <a:buFont typeface="Arial" panose="020B0604020202020204" pitchFamily="34" charset="0"/>
              <a:buChar char="•"/>
            </a:pPr>
            <a:endParaRPr lang="en-US" sz="2300" dirty="0"/>
          </a:p>
        </p:txBody>
      </p:sp>
      <p:sp>
        <p:nvSpPr>
          <p:cNvPr id="6" name="Text Placeholder 11"/>
          <p:cNvSpPr txBox="1">
            <a:spLocks/>
          </p:cNvSpPr>
          <p:nvPr/>
        </p:nvSpPr>
        <p:spPr>
          <a:xfrm>
            <a:off x="7979437" y="1356298"/>
            <a:ext cx="4053042" cy="5709428"/>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kern="1200">
                <a:solidFill>
                  <a:srgbClr val="262626"/>
                </a:solidFill>
                <a:latin typeface="+mn-lt"/>
                <a:ea typeface="+mn-ea"/>
                <a:cs typeface="+mn-cs"/>
              </a:defRPr>
            </a:lvl1pPr>
            <a:lvl2pPr marL="457200"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000"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9pPr>
          </a:lstStyle>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a:spcBef>
                <a:spcPts val="2400"/>
              </a:spcBef>
            </a:pPr>
            <a:endParaRPr lang="en-US" sz="2200" dirty="0" smtClean="0"/>
          </a:p>
          <a:p>
            <a:pPr marL="177800" indent="-177800">
              <a:buFont typeface="Arial" panose="020B0604020202020204" pitchFamily="34" charset="0"/>
              <a:buChar char="•"/>
            </a:pPr>
            <a:endParaRPr lang="en-US" sz="2200" dirty="0" smtClean="0"/>
          </a:p>
          <a:p>
            <a:pPr marL="177800" indent="-177800">
              <a:buFont typeface="Arial" panose="020B0604020202020204" pitchFamily="34" charset="0"/>
              <a:buChar char="•"/>
            </a:pPr>
            <a:endParaRPr lang="en-US" sz="2300"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53" y="1264586"/>
            <a:ext cx="6461816" cy="4300378"/>
          </a:xfrm>
          <a:prstGeom prst="rect">
            <a:avLst/>
          </a:prstGeom>
        </p:spPr>
      </p:pic>
      <p:sp>
        <p:nvSpPr>
          <p:cNvPr id="12" name="Text Placeholder 11"/>
          <p:cNvSpPr txBox="1">
            <a:spLocks/>
          </p:cNvSpPr>
          <p:nvPr/>
        </p:nvSpPr>
        <p:spPr>
          <a:xfrm>
            <a:off x="7979437" y="1132058"/>
            <a:ext cx="4053042" cy="5709428"/>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kern="1200">
                <a:solidFill>
                  <a:srgbClr val="262626"/>
                </a:solidFill>
                <a:latin typeface="+mn-lt"/>
                <a:ea typeface="+mn-ea"/>
                <a:cs typeface="+mn-cs"/>
              </a:defRPr>
            </a:lvl1pPr>
            <a:lvl2pPr marL="457200"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000"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9pPr>
          </a:lstStyle>
          <a:p>
            <a:pPr marL="177800" indent="-177800">
              <a:spcBef>
                <a:spcPts val="2400"/>
              </a:spcBef>
              <a:buFont typeface="Arial" panose="020B0604020202020204" pitchFamily="34" charset="0"/>
              <a:buChar char="•"/>
            </a:pPr>
            <a:r>
              <a:rPr lang="nl-NL" sz="2200" b="1" dirty="0" smtClean="0"/>
              <a:t>Techniekwedstrijd</a:t>
            </a:r>
          </a:p>
          <a:p>
            <a:pPr marL="177800" indent="-177800">
              <a:spcBef>
                <a:spcPts val="2400"/>
              </a:spcBef>
              <a:buFont typeface="Arial" panose="020B0604020202020204" pitchFamily="34" charset="0"/>
              <a:buChar char="•"/>
            </a:pPr>
            <a:r>
              <a:rPr lang="en-US" sz="2200" b="1" dirty="0" smtClean="0"/>
              <a:t>4 t/m 12 jaar</a:t>
            </a:r>
          </a:p>
          <a:p>
            <a:pPr marL="177800" indent="-177800">
              <a:spcBef>
                <a:spcPts val="2400"/>
              </a:spcBef>
              <a:buFont typeface="Arial" panose="020B0604020202020204" pitchFamily="34" charset="0"/>
              <a:buChar char="•"/>
            </a:pPr>
            <a:r>
              <a:rPr lang="nl-NL" sz="2200" b="1" dirty="0" smtClean="0"/>
              <a:t>Lesideeën</a:t>
            </a:r>
            <a:r>
              <a:rPr lang="en-US" sz="2200" b="1" dirty="0" smtClean="0"/>
              <a:t> en </a:t>
            </a:r>
            <a:r>
              <a:rPr lang="nl-NL" sz="2200" b="1" dirty="0" smtClean="0"/>
              <a:t>wedstrijdbrieven</a:t>
            </a:r>
          </a:p>
          <a:p>
            <a:pPr marL="177800" indent="-177800">
              <a:spcBef>
                <a:spcPts val="2400"/>
              </a:spcBef>
              <a:buFont typeface="Arial" panose="020B0604020202020204" pitchFamily="34" charset="0"/>
              <a:buChar char="•"/>
            </a:pPr>
            <a:r>
              <a:rPr lang="nl-NL" sz="2200" b="1" dirty="0" smtClean="0"/>
              <a:t>Onderzoekend</a:t>
            </a:r>
            <a:r>
              <a:rPr lang="en-US" sz="2200" b="1" dirty="0" smtClean="0"/>
              <a:t> en </a:t>
            </a:r>
            <a:r>
              <a:rPr lang="nl-NL" sz="2200" b="1" dirty="0" smtClean="0"/>
              <a:t>ontwerpend lere</a:t>
            </a:r>
            <a:r>
              <a:rPr lang="en-US" sz="2200" b="1" dirty="0" smtClean="0"/>
              <a:t>n</a:t>
            </a:r>
            <a:endParaRPr lang="nl-NL" sz="2200" b="1" dirty="0" smtClean="0"/>
          </a:p>
          <a:p>
            <a:pPr marL="177800" indent="-177800">
              <a:spcBef>
                <a:spcPts val="2400"/>
              </a:spcBef>
              <a:buFont typeface="Arial" panose="020B0604020202020204" pitchFamily="34" charset="0"/>
              <a:buChar char="•"/>
            </a:pPr>
            <a:r>
              <a:rPr lang="nl-NL" sz="2200" b="1" dirty="0" smtClean="0"/>
              <a:t>Samenwerking</a:t>
            </a:r>
            <a:r>
              <a:rPr lang="en-US" sz="2200" b="1" dirty="0" smtClean="0"/>
              <a:t> </a:t>
            </a:r>
            <a:r>
              <a:rPr lang="nl-NL" sz="2200" b="1" dirty="0" smtClean="0"/>
              <a:t>Nederlands</a:t>
            </a:r>
            <a:r>
              <a:rPr lang="en-US" sz="2200" b="1" dirty="0" smtClean="0"/>
              <a:t> Openluchtmuseum</a:t>
            </a:r>
            <a:endParaRPr lang="nl-NL" sz="2200" b="1" dirty="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a:spcBef>
                <a:spcPts val="2400"/>
              </a:spcBef>
            </a:pPr>
            <a:endParaRPr lang="en-US" sz="2200" dirty="0" smtClean="0"/>
          </a:p>
          <a:p>
            <a:pPr marL="177800" indent="-177800">
              <a:buFont typeface="Arial" panose="020B0604020202020204" pitchFamily="34" charset="0"/>
              <a:buChar char="•"/>
            </a:pPr>
            <a:endParaRPr lang="en-US" sz="2200" dirty="0" smtClean="0"/>
          </a:p>
          <a:p>
            <a:pPr marL="177800" indent="-177800">
              <a:buFont typeface="Arial" panose="020B0604020202020204" pitchFamily="34" charset="0"/>
              <a:buChar char="•"/>
            </a:pPr>
            <a:endParaRPr lang="en-US" sz="2300" dirty="0"/>
          </a:p>
        </p:txBody>
      </p:sp>
    </p:spTree>
    <p:extLst>
      <p:ext uri="{BB962C8B-B14F-4D97-AF65-F5344CB8AC3E}">
        <p14:creationId xmlns:p14="http://schemas.microsoft.com/office/powerpoint/2010/main" val="3756473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946186" y="428881"/>
            <a:ext cx="4019910" cy="683927"/>
          </a:xfrm>
        </p:spPr>
        <p:txBody>
          <a:bodyPr anchor="t"/>
          <a:lstStyle/>
          <a:p>
            <a:r>
              <a:rPr lang="nl-NL" sz="3200" b="1" dirty="0" smtClean="0"/>
              <a:t>Onderzoekend &amp;</a:t>
            </a:r>
            <a:br>
              <a:rPr lang="nl-NL" sz="3200" b="1" dirty="0" smtClean="0"/>
            </a:br>
            <a:r>
              <a:rPr lang="nl-NL" sz="3200" b="1" dirty="0" smtClean="0"/>
              <a:t>Ontwerpend Leren</a:t>
            </a:r>
            <a:endParaRPr lang="nl-NL" sz="3200" b="1" dirty="0"/>
          </a:p>
        </p:txBody>
      </p:sp>
      <p:sp>
        <p:nvSpPr>
          <p:cNvPr id="5" name="Slide Number Placeholder 4"/>
          <p:cNvSpPr>
            <a:spLocks noGrp="1"/>
          </p:cNvSpPr>
          <p:nvPr>
            <p:ph type="sldNum" sz="quarter" idx="12"/>
          </p:nvPr>
        </p:nvSpPr>
        <p:spPr/>
        <p:txBody>
          <a:bodyPr/>
          <a:lstStyle/>
          <a:p>
            <a:fld id="{4287760F-D1FC-4762-B067-80D9D1456F85}" type="slidenum">
              <a:rPr lang="en-US" smtClean="0"/>
              <a:pPr/>
              <a:t>6</a:t>
            </a:fld>
            <a:endParaRPr lang="en-US"/>
          </a:p>
        </p:txBody>
      </p:sp>
      <p:sp>
        <p:nvSpPr>
          <p:cNvPr id="14" name="Text Placeholder 11"/>
          <p:cNvSpPr>
            <a:spLocks noGrp="1"/>
          </p:cNvSpPr>
          <p:nvPr>
            <p:ph type="body" sz="half" idx="2"/>
          </p:nvPr>
        </p:nvSpPr>
        <p:spPr>
          <a:xfrm>
            <a:off x="7979437" y="1148572"/>
            <a:ext cx="4053042" cy="5709428"/>
          </a:xfrm>
        </p:spPr>
        <p:txBody>
          <a:bodyPr>
            <a:normAutofit/>
          </a:bodyPr>
          <a:lstStyle/>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a:spcBef>
                <a:spcPts val="2400"/>
              </a:spcBef>
            </a:pPr>
            <a:endParaRPr lang="en-US" sz="2200" dirty="0" smtClean="0"/>
          </a:p>
          <a:p>
            <a:pPr marL="177800" indent="-177800">
              <a:buFont typeface="Arial" panose="020B0604020202020204" pitchFamily="34" charset="0"/>
              <a:buChar char="•"/>
            </a:pPr>
            <a:endParaRPr lang="en-US" sz="2200" dirty="0" smtClean="0"/>
          </a:p>
          <a:p>
            <a:pPr marL="177800" indent="-177800">
              <a:buFont typeface="Arial" panose="020B0604020202020204" pitchFamily="34" charset="0"/>
              <a:buChar char="•"/>
            </a:pPr>
            <a:endParaRPr lang="en-US" sz="2300" dirty="0"/>
          </a:p>
        </p:txBody>
      </p:sp>
      <p:sp>
        <p:nvSpPr>
          <p:cNvPr id="6" name="Text Placeholder 11"/>
          <p:cNvSpPr txBox="1">
            <a:spLocks/>
          </p:cNvSpPr>
          <p:nvPr/>
        </p:nvSpPr>
        <p:spPr>
          <a:xfrm>
            <a:off x="7979437" y="1356298"/>
            <a:ext cx="4053042" cy="5709428"/>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kern="1200">
                <a:solidFill>
                  <a:srgbClr val="262626"/>
                </a:solidFill>
                <a:latin typeface="+mn-lt"/>
                <a:ea typeface="+mn-ea"/>
                <a:cs typeface="+mn-cs"/>
              </a:defRPr>
            </a:lvl1pPr>
            <a:lvl2pPr marL="457200"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000"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9pPr>
          </a:lstStyle>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a:spcBef>
                <a:spcPts val="2400"/>
              </a:spcBef>
            </a:pPr>
            <a:endParaRPr lang="en-US" sz="2200" dirty="0" smtClean="0"/>
          </a:p>
          <a:p>
            <a:pPr marL="177800" indent="-177800">
              <a:buFont typeface="Arial" panose="020B0604020202020204" pitchFamily="34" charset="0"/>
              <a:buChar char="•"/>
            </a:pPr>
            <a:endParaRPr lang="en-US" sz="2200" dirty="0" smtClean="0"/>
          </a:p>
          <a:p>
            <a:pPr marL="177800" indent="-177800">
              <a:buFont typeface="Arial" panose="020B0604020202020204" pitchFamily="34" charset="0"/>
              <a:buChar char="•"/>
            </a:pPr>
            <a:endParaRPr lang="en-US" sz="2300" dirty="0"/>
          </a:p>
        </p:txBody>
      </p:sp>
      <p:sp>
        <p:nvSpPr>
          <p:cNvPr id="8" name="Text Placeholder 11"/>
          <p:cNvSpPr txBox="1">
            <a:spLocks/>
          </p:cNvSpPr>
          <p:nvPr/>
        </p:nvSpPr>
        <p:spPr>
          <a:xfrm>
            <a:off x="7979437" y="1573648"/>
            <a:ext cx="4053042" cy="5709428"/>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kern="1200">
                <a:solidFill>
                  <a:srgbClr val="262626"/>
                </a:solidFill>
                <a:latin typeface="+mn-lt"/>
                <a:ea typeface="+mn-ea"/>
                <a:cs typeface="+mn-cs"/>
              </a:defRPr>
            </a:lvl1pPr>
            <a:lvl2pPr marL="457200"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000"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9pPr>
          </a:lstStyle>
          <a:p>
            <a:pPr marL="177800" indent="-177800">
              <a:spcBef>
                <a:spcPts val="2400"/>
              </a:spcBef>
              <a:buFont typeface="Arial" panose="020B0604020202020204" pitchFamily="34" charset="0"/>
              <a:buChar char="•"/>
            </a:pPr>
            <a:r>
              <a:rPr lang="nl-NL" sz="2200" b="1" dirty="0" smtClean="0"/>
              <a:t>Vraag of probleem</a:t>
            </a:r>
          </a:p>
          <a:p>
            <a:pPr marL="177800" indent="-177800">
              <a:spcBef>
                <a:spcPts val="2400"/>
              </a:spcBef>
              <a:buFont typeface="Arial" panose="020B0604020202020204" pitchFamily="34" charset="0"/>
              <a:buChar char="•"/>
            </a:pPr>
            <a:r>
              <a:rPr lang="nl-NL" sz="2200" b="1" dirty="0" smtClean="0"/>
              <a:t>Empirische cyclus</a:t>
            </a:r>
          </a:p>
          <a:p>
            <a:pPr marL="177800" indent="-177800">
              <a:spcBef>
                <a:spcPts val="2400"/>
              </a:spcBef>
              <a:buFont typeface="Arial" panose="020B0604020202020204" pitchFamily="34" charset="0"/>
              <a:buChar char="•"/>
            </a:pPr>
            <a:r>
              <a:rPr lang="en-US" sz="2200" b="1" dirty="0" smtClean="0"/>
              <a:t>Cyclische processen</a:t>
            </a:r>
            <a:endParaRPr lang="nl-NL" sz="2200" b="1" dirty="0" smtClean="0"/>
          </a:p>
          <a:p>
            <a:pPr marL="177800" indent="-177800">
              <a:spcBef>
                <a:spcPts val="2400"/>
              </a:spcBef>
              <a:buFont typeface="Arial" panose="020B0604020202020204" pitchFamily="34" charset="0"/>
              <a:buChar char="•"/>
            </a:pPr>
            <a:r>
              <a:rPr lang="nl-NL" sz="2200" b="1" dirty="0" smtClean="0"/>
              <a:t>Uitwisseling tussen deze </a:t>
            </a:r>
            <a:r>
              <a:rPr lang="en-US" sz="2200" b="1" dirty="0" smtClean="0"/>
              <a:t>twee </a:t>
            </a:r>
            <a:r>
              <a:rPr lang="nl-NL" sz="2200" b="1" dirty="0" smtClean="0"/>
              <a:t>vormen van leren</a:t>
            </a:r>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a:spcBef>
                <a:spcPts val="2400"/>
              </a:spcBef>
            </a:pPr>
            <a:endParaRPr lang="en-US" sz="2200" dirty="0" smtClean="0"/>
          </a:p>
          <a:p>
            <a:pPr marL="177800" indent="-177800">
              <a:buFont typeface="Arial" panose="020B0604020202020204" pitchFamily="34" charset="0"/>
              <a:buChar char="•"/>
            </a:pPr>
            <a:endParaRPr lang="en-US" sz="2200" dirty="0" smtClean="0"/>
          </a:p>
          <a:p>
            <a:pPr marL="177800" indent="-177800">
              <a:buFont typeface="Arial" panose="020B0604020202020204" pitchFamily="34" charset="0"/>
              <a:buChar char="•"/>
            </a:pPr>
            <a:endParaRPr lang="en-US" sz="2300" dirty="0"/>
          </a:p>
        </p:txBody>
      </p:sp>
      <p:pic>
        <p:nvPicPr>
          <p:cNvPr id="2" name="Afbeelding 1"/>
          <p:cNvPicPr>
            <a:picLocks noChangeAspect="1"/>
          </p:cNvPicPr>
          <p:nvPr/>
        </p:nvPicPr>
        <p:blipFill>
          <a:blip r:embed="rId2" cstate="print"/>
          <a:stretch>
            <a:fillRect/>
          </a:stretch>
        </p:blipFill>
        <p:spPr>
          <a:xfrm>
            <a:off x="240631" y="1698773"/>
            <a:ext cx="7178341" cy="3431004"/>
          </a:xfrm>
          <a:prstGeom prst="rect">
            <a:avLst/>
          </a:prstGeom>
        </p:spPr>
      </p:pic>
    </p:spTree>
    <p:extLst>
      <p:ext uri="{BB962C8B-B14F-4D97-AF65-F5344CB8AC3E}">
        <p14:creationId xmlns:p14="http://schemas.microsoft.com/office/powerpoint/2010/main" val="3002580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946186" y="428881"/>
            <a:ext cx="4019910" cy="683927"/>
          </a:xfrm>
        </p:spPr>
        <p:txBody>
          <a:bodyPr anchor="t"/>
          <a:lstStyle/>
          <a:p>
            <a:r>
              <a:rPr lang="nl-NL" sz="3200" b="1" dirty="0" smtClean="0"/>
              <a:t>De aanpak</a:t>
            </a:r>
            <a:endParaRPr lang="nl-NL" sz="3200" b="1" dirty="0"/>
          </a:p>
        </p:txBody>
      </p:sp>
      <p:sp>
        <p:nvSpPr>
          <p:cNvPr id="5" name="Slide Number Placeholder 4"/>
          <p:cNvSpPr>
            <a:spLocks noGrp="1"/>
          </p:cNvSpPr>
          <p:nvPr>
            <p:ph type="sldNum" sz="quarter" idx="12"/>
          </p:nvPr>
        </p:nvSpPr>
        <p:spPr/>
        <p:txBody>
          <a:bodyPr/>
          <a:lstStyle/>
          <a:p>
            <a:fld id="{4287760F-D1FC-4762-B067-80D9D1456F85}" type="slidenum">
              <a:rPr lang="en-US" smtClean="0"/>
              <a:pPr/>
              <a:t>7</a:t>
            </a:fld>
            <a:endParaRPr lang="en-US"/>
          </a:p>
        </p:txBody>
      </p:sp>
      <p:sp>
        <p:nvSpPr>
          <p:cNvPr id="14" name="Text Placeholder 11"/>
          <p:cNvSpPr>
            <a:spLocks noGrp="1"/>
          </p:cNvSpPr>
          <p:nvPr>
            <p:ph type="body" sz="half" idx="2"/>
          </p:nvPr>
        </p:nvSpPr>
        <p:spPr>
          <a:xfrm>
            <a:off x="7979437" y="1148572"/>
            <a:ext cx="4053042" cy="5709428"/>
          </a:xfrm>
        </p:spPr>
        <p:txBody>
          <a:bodyPr>
            <a:normAutofit/>
          </a:bodyPr>
          <a:lstStyle/>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a:spcBef>
                <a:spcPts val="2400"/>
              </a:spcBef>
            </a:pPr>
            <a:endParaRPr lang="en-US" sz="2200" dirty="0" smtClean="0"/>
          </a:p>
          <a:p>
            <a:pPr marL="177800" indent="-177800">
              <a:buFont typeface="Arial" panose="020B0604020202020204" pitchFamily="34" charset="0"/>
              <a:buChar char="•"/>
            </a:pPr>
            <a:endParaRPr lang="en-US" sz="2200" dirty="0" smtClean="0"/>
          </a:p>
          <a:p>
            <a:pPr marL="177800" indent="-177800">
              <a:buFont typeface="Arial" panose="020B0604020202020204" pitchFamily="34" charset="0"/>
              <a:buChar char="•"/>
            </a:pPr>
            <a:endParaRPr lang="en-US" sz="2300" dirty="0"/>
          </a:p>
        </p:txBody>
      </p:sp>
      <p:sp>
        <p:nvSpPr>
          <p:cNvPr id="6" name="Text Placeholder 11"/>
          <p:cNvSpPr txBox="1">
            <a:spLocks/>
          </p:cNvSpPr>
          <p:nvPr/>
        </p:nvSpPr>
        <p:spPr>
          <a:xfrm>
            <a:off x="7979437" y="1163794"/>
            <a:ext cx="4053042" cy="5709428"/>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kern="1200">
                <a:solidFill>
                  <a:srgbClr val="262626"/>
                </a:solidFill>
                <a:latin typeface="+mn-lt"/>
                <a:ea typeface="+mn-ea"/>
                <a:cs typeface="+mn-cs"/>
              </a:defRPr>
            </a:lvl1pPr>
            <a:lvl2pPr marL="457200"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000"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9pPr>
          </a:lstStyle>
          <a:p>
            <a:pPr marL="177800" indent="-177800">
              <a:spcBef>
                <a:spcPts val="2400"/>
              </a:spcBef>
              <a:buFont typeface="Arial" panose="020B0604020202020204" pitchFamily="34" charset="0"/>
              <a:buChar char="•"/>
            </a:pPr>
            <a:r>
              <a:rPr lang="nl-NL" sz="2200" b="1" dirty="0" smtClean="0"/>
              <a:t>Leerkracht heeft slechts begeleidende rol</a:t>
            </a:r>
          </a:p>
          <a:p>
            <a:pPr marL="177800" indent="-177800">
              <a:spcBef>
                <a:spcPts val="2400"/>
              </a:spcBef>
              <a:buFont typeface="Arial" panose="020B0604020202020204" pitchFamily="34" charset="0"/>
              <a:buChar char="•"/>
            </a:pPr>
            <a:r>
              <a:rPr lang="nl-NL" sz="2200" b="1" dirty="0" smtClean="0"/>
              <a:t>Nieuwsgierigheid wekken</a:t>
            </a:r>
          </a:p>
          <a:p>
            <a:pPr marL="177800" indent="-177800">
              <a:spcBef>
                <a:spcPts val="2400"/>
              </a:spcBef>
              <a:buFont typeface="Arial" panose="020B0604020202020204" pitchFamily="34" charset="0"/>
              <a:buChar char="•"/>
            </a:pPr>
            <a:r>
              <a:rPr lang="nl-NL" sz="2200" b="1" dirty="0" smtClean="0"/>
              <a:t>Rijke ervaring laten opdoen</a:t>
            </a:r>
          </a:p>
          <a:p>
            <a:pPr marL="177800" indent="-177800">
              <a:spcBef>
                <a:spcPts val="2400"/>
              </a:spcBef>
              <a:buFont typeface="Arial" panose="020B0604020202020204" pitchFamily="34" charset="0"/>
              <a:buChar char="•"/>
            </a:pPr>
            <a:r>
              <a:rPr lang="nl-NL" sz="2200" b="1" dirty="0" smtClean="0"/>
              <a:t>Aansluiten bij alledaagse leefwereld</a:t>
            </a:r>
          </a:p>
          <a:p>
            <a:pPr marL="177800" indent="-177800">
              <a:spcBef>
                <a:spcPts val="2400"/>
              </a:spcBef>
              <a:buFont typeface="Arial" panose="020B0604020202020204" pitchFamily="34" charset="0"/>
              <a:buChar char="•"/>
            </a:pPr>
            <a:r>
              <a:rPr lang="nl-NL" sz="2200" b="1" dirty="0" smtClean="0"/>
              <a:t>Verbinding met andere leergebieden</a:t>
            </a:r>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marL="177800" indent="-177800">
              <a:spcBef>
                <a:spcPts val="2400"/>
              </a:spcBef>
              <a:buFont typeface="Arial" panose="020B0604020202020204" pitchFamily="34" charset="0"/>
              <a:buChar char="•"/>
            </a:pPr>
            <a:endParaRPr lang="nl-NL" sz="2200" b="1" dirty="0" smtClean="0"/>
          </a:p>
          <a:p>
            <a:pPr>
              <a:spcBef>
                <a:spcPts val="2400"/>
              </a:spcBef>
            </a:pPr>
            <a:endParaRPr lang="en-US" sz="2200" dirty="0" smtClean="0"/>
          </a:p>
          <a:p>
            <a:pPr marL="177800" indent="-177800">
              <a:buFont typeface="Arial" panose="020B0604020202020204" pitchFamily="34" charset="0"/>
              <a:buChar char="•"/>
            </a:pPr>
            <a:endParaRPr lang="en-US" sz="2200" dirty="0" smtClean="0"/>
          </a:p>
          <a:p>
            <a:pPr marL="177800" indent="-177800">
              <a:buFont typeface="Arial" panose="020B0604020202020204" pitchFamily="34" charset="0"/>
              <a:buChar char="•"/>
            </a:pPr>
            <a:endParaRPr lang="en-US" sz="2300" dirty="0"/>
          </a:p>
        </p:txBody>
      </p:sp>
      <p:pic>
        <p:nvPicPr>
          <p:cNvPr id="11" name="Afbeelding 10" descr="HdkF.jpg"/>
          <p:cNvPicPr>
            <a:picLocks noChangeAspect="1"/>
          </p:cNvPicPr>
          <p:nvPr/>
        </p:nvPicPr>
        <p:blipFill>
          <a:blip r:embed="rId3" cstate="print"/>
          <a:srcRect l="2946" r="19058"/>
          <a:stretch>
            <a:fillRect/>
          </a:stretch>
        </p:blipFill>
        <p:spPr>
          <a:xfrm>
            <a:off x="838306" y="874728"/>
            <a:ext cx="5933090" cy="5092262"/>
          </a:xfrm>
          <a:prstGeom prst="rect">
            <a:avLst/>
          </a:prstGeom>
        </p:spPr>
      </p:pic>
    </p:spTree>
    <p:extLst>
      <p:ext uri="{BB962C8B-B14F-4D97-AF65-F5344CB8AC3E}">
        <p14:creationId xmlns:p14="http://schemas.microsoft.com/office/powerpoint/2010/main" val="2967214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4287760F-D1FC-4762-B067-80D9D1456F85}" type="slidenum">
              <a:rPr lang="en-US" smtClean="0"/>
              <a:pPr/>
              <a:t>8</a:t>
            </a:fld>
            <a:endParaRPr lang="en-US"/>
          </a:p>
        </p:txBody>
      </p:sp>
      <p:pic>
        <p:nvPicPr>
          <p:cNvPr id="3" name="Picture 2" descr="http://www.techniekpromotie.nl/fotos/slider/Windmolen.jpg"/>
          <p:cNvPicPr>
            <a:picLocks noChangeAspect="1" noChangeArrowheads="1"/>
          </p:cNvPicPr>
          <p:nvPr/>
        </p:nvPicPr>
        <p:blipFill>
          <a:blip r:embed="rId3" cstate="print"/>
          <a:srcRect/>
          <a:stretch>
            <a:fillRect/>
          </a:stretch>
        </p:blipFill>
        <p:spPr bwMode="auto">
          <a:xfrm>
            <a:off x="0" y="-240407"/>
            <a:ext cx="12192000" cy="91440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4287760F-D1FC-4762-B067-80D9D1456F85}" type="slidenum">
              <a:rPr lang="en-US" smtClean="0"/>
              <a:pPr/>
              <a:t>9</a:t>
            </a:fld>
            <a:endParaRPr lang="en-US"/>
          </a:p>
        </p:txBody>
      </p:sp>
      <p:pic>
        <p:nvPicPr>
          <p:cNvPr id="3" name="Picture 6" descr="C:\Users\Sanne Respen.NB-03\Documents\Afstudeerstage Brainport Development\Presentatie afstudeerscriptie\Plaatje ballon.jpg"/>
          <p:cNvPicPr>
            <a:picLocks noChangeAspect="1" noChangeArrowheads="1"/>
          </p:cNvPicPr>
          <p:nvPr/>
        </p:nvPicPr>
        <p:blipFill>
          <a:blip r:embed="rId3" cstate="print"/>
          <a:srcRect l="5400" r="3429"/>
          <a:stretch>
            <a:fillRect/>
          </a:stretch>
        </p:blipFill>
        <p:spPr bwMode="auto">
          <a:xfrm>
            <a:off x="0" y="-1056290"/>
            <a:ext cx="12192000" cy="100285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CD351C87121D47A2DF38486DDCB009" ma:contentTypeVersion="3" ma:contentTypeDescription="Een nieuw document maken." ma:contentTypeScope="" ma:versionID="d15c65e26fe5c21ee5353c3847bb2413">
  <xsd:schema xmlns:xsd="http://www.w3.org/2001/XMLSchema" xmlns:xs="http://www.w3.org/2001/XMLSchema" xmlns:p="http://schemas.microsoft.com/office/2006/metadata/properties" xmlns:ns2="cc1ef30e-b5cf-48f6-97ad-f56229255118" targetNamespace="http://schemas.microsoft.com/office/2006/metadata/properties" ma:root="true" ma:fieldsID="3003bb3cc0e235750e1e5f1b7f22876d" ns2:_="">
    <xsd:import namespace="cc1ef30e-b5cf-48f6-97ad-f56229255118"/>
    <xsd:element name="properties">
      <xsd:complexType>
        <xsd:sequence>
          <xsd:element name="documentManagement">
            <xsd:complexType>
              <xsd:all>
                <xsd:element ref="ns2:Jaartal" minOccurs="0"/>
                <xsd:element ref="ns2:Kenmer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ef30e-b5cf-48f6-97ad-f56229255118" elementFormDefault="qualified">
    <xsd:import namespace="http://schemas.microsoft.com/office/2006/documentManagement/types"/>
    <xsd:import namespace="http://schemas.microsoft.com/office/infopath/2007/PartnerControls"/>
    <xsd:element name="Jaartal" ma:index="8" nillable="true" ma:displayName="Jaartal" ma:format="Dropdown" ma:internalName="Jaartal">
      <xsd:simpleType>
        <xsd:restriction base="dms:Choice">
          <xsd:enumeration value="2012/2013"/>
          <xsd:enumeration value="2013/2014"/>
          <xsd:enumeration value="2014/2015"/>
          <xsd:enumeration value="2015/2016"/>
          <xsd:enumeration value="2016/2017"/>
          <xsd:enumeration value="Algemeen"/>
        </xsd:restriction>
      </xsd:simpleType>
    </xsd:element>
    <xsd:element name="Kenmerken" ma:index="9" nillable="true" ma:displayName="Kenmerken" ma:internalName="Kenmerken" ma:requiredMultiChoice="true">
      <xsd:complexType>
        <xsd:complexContent>
          <xsd:extension base="dms:MultiChoice">
            <xsd:sequence>
              <xsd:element name="Value" maxOccurs="unbounded" minOccurs="0" nillable="true">
                <xsd:simpleType>
                  <xsd:restriction base="dms:Choice">
                    <xsd:enumeration value="Challenge"/>
                    <xsd:enumeration value="Communicatie"/>
                    <xsd:enumeration value="Diverse"/>
                    <xsd:enumeration value="Evaluatie"/>
                    <xsd:enumeration value="Evenement"/>
                    <xsd:enumeration value="Financieel"/>
                    <xsd:enumeration value="Jurycoördinatie"/>
                    <xsd:enumeration value="Kickoff"/>
                    <xsd:enumeration value="Lesmateriaal"/>
                    <xsd:enumeration value="Materialen"/>
                    <xsd:enumeration value="Nieuwsbrieven"/>
                    <xsd:enumeration value="Onderzoek"/>
                    <xsd:enumeration value="Regiocoördinatie"/>
                    <xsd:enumeration value="Teamcoördinatie"/>
                    <xsd:enumeration value="Vrijwilligerscoördinatie"/>
                    <xsd:enumeration value="Website"/>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enmerken xmlns="cc1ef30e-b5cf-48f6-97ad-f56229255118">
      <Value>Regiocoördinatie</Value>
    </Kenmerken>
    <Jaartal xmlns="cc1ef30e-b5cf-48f6-97ad-f56229255118">2014/2015</Jaarta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DBDCEA-9033-4AEC-B830-23625DAF3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1ef30e-b5cf-48f6-97ad-f56229255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DE5FB5-FED1-4C08-B131-D1E0FF4C771B}">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cc1ef30e-b5cf-48f6-97ad-f56229255118"/>
    <ds:schemaRef ds:uri="http://www.w3.org/XML/1998/namespace"/>
  </ds:schemaRefs>
</ds:datastoreItem>
</file>

<file path=customXml/itemProps3.xml><?xml version="1.0" encoding="utf-8"?>
<ds:datastoreItem xmlns:ds="http://schemas.openxmlformats.org/officeDocument/2006/customXml" ds:itemID="{4E8D049C-BED3-4072-9282-07B3050289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TC103457491[[fn=Metropolitan]]</Template>
  <TotalTime>2177</TotalTime>
  <Words>280</Words>
  <Application>Microsoft Office PowerPoint</Application>
  <PresentationFormat>Breedbeeld</PresentationFormat>
  <Paragraphs>147</Paragraphs>
  <Slides>16</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Metropolitan</vt:lpstr>
      <vt:lpstr>Workshop Spanning &amp; Sensatie</vt:lpstr>
      <vt:lpstr>Warming-up</vt:lpstr>
      <vt:lpstr>Inhoudsopgave</vt:lpstr>
      <vt:lpstr>PowerPoint-presentatie</vt:lpstr>
      <vt:lpstr>Techniek Toernooi</vt:lpstr>
      <vt:lpstr>Onderzoekend &amp; Ontwerpend Leren</vt:lpstr>
      <vt:lpstr>De aanpak</vt:lpstr>
      <vt:lpstr>PowerPoint-presentatie</vt:lpstr>
      <vt:lpstr>PowerPoint-presentatie</vt:lpstr>
      <vt:lpstr>PowerPoint-presentatie</vt:lpstr>
      <vt:lpstr>PowerPoint-presentatie</vt:lpstr>
      <vt:lpstr>Wat heb je nodig?</vt:lpstr>
      <vt:lpstr>Aan de slag!</vt:lpstr>
      <vt:lpstr>Nabespreking</vt:lpstr>
      <vt:lpstr>Cooling-down</vt:lpstr>
      <vt:lpstr>Afsluiting</vt:lpstr>
    </vt:vector>
  </TitlesOfParts>
  <Company>TU/e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Luyk, I.M.</dc:creator>
  <cp:lastModifiedBy>Respen, S.M.M.</cp:lastModifiedBy>
  <cp:revision>162</cp:revision>
  <dcterms:created xsi:type="dcterms:W3CDTF">2014-06-02T09:50:42Z</dcterms:created>
  <dcterms:modified xsi:type="dcterms:W3CDTF">2015-11-19T13:42:01Z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0x01010078CD351C87121D47A2DF38486DDCB009</vt:lpwstr>
  </property>
</Properties>
</file>