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Lst>
  <p:sldSz cx="9144000" cy="5143500" type="screen16x9"/>
  <p:notesSz cx="6797675" cy="9926638"/>
  <p:defaultTextStyle>
    <a:defPPr>
      <a:defRPr lang="nl-NL"/>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0613"/>
    <a:srgbClr val="E40F1F"/>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456" autoAdjust="0"/>
  </p:normalViewPr>
  <p:slideViewPr>
    <p:cSldViewPr>
      <p:cViewPr varScale="1">
        <p:scale>
          <a:sx n="106" d="100"/>
          <a:sy n="106" d="100"/>
        </p:scale>
        <p:origin x="126" y="31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90" d="100"/>
          <a:sy n="90" d="100"/>
        </p:scale>
        <p:origin x="-3846" y="-31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datum 2"/>
          <p:cNvSpPr>
            <a:spLocks noGrp="1"/>
          </p:cNvSpPr>
          <p:nvPr>
            <p:ph type="dt" sz="quarter" idx="1"/>
          </p:nvPr>
        </p:nvSpPr>
        <p:spPr>
          <a:xfrm>
            <a:off x="424856" y="9430306"/>
            <a:ext cx="991328" cy="496332"/>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fld id="{CFD4A8EF-F3B1-4F2D-B2B7-CCC2B6CA32B7}" type="datetimeFigureOut">
              <a:rPr lang="nl-NL"/>
              <a:pPr>
                <a:defRPr/>
              </a:pPr>
              <a:t>17-6-2015</a:t>
            </a:fld>
            <a:endParaRPr lang="nl-NL" dirty="0"/>
          </a:p>
        </p:txBody>
      </p:sp>
      <p:sp>
        <p:nvSpPr>
          <p:cNvPr id="5" name="Tijdelijke aanduiding voor dianummer 4"/>
          <p:cNvSpPr>
            <a:spLocks noGrp="1"/>
          </p:cNvSpPr>
          <p:nvPr>
            <p:ph type="sldNum" sz="quarter" idx="3"/>
          </p:nvPr>
        </p:nvSpPr>
        <p:spPr>
          <a:xfrm>
            <a:off x="3033779" y="9383777"/>
            <a:ext cx="708091" cy="342951"/>
          </a:xfrm>
          <a:prstGeom prst="rect">
            <a:avLst/>
          </a:prstGeom>
        </p:spPr>
        <p:txBody>
          <a:bodyPr vert="horz" lIns="91440" tIns="45720" rIns="91440" bIns="45720" rtlCol="0" anchor="b"/>
          <a:lstStyle>
            <a:lvl1pPr algn="ctr" fontAlgn="auto">
              <a:spcBef>
                <a:spcPts val="0"/>
              </a:spcBef>
              <a:spcAft>
                <a:spcPts val="0"/>
              </a:spcAft>
              <a:defRPr sz="1200" smtClean="0">
                <a:latin typeface="+mn-lt"/>
                <a:cs typeface="+mn-cs"/>
              </a:defRPr>
            </a:lvl1pPr>
          </a:lstStyle>
          <a:p>
            <a:pPr>
              <a:defRPr/>
            </a:pPr>
            <a:fld id="{EFF7A717-AF89-485E-8C3E-B58BF26C8097}" type="slidenum">
              <a:rPr lang="nl-NL"/>
              <a:pPr>
                <a:defRPr/>
              </a:pPr>
              <a:t>‹nr.›</a:t>
            </a:fld>
            <a:endParaRPr lang="nl-NL"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0" y="9485574"/>
            <a:ext cx="1512168" cy="189021"/>
          </a:xfrm>
          <a:prstGeom prst="rect">
            <a:avLst/>
          </a:prstGeom>
        </p:spPr>
      </p:pic>
    </p:spTree>
    <p:extLst>
      <p:ext uri="{BB962C8B-B14F-4D97-AF65-F5344CB8AC3E}">
        <p14:creationId xmlns:p14="http://schemas.microsoft.com/office/powerpoint/2010/main" val="2147293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a:p>
        </p:txBody>
      </p:sp>
      <p:sp>
        <p:nvSpPr>
          <p:cNvPr id="3" name="Tijdelijke aanduiding voor datum 2"/>
          <p:cNvSpPr>
            <a:spLocks noGrp="1"/>
          </p:cNvSpPr>
          <p:nvPr>
            <p:ph type="dt" idx="1"/>
          </p:nvPr>
        </p:nvSpPr>
        <p:spPr>
          <a:xfrm>
            <a:off x="3850444"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06B8B30-9336-4D18-A081-6731BA745EDE}" type="datetimeFigureOut">
              <a:rPr lang="nl-NL"/>
              <a:pPr>
                <a:defRPr/>
              </a:pPr>
              <a:t>17-6-2015</a:t>
            </a:fld>
            <a:endParaRPr lang="nl-NL"/>
          </a:p>
        </p:txBody>
      </p:sp>
      <p:sp>
        <p:nvSpPr>
          <p:cNvPr id="4" name="Tijdelijke aanduiding voor dia-afbeelding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dirty="0"/>
          </a:p>
        </p:txBody>
      </p:sp>
      <p:sp>
        <p:nvSpPr>
          <p:cNvPr id="7" name="Tijdelijke aanduiding voor dianumm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E4474C6-E2DB-403C-948F-58EE0C65D4CA}" type="slidenum">
              <a:rPr lang="nl-NL"/>
              <a:pPr>
                <a:defRPr/>
              </a:pPr>
              <a:t>‹nr.›</a:t>
            </a:fld>
            <a:endParaRPr lang="nl-NL"/>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2464" y="9485574"/>
            <a:ext cx="1512168" cy="189021"/>
          </a:xfrm>
          <a:prstGeom prst="rect">
            <a:avLst/>
          </a:prstGeom>
        </p:spPr>
      </p:pic>
    </p:spTree>
    <p:extLst>
      <p:ext uri="{BB962C8B-B14F-4D97-AF65-F5344CB8AC3E}">
        <p14:creationId xmlns:p14="http://schemas.microsoft.com/office/powerpoint/2010/main" val="20869984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smtClean="0"/>
              <a:t>Leerlingen werken of zelfstandig</a:t>
            </a:r>
            <a:r>
              <a:rPr lang="nl-NL" baseline="0" noProof="0" dirty="0" smtClean="0"/>
              <a:t> met een papieren werkblad, of klassikaal met de 7 plaatjes op het </a:t>
            </a:r>
            <a:r>
              <a:rPr lang="nl-NL" baseline="0" noProof="0" dirty="0" err="1" smtClean="0"/>
              <a:t>digibord</a:t>
            </a:r>
            <a:r>
              <a:rPr lang="nl-NL" baseline="0" noProof="0" dirty="0" smtClean="0"/>
              <a:t> aan de volgende opdracht:</a:t>
            </a:r>
          </a:p>
          <a:p>
            <a:endParaRPr lang="nl-NL" baseline="0" noProof="0" dirty="0" smtClean="0"/>
          </a:p>
          <a:p>
            <a:r>
              <a:rPr lang="nl-NL" noProof="0" dirty="0" smtClean="0">
                <a:solidFill>
                  <a:srgbClr val="FF0000"/>
                </a:solidFill>
              </a:rPr>
              <a:t>Je ziet hier zeven fietsen uit de geschiedenis van de fiets.</a:t>
            </a:r>
          </a:p>
          <a:p>
            <a:r>
              <a:rPr lang="nl-NL" noProof="0" dirty="0" smtClean="0">
                <a:solidFill>
                  <a:srgbClr val="FF0000"/>
                </a:solidFill>
              </a:rPr>
              <a:t>(zie ook </a:t>
            </a:r>
            <a:r>
              <a:rPr lang="nl-NL" noProof="0" dirty="0" err="1" smtClean="0">
                <a:solidFill>
                  <a:srgbClr val="FF0000"/>
                </a:solidFill>
              </a:rPr>
              <a:t>Velorama</a:t>
            </a:r>
            <a:r>
              <a:rPr lang="nl-NL" noProof="0" dirty="0" smtClean="0">
                <a:solidFill>
                  <a:srgbClr val="FF0000"/>
                </a:solidFill>
              </a:rPr>
              <a:t>, fietsmuseum,</a:t>
            </a:r>
            <a:r>
              <a:rPr lang="nl-NL" baseline="0" noProof="0" dirty="0" smtClean="0">
                <a:solidFill>
                  <a:srgbClr val="FF0000"/>
                </a:solidFill>
              </a:rPr>
              <a:t> Waalkade Nijmegen, </a:t>
            </a:r>
            <a:r>
              <a:rPr lang="nl-NL" baseline="0" noProof="0" dirty="0" err="1" smtClean="0">
                <a:solidFill>
                  <a:srgbClr val="FF0000"/>
                </a:solidFill>
              </a:rPr>
              <a:t>www.velorama.nl</a:t>
            </a:r>
            <a:r>
              <a:rPr lang="nl-NL" baseline="0" noProof="0" dirty="0" smtClean="0">
                <a:solidFill>
                  <a:srgbClr val="FF0000"/>
                </a:solidFill>
              </a:rPr>
              <a:t>)</a:t>
            </a:r>
            <a:endParaRPr lang="nl-NL" noProof="0" dirty="0" smtClean="0">
              <a:solidFill>
                <a:srgbClr val="FF0000"/>
              </a:solidFill>
            </a:endParaRPr>
          </a:p>
          <a:p>
            <a:endParaRPr lang="nl-NL" noProof="0" dirty="0" smtClean="0">
              <a:solidFill>
                <a:srgbClr val="FF0000"/>
              </a:solidFill>
            </a:endParaRPr>
          </a:p>
          <a:p>
            <a:pPr marL="171450" indent="-171450">
              <a:buFont typeface="Arial"/>
              <a:buChar char="•"/>
            </a:pPr>
            <a:r>
              <a:rPr lang="nl-NL" noProof="0" dirty="0" smtClean="0">
                <a:solidFill>
                  <a:srgbClr val="FF0000"/>
                </a:solidFill>
              </a:rPr>
              <a:t>Probeer ze in de goede volgorde te zetten van oud naar nieuw.</a:t>
            </a:r>
          </a:p>
          <a:p>
            <a:pPr marL="171450" indent="-171450">
              <a:buFont typeface="Arial"/>
              <a:buChar char="•"/>
            </a:pPr>
            <a:r>
              <a:rPr lang="nl-NL" noProof="0" dirty="0" smtClean="0">
                <a:solidFill>
                  <a:srgbClr val="FF0000"/>
                </a:solidFill>
              </a:rPr>
              <a:t>Benoem steeds welke ‘verbetering’ er in iedere nieuwere fiets is ingebouwd!</a:t>
            </a:r>
          </a:p>
          <a:p>
            <a:endParaRPr lang="nl-NL" noProof="0" dirty="0"/>
          </a:p>
        </p:txBody>
      </p:sp>
      <p:sp>
        <p:nvSpPr>
          <p:cNvPr id="4" name="Slide Number Placeholder 3"/>
          <p:cNvSpPr>
            <a:spLocks noGrp="1"/>
          </p:cNvSpPr>
          <p:nvPr>
            <p:ph type="sldNum" sz="quarter" idx="10"/>
          </p:nvPr>
        </p:nvSpPr>
        <p:spPr/>
        <p:txBody>
          <a:bodyPr/>
          <a:lstStyle/>
          <a:p>
            <a:fld id="{AD299DC9-B8A8-0742-A89A-F3A4013A0DB3}" type="slidenum">
              <a:rPr lang="en-US" smtClean="0"/>
              <a:t>10</a:t>
            </a:fld>
            <a:endParaRPr lang="en-US"/>
          </a:p>
        </p:txBody>
      </p:sp>
    </p:spTree>
    <p:extLst>
      <p:ext uri="{BB962C8B-B14F-4D97-AF65-F5344CB8AC3E}">
        <p14:creationId xmlns:p14="http://schemas.microsoft.com/office/powerpoint/2010/main" val="1010372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nl-NL" dirty="0" smtClean="0"/>
              <a:t>Het begint rustig, je verwonderen over een vlinder, of na muisklik, de seizoen veranderingen van een boom. Daarna gaat het wat sneller en is de boodschap dat we zoveel indrukken opdoen, dat we ons dan maar nergens meer over verwonderen.</a:t>
            </a:r>
          </a:p>
        </p:txBody>
      </p:sp>
      <p:sp>
        <p:nvSpPr>
          <p:cNvPr id="49156" name="Tijdelijke aanduiding voor dia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56695" indent="-291036" eaLnBrk="0" hangingPunct="0">
              <a:defRPr>
                <a:solidFill>
                  <a:schemeClr val="tx1"/>
                </a:solidFill>
                <a:latin typeface="Arial" pitchFamily="34" charset="0"/>
                <a:cs typeface="Arial" pitchFamily="34" charset="0"/>
              </a:defRPr>
            </a:lvl2pPr>
            <a:lvl3pPr marL="1164146" indent="-232829" eaLnBrk="0" hangingPunct="0">
              <a:defRPr>
                <a:solidFill>
                  <a:schemeClr val="tx1"/>
                </a:solidFill>
                <a:latin typeface="Arial" pitchFamily="34" charset="0"/>
                <a:cs typeface="Arial" pitchFamily="34" charset="0"/>
              </a:defRPr>
            </a:lvl3pPr>
            <a:lvl4pPr marL="1629804" indent="-232829" eaLnBrk="0" hangingPunct="0">
              <a:defRPr>
                <a:solidFill>
                  <a:schemeClr val="tx1"/>
                </a:solidFill>
                <a:latin typeface="Arial" pitchFamily="34" charset="0"/>
                <a:cs typeface="Arial" pitchFamily="34" charset="0"/>
              </a:defRPr>
            </a:lvl4pPr>
            <a:lvl5pPr marL="2095462" indent="-232829" eaLnBrk="0" hangingPunct="0">
              <a:defRPr>
                <a:solidFill>
                  <a:schemeClr val="tx1"/>
                </a:solidFill>
                <a:latin typeface="Arial" pitchFamily="34" charset="0"/>
                <a:cs typeface="Arial" pitchFamily="34" charset="0"/>
              </a:defRPr>
            </a:lvl5pPr>
            <a:lvl6pPr marL="2561120" indent="-232829" eaLnBrk="0" fontAlgn="base" hangingPunct="0">
              <a:spcBef>
                <a:spcPct val="0"/>
              </a:spcBef>
              <a:spcAft>
                <a:spcPct val="0"/>
              </a:spcAft>
              <a:defRPr>
                <a:solidFill>
                  <a:schemeClr val="tx1"/>
                </a:solidFill>
                <a:latin typeface="Arial" pitchFamily="34" charset="0"/>
                <a:cs typeface="Arial" pitchFamily="34" charset="0"/>
              </a:defRPr>
            </a:lvl6pPr>
            <a:lvl7pPr marL="3026778" indent="-232829" eaLnBrk="0" fontAlgn="base" hangingPunct="0">
              <a:spcBef>
                <a:spcPct val="0"/>
              </a:spcBef>
              <a:spcAft>
                <a:spcPct val="0"/>
              </a:spcAft>
              <a:defRPr>
                <a:solidFill>
                  <a:schemeClr val="tx1"/>
                </a:solidFill>
                <a:latin typeface="Arial" pitchFamily="34" charset="0"/>
                <a:cs typeface="Arial" pitchFamily="34" charset="0"/>
              </a:defRPr>
            </a:lvl7pPr>
            <a:lvl8pPr marL="3492437" indent="-232829" eaLnBrk="0" fontAlgn="base" hangingPunct="0">
              <a:spcBef>
                <a:spcPct val="0"/>
              </a:spcBef>
              <a:spcAft>
                <a:spcPct val="0"/>
              </a:spcAft>
              <a:defRPr>
                <a:solidFill>
                  <a:schemeClr val="tx1"/>
                </a:solidFill>
                <a:latin typeface="Arial" pitchFamily="34" charset="0"/>
                <a:cs typeface="Arial" pitchFamily="34" charset="0"/>
              </a:defRPr>
            </a:lvl8pPr>
            <a:lvl9pPr marL="3958095" indent="-23282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55FE4DF-7290-4B28-B63D-543ED1CEDC07}" type="slidenum">
              <a:rPr lang="nl-NL" smtClean="0"/>
              <a:pPr eaLnBrk="1" hangingPunct="1"/>
              <a:t>18</a:t>
            </a:fld>
            <a:endParaRPr lang="nl-NL" smtClean="0"/>
          </a:p>
        </p:txBody>
      </p:sp>
    </p:spTree>
    <p:extLst>
      <p:ext uri="{BB962C8B-B14F-4D97-AF65-F5344CB8AC3E}">
        <p14:creationId xmlns:p14="http://schemas.microsoft.com/office/powerpoint/2010/main" val="1407081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9"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nl-NL" smtClean="0"/>
              <a:t>huiswerkbespreking</a:t>
            </a:r>
          </a:p>
        </p:txBody>
      </p:sp>
      <p:sp>
        <p:nvSpPr>
          <p:cNvPr id="50180" name="Tijdelijke aanduiding voor dia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56695" indent="-291036" eaLnBrk="0" hangingPunct="0">
              <a:defRPr>
                <a:solidFill>
                  <a:schemeClr val="tx1"/>
                </a:solidFill>
                <a:latin typeface="Arial" pitchFamily="34" charset="0"/>
                <a:cs typeface="Arial" pitchFamily="34" charset="0"/>
              </a:defRPr>
            </a:lvl2pPr>
            <a:lvl3pPr marL="1164146" indent="-232829" eaLnBrk="0" hangingPunct="0">
              <a:defRPr>
                <a:solidFill>
                  <a:schemeClr val="tx1"/>
                </a:solidFill>
                <a:latin typeface="Arial" pitchFamily="34" charset="0"/>
                <a:cs typeface="Arial" pitchFamily="34" charset="0"/>
              </a:defRPr>
            </a:lvl3pPr>
            <a:lvl4pPr marL="1629804" indent="-232829" eaLnBrk="0" hangingPunct="0">
              <a:defRPr>
                <a:solidFill>
                  <a:schemeClr val="tx1"/>
                </a:solidFill>
                <a:latin typeface="Arial" pitchFamily="34" charset="0"/>
                <a:cs typeface="Arial" pitchFamily="34" charset="0"/>
              </a:defRPr>
            </a:lvl4pPr>
            <a:lvl5pPr marL="2095462" indent="-232829" eaLnBrk="0" hangingPunct="0">
              <a:defRPr>
                <a:solidFill>
                  <a:schemeClr val="tx1"/>
                </a:solidFill>
                <a:latin typeface="Arial" pitchFamily="34" charset="0"/>
                <a:cs typeface="Arial" pitchFamily="34" charset="0"/>
              </a:defRPr>
            </a:lvl5pPr>
            <a:lvl6pPr marL="2561120" indent="-232829" eaLnBrk="0" fontAlgn="base" hangingPunct="0">
              <a:spcBef>
                <a:spcPct val="0"/>
              </a:spcBef>
              <a:spcAft>
                <a:spcPct val="0"/>
              </a:spcAft>
              <a:defRPr>
                <a:solidFill>
                  <a:schemeClr val="tx1"/>
                </a:solidFill>
                <a:latin typeface="Arial" pitchFamily="34" charset="0"/>
                <a:cs typeface="Arial" pitchFamily="34" charset="0"/>
              </a:defRPr>
            </a:lvl6pPr>
            <a:lvl7pPr marL="3026778" indent="-232829" eaLnBrk="0" fontAlgn="base" hangingPunct="0">
              <a:spcBef>
                <a:spcPct val="0"/>
              </a:spcBef>
              <a:spcAft>
                <a:spcPct val="0"/>
              </a:spcAft>
              <a:defRPr>
                <a:solidFill>
                  <a:schemeClr val="tx1"/>
                </a:solidFill>
                <a:latin typeface="Arial" pitchFamily="34" charset="0"/>
                <a:cs typeface="Arial" pitchFamily="34" charset="0"/>
              </a:defRPr>
            </a:lvl7pPr>
            <a:lvl8pPr marL="3492437" indent="-232829" eaLnBrk="0" fontAlgn="base" hangingPunct="0">
              <a:spcBef>
                <a:spcPct val="0"/>
              </a:spcBef>
              <a:spcAft>
                <a:spcPct val="0"/>
              </a:spcAft>
              <a:defRPr>
                <a:solidFill>
                  <a:schemeClr val="tx1"/>
                </a:solidFill>
                <a:latin typeface="Arial" pitchFamily="34" charset="0"/>
                <a:cs typeface="Arial" pitchFamily="34" charset="0"/>
              </a:defRPr>
            </a:lvl8pPr>
            <a:lvl9pPr marL="3958095" indent="-23282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4B95427-188D-43AF-9280-6E16A271757F}" type="slidenum">
              <a:rPr lang="nl-NL" smtClean="0"/>
              <a:pPr eaLnBrk="1" hangingPunct="1"/>
              <a:t>19</a:t>
            </a:fld>
            <a:endParaRPr lang="nl-NL" smtClean="0"/>
          </a:p>
        </p:txBody>
      </p:sp>
    </p:spTree>
    <p:extLst>
      <p:ext uri="{BB962C8B-B14F-4D97-AF65-F5344CB8AC3E}">
        <p14:creationId xmlns:p14="http://schemas.microsoft.com/office/powerpoint/2010/main" val="937085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5FDA1B2-6BCE-FA48-801A-4DB30A374E0D}" type="slidenum">
              <a:rPr lang="nl-NL" sz="1200"/>
              <a:pPr eaLnBrk="1" hangingPunct="1"/>
              <a:t>23</a:t>
            </a:fld>
            <a:endParaRPr lang="nl-NL" sz="1200"/>
          </a:p>
        </p:txBody>
      </p:sp>
      <p:sp>
        <p:nvSpPr>
          <p:cNvPr id="20482"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B4D2EEF-4499-D84E-B02E-55E662EF0A6A}" type="slidenum">
              <a:rPr lang="nl-NL" sz="1200">
                <a:latin typeface="Calibri" charset="0"/>
              </a:rPr>
              <a:pPr algn="r" eaLnBrk="1" hangingPunct="1"/>
              <a:t>23</a:t>
            </a:fld>
            <a:endParaRPr lang="nl-NL" sz="1200">
              <a:latin typeface="Calibri" charset="0"/>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48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nl-NL">
              <a:latin typeface="Arial" charset="0"/>
              <a:ea typeface="ＭＳ Ｐゴシック" charset="0"/>
              <a:cs typeface="ＭＳ Ｐゴシック" charset="0"/>
            </a:endParaRPr>
          </a:p>
        </p:txBody>
      </p:sp>
    </p:spTree>
    <p:extLst>
      <p:ext uri="{BB962C8B-B14F-4D97-AF65-F5344CB8AC3E}">
        <p14:creationId xmlns:p14="http://schemas.microsoft.com/office/powerpoint/2010/main" val="3824763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08532FC-4780-2B40-9DFF-E98EB9A1B11F}" type="slidenum">
              <a:rPr lang="nl-NL" sz="1200"/>
              <a:pPr eaLnBrk="1" hangingPunct="1"/>
              <a:t>24</a:t>
            </a:fld>
            <a:endParaRPr lang="nl-NL" sz="1200"/>
          </a:p>
        </p:txBody>
      </p:sp>
      <p:sp>
        <p:nvSpPr>
          <p:cNvPr id="22530"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2E82920E-F070-5B4F-B126-7981747EC43D}" type="slidenum">
              <a:rPr lang="nl-NL" sz="1200">
                <a:latin typeface="Calibri" charset="0"/>
              </a:rPr>
              <a:pPr algn="r" eaLnBrk="1" hangingPunct="1"/>
              <a:t>24</a:t>
            </a:fld>
            <a:endParaRPr lang="nl-NL" sz="1200">
              <a:latin typeface="Calibri" charset="0"/>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253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nl-NL">
              <a:latin typeface="Arial" charset="0"/>
              <a:ea typeface="ＭＳ Ｐゴシック" charset="0"/>
              <a:cs typeface="ＭＳ Ｐゴシック" charset="0"/>
            </a:endParaRPr>
          </a:p>
        </p:txBody>
      </p:sp>
    </p:spTree>
    <p:extLst>
      <p:ext uri="{BB962C8B-B14F-4D97-AF65-F5344CB8AC3E}">
        <p14:creationId xmlns:p14="http://schemas.microsoft.com/office/powerpoint/2010/main" val="42624615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bg1"/>
        </a:solidFill>
        <a:effectLst/>
      </p:bgPr>
    </p:bg>
    <p:spTree>
      <p:nvGrpSpPr>
        <p:cNvPr id="1" name=""/>
        <p:cNvGrpSpPr/>
        <p:nvPr/>
      </p:nvGrpSpPr>
      <p:grpSpPr>
        <a:xfrm>
          <a:off x="0" y="0"/>
          <a:ext cx="0" cy="0"/>
          <a:chOff x="0" y="0"/>
          <a:chExt cx="0" cy="0"/>
        </a:xfrm>
      </p:grpSpPr>
      <p:grpSp>
        <p:nvGrpSpPr>
          <p:cNvPr id="4" name="Groep 3"/>
          <p:cNvGrpSpPr/>
          <p:nvPr userDrawn="1"/>
        </p:nvGrpSpPr>
        <p:grpSpPr>
          <a:xfrm>
            <a:off x="7181850" y="4514850"/>
            <a:ext cx="1962150" cy="628650"/>
            <a:chOff x="4950042" y="1445146"/>
            <a:chExt cx="1962150" cy="628650"/>
          </a:xfrm>
        </p:grpSpPr>
        <p:sp>
          <p:nvSpPr>
            <p:cNvPr id="5" name="Rechthoek 4"/>
            <p:cNvSpPr/>
            <p:nvPr userDrawn="1"/>
          </p:nvSpPr>
          <p:spPr>
            <a:xfrm>
              <a:off x="4950042" y="1589162"/>
              <a:ext cx="1962150" cy="484634"/>
            </a:xfrm>
            <a:prstGeom prst="rect">
              <a:avLst/>
            </a:prstGeom>
            <a:solidFill>
              <a:srgbClr val="E4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userDrawn="1"/>
          </p:nvSpPr>
          <p:spPr>
            <a:xfrm>
              <a:off x="6300192" y="1445146"/>
              <a:ext cx="612000" cy="628650"/>
            </a:xfrm>
            <a:prstGeom prst="rect">
              <a:avLst/>
            </a:prstGeom>
            <a:solidFill>
              <a:srgbClr val="E4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 name="Titel 1"/>
          <p:cNvSpPr>
            <a:spLocks noGrp="1"/>
          </p:cNvSpPr>
          <p:nvPr>
            <p:ph type="ctrTitle"/>
          </p:nvPr>
        </p:nvSpPr>
        <p:spPr>
          <a:xfrm>
            <a:off x="688390" y="2586021"/>
            <a:ext cx="7772400" cy="642942"/>
          </a:xfrm>
        </p:spPr>
        <p:txBody>
          <a:bodyPr/>
          <a:lstStyle>
            <a:lvl1pPr algn="ctr">
              <a:defRPr>
                <a:solidFill>
                  <a:srgbClr val="FF0000"/>
                </a:solidFill>
              </a:defRPr>
            </a:lvl1pPr>
          </a:lstStyle>
          <a:p>
            <a:r>
              <a:rPr lang="nl-NL" smtClean="0"/>
              <a:t>Titelstijl van model bewerken</a:t>
            </a:r>
            <a:endParaRPr lang="nl-NL" dirty="0"/>
          </a:p>
        </p:txBody>
      </p:sp>
      <p:sp>
        <p:nvSpPr>
          <p:cNvPr id="3" name="Ondertitel 2"/>
          <p:cNvSpPr>
            <a:spLocks noGrp="1"/>
          </p:cNvSpPr>
          <p:nvPr>
            <p:ph type="subTitle" idx="1"/>
          </p:nvPr>
        </p:nvSpPr>
        <p:spPr>
          <a:xfrm>
            <a:off x="1375722" y="3389698"/>
            <a:ext cx="6400800" cy="532202"/>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nl-NL" dirty="0"/>
          </a:p>
        </p:txBody>
      </p:sp>
      <p:grpSp>
        <p:nvGrpSpPr>
          <p:cNvPr id="7" name="Groep 6"/>
          <p:cNvGrpSpPr/>
          <p:nvPr userDrawn="1"/>
        </p:nvGrpSpPr>
        <p:grpSpPr>
          <a:xfrm>
            <a:off x="0" y="1"/>
            <a:ext cx="2448000" cy="915566"/>
            <a:chOff x="0" y="0"/>
            <a:chExt cx="2448000" cy="915566"/>
          </a:xfrm>
        </p:grpSpPr>
        <p:sp>
          <p:nvSpPr>
            <p:cNvPr id="8" name="Rechthoek 7"/>
            <p:cNvSpPr/>
            <p:nvPr userDrawn="1"/>
          </p:nvSpPr>
          <p:spPr>
            <a:xfrm>
              <a:off x="0" y="0"/>
              <a:ext cx="2448000" cy="360000"/>
            </a:xfrm>
            <a:prstGeom prst="rect">
              <a:avLst/>
            </a:prstGeom>
            <a:solidFill>
              <a:srgbClr val="E4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userDrawn="1"/>
          </p:nvSpPr>
          <p:spPr>
            <a:xfrm>
              <a:off x="0" y="0"/>
              <a:ext cx="1800000" cy="483518"/>
            </a:xfrm>
            <a:prstGeom prst="rect">
              <a:avLst/>
            </a:prstGeom>
            <a:solidFill>
              <a:srgbClr val="E4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p:cNvSpPr/>
            <p:nvPr userDrawn="1"/>
          </p:nvSpPr>
          <p:spPr>
            <a:xfrm>
              <a:off x="0" y="0"/>
              <a:ext cx="504000" cy="915566"/>
            </a:xfrm>
            <a:prstGeom prst="rect">
              <a:avLst/>
            </a:prstGeom>
            <a:solidFill>
              <a:srgbClr val="E4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3" name="Vrije vorm 12"/>
          <p:cNvSpPr/>
          <p:nvPr userDrawn="1"/>
        </p:nvSpPr>
        <p:spPr>
          <a:xfrm>
            <a:off x="-3162" y="-18039"/>
            <a:ext cx="9155504" cy="2334985"/>
          </a:xfrm>
          <a:custGeom>
            <a:avLst/>
            <a:gdLst>
              <a:gd name="connsiteX0" fmla="*/ 0 w 9144000"/>
              <a:gd name="connsiteY0" fmla="*/ 0 h 4811485"/>
              <a:gd name="connsiteX1" fmla="*/ 0 w 9144000"/>
              <a:gd name="connsiteY1" fmla="*/ 2939142 h 4811485"/>
              <a:gd name="connsiteX2" fmla="*/ 348343 w 9144000"/>
              <a:gd name="connsiteY2" fmla="*/ 2939142 h 4811485"/>
              <a:gd name="connsiteX3" fmla="*/ 348343 w 9144000"/>
              <a:gd name="connsiteY3" fmla="*/ 3962400 h 4811485"/>
              <a:gd name="connsiteX4" fmla="*/ 979714 w 9144000"/>
              <a:gd name="connsiteY4" fmla="*/ 3962400 h 4811485"/>
              <a:gd name="connsiteX5" fmla="*/ 979714 w 9144000"/>
              <a:gd name="connsiteY5" fmla="*/ 4811485 h 4811485"/>
              <a:gd name="connsiteX6" fmla="*/ 2438400 w 9144000"/>
              <a:gd name="connsiteY6" fmla="*/ 4811485 h 4811485"/>
              <a:gd name="connsiteX7" fmla="*/ 2438400 w 9144000"/>
              <a:gd name="connsiteY7" fmla="*/ 4376057 h 4811485"/>
              <a:gd name="connsiteX8" fmla="*/ 3048000 w 9144000"/>
              <a:gd name="connsiteY8" fmla="*/ 4376057 h 4811485"/>
              <a:gd name="connsiteX9" fmla="*/ 3048000 w 9144000"/>
              <a:gd name="connsiteY9" fmla="*/ 3744685 h 4811485"/>
              <a:gd name="connsiteX10" fmla="*/ 3897086 w 9144000"/>
              <a:gd name="connsiteY10" fmla="*/ 3744685 h 4811485"/>
              <a:gd name="connsiteX11" fmla="*/ 3897086 w 9144000"/>
              <a:gd name="connsiteY11" fmla="*/ 3962400 h 4811485"/>
              <a:gd name="connsiteX12" fmla="*/ 4528457 w 9144000"/>
              <a:gd name="connsiteY12" fmla="*/ 3962400 h 4811485"/>
              <a:gd name="connsiteX13" fmla="*/ 4528457 w 9144000"/>
              <a:gd name="connsiteY13" fmla="*/ 3505200 h 4811485"/>
              <a:gd name="connsiteX14" fmla="*/ 7685314 w 9144000"/>
              <a:gd name="connsiteY14" fmla="*/ 3505200 h 4811485"/>
              <a:gd name="connsiteX15" fmla="*/ 7685314 w 9144000"/>
              <a:gd name="connsiteY15" fmla="*/ 4005942 h 4811485"/>
              <a:gd name="connsiteX16" fmla="*/ 9144000 w 9144000"/>
              <a:gd name="connsiteY16" fmla="*/ 4005942 h 4811485"/>
              <a:gd name="connsiteX17" fmla="*/ 9144000 w 9144000"/>
              <a:gd name="connsiteY17" fmla="*/ 0 h 4811485"/>
              <a:gd name="connsiteX18" fmla="*/ 0 w 9144000"/>
              <a:gd name="connsiteY18" fmla="*/ 0 h 4811485"/>
              <a:gd name="connsiteX0" fmla="*/ 0 w 9209314"/>
              <a:gd name="connsiteY0" fmla="*/ 1698172 h 4811485"/>
              <a:gd name="connsiteX1" fmla="*/ 65314 w 9209314"/>
              <a:gd name="connsiteY1" fmla="*/ 2939142 h 4811485"/>
              <a:gd name="connsiteX2" fmla="*/ 413657 w 9209314"/>
              <a:gd name="connsiteY2" fmla="*/ 2939142 h 4811485"/>
              <a:gd name="connsiteX3" fmla="*/ 413657 w 9209314"/>
              <a:gd name="connsiteY3" fmla="*/ 3962400 h 4811485"/>
              <a:gd name="connsiteX4" fmla="*/ 1045028 w 9209314"/>
              <a:gd name="connsiteY4" fmla="*/ 3962400 h 4811485"/>
              <a:gd name="connsiteX5" fmla="*/ 1045028 w 9209314"/>
              <a:gd name="connsiteY5" fmla="*/ 4811485 h 4811485"/>
              <a:gd name="connsiteX6" fmla="*/ 2503714 w 9209314"/>
              <a:gd name="connsiteY6" fmla="*/ 4811485 h 4811485"/>
              <a:gd name="connsiteX7" fmla="*/ 2503714 w 9209314"/>
              <a:gd name="connsiteY7" fmla="*/ 4376057 h 4811485"/>
              <a:gd name="connsiteX8" fmla="*/ 3113314 w 9209314"/>
              <a:gd name="connsiteY8" fmla="*/ 4376057 h 4811485"/>
              <a:gd name="connsiteX9" fmla="*/ 3113314 w 9209314"/>
              <a:gd name="connsiteY9" fmla="*/ 3744685 h 4811485"/>
              <a:gd name="connsiteX10" fmla="*/ 3962400 w 9209314"/>
              <a:gd name="connsiteY10" fmla="*/ 3744685 h 4811485"/>
              <a:gd name="connsiteX11" fmla="*/ 3962400 w 9209314"/>
              <a:gd name="connsiteY11" fmla="*/ 3962400 h 4811485"/>
              <a:gd name="connsiteX12" fmla="*/ 4593771 w 9209314"/>
              <a:gd name="connsiteY12" fmla="*/ 3962400 h 4811485"/>
              <a:gd name="connsiteX13" fmla="*/ 4593771 w 9209314"/>
              <a:gd name="connsiteY13" fmla="*/ 3505200 h 4811485"/>
              <a:gd name="connsiteX14" fmla="*/ 7750628 w 9209314"/>
              <a:gd name="connsiteY14" fmla="*/ 3505200 h 4811485"/>
              <a:gd name="connsiteX15" fmla="*/ 7750628 w 9209314"/>
              <a:gd name="connsiteY15" fmla="*/ 4005942 h 4811485"/>
              <a:gd name="connsiteX16" fmla="*/ 9209314 w 9209314"/>
              <a:gd name="connsiteY16" fmla="*/ 4005942 h 4811485"/>
              <a:gd name="connsiteX17" fmla="*/ 9209314 w 9209314"/>
              <a:gd name="connsiteY17" fmla="*/ 0 h 4811485"/>
              <a:gd name="connsiteX18" fmla="*/ 0 w 9209314"/>
              <a:gd name="connsiteY18" fmla="*/ 1698172 h 4811485"/>
              <a:gd name="connsiteX0" fmla="*/ 0 w 9209314"/>
              <a:gd name="connsiteY0" fmla="*/ 1 h 3113314"/>
              <a:gd name="connsiteX1" fmla="*/ 65314 w 9209314"/>
              <a:gd name="connsiteY1" fmla="*/ 1240971 h 3113314"/>
              <a:gd name="connsiteX2" fmla="*/ 413657 w 9209314"/>
              <a:gd name="connsiteY2" fmla="*/ 1240971 h 3113314"/>
              <a:gd name="connsiteX3" fmla="*/ 413657 w 9209314"/>
              <a:gd name="connsiteY3" fmla="*/ 2264229 h 3113314"/>
              <a:gd name="connsiteX4" fmla="*/ 1045028 w 9209314"/>
              <a:gd name="connsiteY4" fmla="*/ 2264229 h 3113314"/>
              <a:gd name="connsiteX5" fmla="*/ 1045028 w 9209314"/>
              <a:gd name="connsiteY5" fmla="*/ 3113314 h 3113314"/>
              <a:gd name="connsiteX6" fmla="*/ 2503714 w 9209314"/>
              <a:gd name="connsiteY6" fmla="*/ 3113314 h 3113314"/>
              <a:gd name="connsiteX7" fmla="*/ 2503714 w 9209314"/>
              <a:gd name="connsiteY7" fmla="*/ 2677886 h 3113314"/>
              <a:gd name="connsiteX8" fmla="*/ 3113314 w 9209314"/>
              <a:gd name="connsiteY8" fmla="*/ 2677886 h 3113314"/>
              <a:gd name="connsiteX9" fmla="*/ 3113314 w 9209314"/>
              <a:gd name="connsiteY9" fmla="*/ 2046514 h 3113314"/>
              <a:gd name="connsiteX10" fmla="*/ 3962400 w 9209314"/>
              <a:gd name="connsiteY10" fmla="*/ 2046514 h 3113314"/>
              <a:gd name="connsiteX11" fmla="*/ 3962400 w 9209314"/>
              <a:gd name="connsiteY11" fmla="*/ 2264229 h 3113314"/>
              <a:gd name="connsiteX12" fmla="*/ 4593771 w 9209314"/>
              <a:gd name="connsiteY12" fmla="*/ 2264229 h 3113314"/>
              <a:gd name="connsiteX13" fmla="*/ 4593771 w 9209314"/>
              <a:gd name="connsiteY13" fmla="*/ 1807029 h 3113314"/>
              <a:gd name="connsiteX14" fmla="*/ 7750628 w 9209314"/>
              <a:gd name="connsiteY14" fmla="*/ 1807029 h 3113314"/>
              <a:gd name="connsiteX15" fmla="*/ 7750628 w 9209314"/>
              <a:gd name="connsiteY15" fmla="*/ 2307771 h 3113314"/>
              <a:gd name="connsiteX16" fmla="*/ 9209314 w 9209314"/>
              <a:gd name="connsiteY16" fmla="*/ 2307771 h 3113314"/>
              <a:gd name="connsiteX17" fmla="*/ 9209314 w 9209314"/>
              <a:gd name="connsiteY17" fmla="*/ 0 h 3113314"/>
              <a:gd name="connsiteX18" fmla="*/ 0 w 9209314"/>
              <a:gd name="connsiteY18" fmla="*/ 1 h 3113314"/>
              <a:gd name="connsiteX0" fmla="*/ 0 w 9209314"/>
              <a:gd name="connsiteY0" fmla="*/ 0 h 3113313"/>
              <a:gd name="connsiteX1" fmla="*/ 65314 w 9209314"/>
              <a:gd name="connsiteY1" fmla="*/ 1240970 h 3113313"/>
              <a:gd name="connsiteX2" fmla="*/ 413657 w 9209314"/>
              <a:gd name="connsiteY2" fmla="*/ 1240970 h 3113313"/>
              <a:gd name="connsiteX3" fmla="*/ 413657 w 9209314"/>
              <a:gd name="connsiteY3" fmla="*/ 2264228 h 3113313"/>
              <a:gd name="connsiteX4" fmla="*/ 1045028 w 9209314"/>
              <a:gd name="connsiteY4" fmla="*/ 2264228 h 3113313"/>
              <a:gd name="connsiteX5" fmla="*/ 1045028 w 9209314"/>
              <a:gd name="connsiteY5" fmla="*/ 3113313 h 3113313"/>
              <a:gd name="connsiteX6" fmla="*/ 2503714 w 9209314"/>
              <a:gd name="connsiteY6" fmla="*/ 3113313 h 3113313"/>
              <a:gd name="connsiteX7" fmla="*/ 2503714 w 9209314"/>
              <a:gd name="connsiteY7" fmla="*/ 2677885 h 3113313"/>
              <a:gd name="connsiteX8" fmla="*/ 3113314 w 9209314"/>
              <a:gd name="connsiteY8" fmla="*/ 2677885 h 3113313"/>
              <a:gd name="connsiteX9" fmla="*/ 3113314 w 9209314"/>
              <a:gd name="connsiteY9" fmla="*/ 2046513 h 3113313"/>
              <a:gd name="connsiteX10" fmla="*/ 3962400 w 9209314"/>
              <a:gd name="connsiteY10" fmla="*/ 2046513 h 3113313"/>
              <a:gd name="connsiteX11" fmla="*/ 3962400 w 9209314"/>
              <a:gd name="connsiteY11" fmla="*/ 2264228 h 3113313"/>
              <a:gd name="connsiteX12" fmla="*/ 4593771 w 9209314"/>
              <a:gd name="connsiteY12" fmla="*/ 2264228 h 3113313"/>
              <a:gd name="connsiteX13" fmla="*/ 4593771 w 9209314"/>
              <a:gd name="connsiteY13" fmla="*/ 1807028 h 3113313"/>
              <a:gd name="connsiteX14" fmla="*/ 7750628 w 9209314"/>
              <a:gd name="connsiteY14" fmla="*/ 1807028 h 3113313"/>
              <a:gd name="connsiteX15" fmla="*/ 7750628 w 9209314"/>
              <a:gd name="connsiteY15" fmla="*/ 2307770 h 3113313"/>
              <a:gd name="connsiteX16" fmla="*/ 9209314 w 9209314"/>
              <a:gd name="connsiteY16" fmla="*/ 2307770 h 3113313"/>
              <a:gd name="connsiteX17" fmla="*/ 9209314 w 9209314"/>
              <a:gd name="connsiteY17" fmla="*/ 122488 h 3113313"/>
              <a:gd name="connsiteX18" fmla="*/ 0 w 9209314"/>
              <a:gd name="connsiteY18" fmla="*/ 0 h 3113313"/>
              <a:gd name="connsiteX0" fmla="*/ 0 w 9209314"/>
              <a:gd name="connsiteY0" fmla="*/ 0 h 3113313"/>
              <a:gd name="connsiteX1" fmla="*/ 65314 w 9209314"/>
              <a:gd name="connsiteY1" fmla="*/ 1240970 h 3113313"/>
              <a:gd name="connsiteX2" fmla="*/ 413657 w 9209314"/>
              <a:gd name="connsiteY2" fmla="*/ 1240970 h 3113313"/>
              <a:gd name="connsiteX3" fmla="*/ 413657 w 9209314"/>
              <a:gd name="connsiteY3" fmla="*/ 2264228 h 3113313"/>
              <a:gd name="connsiteX4" fmla="*/ 1045028 w 9209314"/>
              <a:gd name="connsiteY4" fmla="*/ 2264228 h 3113313"/>
              <a:gd name="connsiteX5" fmla="*/ 1045028 w 9209314"/>
              <a:gd name="connsiteY5" fmla="*/ 3113313 h 3113313"/>
              <a:gd name="connsiteX6" fmla="*/ 2503714 w 9209314"/>
              <a:gd name="connsiteY6" fmla="*/ 3113313 h 3113313"/>
              <a:gd name="connsiteX7" fmla="*/ 2503714 w 9209314"/>
              <a:gd name="connsiteY7" fmla="*/ 2677885 h 3113313"/>
              <a:gd name="connsiteX8" fmla="*/ 3113314 w 9209314"/>
              <a:gd name="connsiteY8" fmla="*/ 2677885 h 3113313"/>
              <a:gd name="connsiteX9" fmla="*/ 3113314 w 9209314"/>
              <a:gd name="connsiteY9" fmla="*/ 2046513 h 3113313"/>
              <a:gd name="connsiteX10" fmla="*/ 3962400 w 9209314"/>
              <a:gd name="connsiteY10" fmla="*/ 2046513 h 3113313"/>
              <a:gd name="connsiteX11" fmla="*/ 3962400 w 9209314"/>
              <a:gd name="connsiteY11" fmla="*/ 2264228 h 3113313"/>
              <a:gd name="connsiteX12" fmla="*/ 4593771 w 9209314"/>
              <a:gd name="connsiteY12" fmla="*/ 2264228 h 3113313"/>
              <a:gd name="connsiteX13" fmla="*/ 4593771 w 9209314"/>
              <a:gd name="connsiteY13" fmla="*/ 1807028 h 3113313"/>
              <a:gd name="connsiteX14" fmla="*/ 7750628 w 9209314"/>
              <a:gd name="connsiteY14" fmla="*/ 1807028 h 3113313"/>
              <a:gd name="connsiteX15" fmla="*/ 7750628 w 9209314"/>
              <a:gd name="connsiteY15" fmla="*/ 2307770 h 3113313"/>
              <a:gd name="connsiteX16" fmla="*/ 9209314 w 9209314"/>
              <a:gd name="connsiteY16" fmla="*/ 2307770 h 3113313"/>
              <a:gd name="connsiteX17" fmla="*/ 9143796 w 9209314"/>
              <a:gd name="connsiteY17" fmla="*/ 17090 h 3113313"/>
              <a:gd name="connsiteX18" fmla="*/ 0 w 9209314"/>
              <a:gd name="connsiteY18" fmla="*/ 0 h 3113313"/>
              <a:gd name="connsiteX0" fmla="*/ 0 w 9152342"/>
              <a:gd name="connsiteY0" fmla="*/ 0 h 3113313"/>
              <a:gd name="connsiteX1" fmla="*/ 65314 w 9152342"/>
              <a:gd name="connsiteY1" fmla="*/ 1240970 h 3113313"/>
              <a:gd name="connsiteX2" fmla="*/ 413657 w 9152342"/>
              <a:gd name="connsiteY2" fmla="*/ 1240970 h 3113313"/>
              <a:gd name="connsiteX3" fmla="*/ 413657 w 9152342"/>
              <a:gd name="connsiteY3" fmla="*/ 2264228 h 3113313"/>
              <a:gd name="connsiteX4" fmla="*/ 1045028 w 9152342"/>
              <a:gd name="connsiteY4" fmla="*/ 2264228 h 3113313"/>
              <a:gd name="connsiteX5" fmla="*/ 1045028 w 9152342"/>
              <a:gd name="connsiteY5" fmla="*/ 3113313 h 3113313"/>
              <a:gd name="connsiteX6" fmla="*/ 2503714 w 9152342"/>
              <a:gd name="connsiteY6" fmla="*/ 3113313 h 3113313"/>
              <a:gd name="connsiteX7" fmla="*/ 2503714 w 9152342"/>
              <a:gd name="connsiteY7" fmla="*/ 2677885 h 3113313"/>
              <a:gd name="connsiteX8" fmla="*/ 3113314 w 9152342"/>
              <a:gd name="connsiteY8" fmla="*/ 2677885 h 3113313"/>
              <a:gd name="connsiteX9" fmla="*/ 3113314 w 9152342"/>
              <a:gd name="connsiteY9" fmla="*/ 2046513 h 3113313"/>
              <a:gd name="connsiteX10" fmla="*/ 3962400 w 9152342"/>
              <a:gd name="connsiteY10" fmla="*/ 2046513 h 3113313"/>
              <a:gd name="connsiteX11" fmla="*/ 3962400 w 9152342"/>
              <a:gd name="connsiteY11" fmla="*/ 2264228 h 3113313"/>
              <a:gd name="connsiteX12" fmla="*/ 4593771 w 9152342"/>
              <a:gd name="connsiteY12" fmla="*/ 2264228 h 3113313"/>
              <a:gd name="connsiteX13" fmla="*/ 4593771 w 9152342"/>
              <a:gd name="connsiteY13" fmla="*/ 1807028 h 3113313"/>
              <a:gd name="connsiteX14" fmla="*/ 7750628 w 9152342"/>
              <a:gd name="connsiteY14" fmla="*/ 1807028 h 3113313"/>
              <a:gd name="connsiteX15" fmla="*/ 7750628 w 9152342"/>
              <a:gd name="connsiteY15" fmla="*/ 2307770 h 3113313"/>
              <a:gd name="connsiteX16" fmla="*/ 9152342 w 9152342"/>
              <a:gd name="connsiteY16" fmla="*/ 2307770 h 3113313"/>
              <a:gd name="connsiteX17" fmla="*/ 9143796 w 9152342"/>
              <a:gd name="connsiteY17" fmla="*/ 17090 h 3113313"/>
              <a:gd name="connsiteX18" fmla="*/ 0 w 9152342"/>
              <a:gd name="connsiteY18" fmla="*/ 0 h 3113313"/>
              <a:gd name="connsiteX0" fmla="*/ 0 w 9152342"/>
              <a:gd name="connsiteY0" fmla="*/ 0 h 3113313"/>
              <a:gd name="connsiteX1" fmla="*/ 2645 w 9152342"/>
              <a:gd name="connsiteY1" fmla="*/ 1240970 h 3113313"/>
              <a:gd name="connsiteX2" fmla="*/ 413657 w 9152342"/>
              <a:gd name="connsiteY2" fmla="*/ 1240970 h 3113313"/>
              <a:gd name="connsiteX3" fmla="*/ 413657 w 9152342"/>
              <a:gd name="connsiteY3" fmla="*/ 2264228 h 3113313"/>
              <a:gd name="connsiteX4" fmla="*/ 1045028 w 9152342"/>
              <a:gd name="connsiteY4" fmla="*/ 2264228 h 3113313"/>
              <a:gd name="connsiteX5" fmla="*/ 1045028 w 9152342"/>
              <a:gd name="connsiteY5" fmla="*/ 3113313 h 3113313"/>
              <a:gd name="connsiteX6" fmla="*/ 2503714 w 9152342"/>
              <a:gd name="connsiteY6" fmla="*/ 3113313 h 3113313"/>
              <a:gd name="connsiteX7" fmla="*/ 2503714 w 9152342"/>
              <a:gd name="connsiteY7" fmla="*/ 2677885 h 3113313"/>
              <a:gd name="connsiteX8" fmla="*/ 3113314 w 9152342"/>
              <a:gd name="connsiteY8" fmla="*/ 2677885 h 3113313"/>
              <a:gd name="connsiteX9" fmla="*/ 3113314 w 9152342"/>
              <a:gd name="connsiteY9" fmla="*/ 2046513 h 3113313"/>
              <a:gd name="connsiteX10" fmla="*/ 3962400 w 9152342"/>
              <a:gd name="connsiteY10" fmla="*/ 2046513 h 3113313"/>
              <a:gd name="connsiteX11" fmla="*/ 3962400 w 9152342"/>
              <a:gd name="connsiteY11" fmla="*/ 2264228 h 3113313"/>
              <a:gd name="connsiteX12" fmla="*/ 4593771 w 9152342"/>
              <a:gd name="connsiteY12" fmla="*/ 2264228 h 3113313"/>
              <a:gd name="connsiteX13" fmla="*/ 4593771 w 9152342"/>
              <a:gd name="connsiteY13" fmla="*/ 1807028 h 3113313"/>
              <a:gd name="connsiteX14" fmla="*/ 7750628 w 9152342"/>
              <a:gd name="connsiteY14" fmla="*/ 1807028 h 3113313"/>
              <a:gd name="connsiteX15" fmla="*/ 7750628 w 9152342"/>
              <a:gd name="connsiteY15" fmla="*/ 2307770 h 3113313"/>
              <a:gd name="connsiteX16" fmla="*/ 9152342 w 9152342"/>
              <a:gd name="connsiteY16" fmla="*/ 2307770 h 3113313"/>
              <a:gd name="connsiteX17" fmla="*/ 9143796 w 9152342"/>
              <a:gd name="connsiteY17" fmla="*/ 17090 h 3113313"/>
              <a:gd name="connsiteX18" fmla="*/ 0 w 9152342"/>
              <a:gd name="connsiteY18" fmla="*/ 0 h 3113313"/>
              <a:gd name="connsiteX0" fmla="*/ 5971 w 9158313"/>
              <a:gd name="connsiteY0" fmla="*/ 0 h 3113313"/>
              <a:gd name="connsiteX1" fmla="*/ 70 w 9158313"/>
              <a:gd name="connsiteY1" fmla="*/ 1238122 h 3113313"/>
              <a:gd name="connsiteX2" fmla="*/ 419628 w 9158313"/>
              <a:gd name="connsiteY2" fmla="*/ 1240970 h 3113313"/>
              <a:gd name="connsiteX3" fmla="*/ 419628 w 9158313"/>
              <a:gd name="connsiteY3" fmla="*/ 2264228 h 3113313"/>
              <a:gd name="connsiteX4" fmla="*/ 1050999 w 9158313"/>
              <a:gd name="connsiteY4" fmla="*/ 2264228 h 3113313"/>
              <a:gd name="connsiteX5" fmla="*/ 1050999 w 9158313"/>
              <a:gd name="connsiteY5" fmla="*/ 3113313 h 3113313"/>
              <a:gd name="connsiteX6" fmla="*/ 2509685 w 9158313"/>
              <a:gd name="connsiteY6" fmla="*/ 3113313 h 3113313"/>
              <a:gd name="connsiteX7" fmla="*/ 2509685 w 9158313"/>
              <a:gd name="connsiteY7" fmla="*/ 2677885 h 3113313"/>
              <a:gd name="connsiteX8" fmla="*/ 3119285 w 9158313"/>
              <a:gd name="connsiteY8" fmla="*/ 2677885 h 3113313"/>
              <a:gd name="connsiteX9" fmla="*/ 3119285 w 9158313"/>
              <a:gd name="connsiteY9" fmla="*/ 2046513 h 3113313"/>
              <a:gd name="connsiteX10" fmla="*/ 3968371 w 9158313"/>
              <a:gd name="connsiteY10" fmla="*/ 2046513 h 3113313"/>
              <a:gd name="connsiteX11" fmla="*/ 3968371 w 9158313"/>
              <a:gd name="connsiteY11" fmla="*/ 2264228 h 3113313"/>
              <a:gd name="connsiteX12" fmla="*/ 4599742 w 9158313"/>
              <a:gd name="connsiteY12" fmla="*/ 2264228 h 3113313"/>
              <a:gd name="connsiteX13" fmla="*/ 4599742 w 9158313"/>
              <a:gd name="connsiteY13" fmla="*/ 1807028 h 3113313"/>
              <a:gd name="connsiteX14" fmla="*/ 7756599 w 9158313"/>
              <a:gd name="connsiteY14" fmla="*/ 1807028 h 3113313"/>
              <a:gd name="connsiteX15" fmla="*/ 7756599 w 9158313"/>
              <a:gd name="connsiteY15" fmla="*/ 2307770 h 3113313"/>
              <a:gd name="connsiteX16" fmla="*/ 9158313 w 9158313"/>
              <a:gd name="connsiteY16" fmla="*/ 2307770 h 3113313"/>
              <a:gd name="connsiteX17" fmla="*/ 9149767 w 9158313"/>
              <a:gd name="connsiteY17" fmla="*/ 17090 h 3113313"/>
              <a:gd name="connsiteX18" fmla="*/ 5971 w 9158313"/>
              <a:gd name="connsiteY18" fmla="*/ 0 h 3113313"/>
              <a:gd name="connsiteX0" fmla="*/ 3162 w 9155504"/>
              <a:gd name="connsiteY0" fmla="*/ 0 h 3113313"/>
              <a:gd name="connsiteX1" fmla="*/ 109 w 9155504"/>
              <a:gd name="connsiteY1" fmla="*/ 1240971 h 3113313"/>
              <a:gd name="connsiteX2" fmla="*/ 416819 w 9155504"/>
              <a:gd name="connsiteY2" fmla="*/ 1240970 h 3113313"/>
              <a:gd name="connsiteX3" fmla="*/ 416819 w 9155504"/>
              <a:gd name="connsiteY3" fmla="*/ 2264228 h 3113313"/>
              <a:gd name="connsiteX4" fmla="*/ 1048190 w 9155504"/>
              <a:gd name="connsiteY4" fmla="*/ 2264228 h 3113313"/>
              <a:gd name="connsiteX5" fmla="*/ 1048190 w 9155504"/>
              <a:gd name="connsiteY5" fmla="*/ 3113313 h 3113313"/>
              <a:gd name="connsiteX6" fmla="*/ 2506876 w 9155504"/>
              <a:gd name="connsiteY6" fmla="*/ 3113313 h 3113313"/>
              <a:gd name="connsiteX7" fmla="*/ 2506876 w 9155504"/>
              <a:gd name="connsiteY7" fmla="*/ 2677885 h 3113313"/>
              <a:gd name="connsiteX8" fmla="*/ 3116476 w 9155504"/>
              <a:gd name="connsiteY8" fmla="*/ 2677885 h 3113313"/>
              <a:gd name="connsiteX9" fmla="*/ 3116476 w 9155504"/>
              <a:gd name="connsiteY9" fmla="*/ 2046513 h 3113313"/>
              <a:gd name="connsiteX10" fmla="*/ 3965562 w 9155504"/>
              <a:gd name="connsiteY10" fmla="*/ 2046513 h 3113313"/>
              <a:gd name="connsiteX11" fmla="*/ 3965562 w 9155504"/>
              <a:gd name="connsiteY11" fmla="*/ 2264228 h 3113313"/>
              <a:gd name="connsiteX12" fmla="*/ 4596933 w 9155504"/>
              <a:gd name="connsiteY12" fmla="*/ 2264228 h 3113313"/>
              <a:gd name="connsiteX13" fmla="*/ 4596933 w 9155504"/>
              <a:gd name="connsiteY13" fmla="*/ 1807028 h 3113313"/>
              <a:gd name="connsiteX14" fmla="*/ 7753790 w 9155504"/>
              <a:gd name="connsiteY14" fmla="*/ 1807028 h 3113313"/>
              <a:gd name="connsiteX15" fmla="*/ 7753790 w 9155504"/>
              <a:gd name="connsiteY15" fmla="*/ 2307770 h 3113313"/>
              <a:gd name="connsiteX16" fmla="*/ 9155504 w 9155504"/>
              <a:gd name="connsiteY16" fmla="*/ 2307770 h 3113313"/>
              <a:gd name="connsiteX17" fmla="*/ 9146958 w 9155504"/>
              <a:gd name="connsiteY17" fmla="*/ 17090 h 3113313"/>
              <a:gd name="connsiteX18" fmla="*/ 3162 w 9155504"/>
              <a:gd name="connsiteY18" fmla="*/ 0 h 311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55504" h="3113313">
                <a:moveTo>
                  <a:pt x="3162" y="0"/>
                </a:moveTo>
                <a:cubicBezTo>
                  <a:pt x="4044" y="413657"/>
                  <a:pt x="-773" y="827314"/>
                  <a:pt x="109" y="1240971"/>
                </a:cubicBezTo>
                <a:lnTo>
                  <a:pt x="416819" y="1240970"/>
                </a:lnTo>
                <a:lnTo>
                  <a:pt x="416819" y="2264228"/>
                </a:lnTo>
                <a:lnTo>
                  <a:pt x="1048190" y="2264228"/>
                </a:lnTo>
                <a:lnTo>
                  <a:pt x="1048190" y="3113313"/>
                </a:lnTo>
                <a:lnTo>
                  <a:pt x="2506876" y="3113313"/>
                </a:lnTo>
                <a:lnTo>
                  <a:pt x="2506876" y="2677885"/>
                </a:lnTo>
                <a:lnTo>
                  <a:pt x="3116476" y="2677885"/>
                </a:lnTo>
                <a:lnTo>
                  <a:pt x="3116476" y="2046513"/>
                </a:lnTo>
                <a:lnTo>
                  <a:pt x="3965562" y="2046513"/>
                </a:lnTo>
                <a:lnTo>
                  <a:pt x="3965562" y="2264228"/>
                </a:lnTo>
                <a:lnTo>
                  <a:pt x="4596933" y="2264228"/>
                </a:lnTo>
                <a:lnTo>
                  <a:pt x="4596933" y="1807028"/>
                </a:lnTo>
                <a:lnTo>
                  <a:pt x="7753790" y="1807028"/>
                </a:lnTo>
                <a:lnTo>
                  <a:pt x="7753790" y="2307770"/>
                </a:lnTo>
                <a:lnTo>
                  <a:pt x="9155504" y="2307770"/>
                </a:lnTo>
                <a:cubicBezTo>
                  <a:pt x="9152655" y="1544210"/>
                  <a:pt x="9149807" y="780650"/>
                  <a:pt x="9146958" y="17090"/>
                </a:cubicBezTo>
                <a:lnTo>
                  <a:pt x="3162" y="0"/>
                </a:lnTo>
                <a:close/>
              </a:path>
            </a:pathLst>
          </a:custGeom>
          <a:solidFill>
            <a:srgbClr val="E4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4800965"/>
            <a:ext cx="1512168" cy="141766"/>
          </a:xfrm>
          <a:prstGeom prst="rect">
            <a:avLst/>
          </a:prstGeom>
        </p:spPr>
      </p:pic>
    </p:spTree>
    <p:extLst>
      <p:ext uri="{BB962C8B-B14F-4D97-AF65-F5344CB8AC3E}">
        <p14:creationId xmlns:p14="http://schemas.microsoft.com/office/powerpoint/2010/main" val="3418477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
    <p:bg>
      <p:bgPr>
        <a:solidFill>
          <a:schemeClr val="bg1"/>
        </a:solidFill>
        <a:effectLst/>
      </p:bgPr>
    </p:bg>
    <p:spTree>
      <p:nvGrpSpPr>
        <p:cNvPr id="1" name=""/>
        <p:cNvGrpSpPr/>
        <p:nvPr/>
      </p:nvGrpSpPr>
      <p:grpSpPr>
        <a:xfrm>
          <a:off x="0" y="0"/>
          <a:ext cx="0" cy="0"/>
          <a:chOff x="0" y="0"/>
          <a:chExt cx="0" cy="0"/>
        </a:xfrm>
      </p:grpSpPr>
      <p:grpSp>
        <p:nvGrpSpPr>
          <p:cNvPr id="5" name="Groep 4"/>
          <p:cNvGrpSpPr/>
          <p:nvPr userDrawn="1"/>
        </p:nvGrpSpPr>
        <p:grpSpPr>
          <a:xfrm>
            <a:off x="7181850" y="4514850"/>
            <a:ext cx="1962150" cy="628650"/>
            <a:chOff x="4950042" y="1445146"/>
            <a:chExt cx="1962150" cy="628650"/>
          </a:xfrm>
        </p:grpSpPr>
        <p:sp>
          <p:nvSpPr>
            <p:cNvPr id="6" name="Rechthoek 5"/>
            <p:cNvSpPr/>
            <p:nvPr userDrawn="1"/>
          </p:nvSpPr>
          <p:spPr>
            <a:xfrm>
              <a:off x="4950042" y="1589162"/>
              <a:ext cx="1962150" cy="484634"/>
            </a:xfrm>
            <a:prstGeom prst="rect">
              <a:avLst/>
            </a:prstGeom>
            <a:solidFill>
              <a:srgbClr val="E4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6300192" y="1445146"/>
              <a:ext cx="612000" cy="628650"/>
            </a:xfrm>
            <a:prstGeom prst="rect">
              <a:avLst/>
            </a:prstGeom>
            <a:solidFill>
              <a:srgbClr val="E4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8" name="Groep 7"/>
          <p:cNvGrpSpPr/>
          <p:nvPr userDrawn="1"/>
        </p:nvGrpSpPr>
        <p:grpSpPr>
          <a:xfrm>
            <a:off x="0" y="1"/>
            <a:ext cx="2448000" cy="915566"/>
            <a:chOff x="0" y="0"/>
            <a:chExt cx="2448000" cy="915566"/>
          </a:xfrm>
        </p:grpSpPr>
        <p:sp>
          <p:nvSpPr>
            <p:cNvPr id="9" name="Rechthoek 8"/>
            <p:cNvSpPr/>
            <p:nvPr userDrawn="1"/>
          </p:nvSpPr>
          <p:spPr>
            <a:xfrm>
              <a:off x="0" y="0"/>
              <a:ext cx="2448000" cy="360000"/>
            </a:xfrm>
            <a:prstGeom prst="rect">
              <a:avLst/>
            </a:prstGeom>
            <a:solidFill>
              <a:srgbClr val="E4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p:cNvSpPr/>
            <p:nvPr userDrawn="1"/>
          </p:nvSpPr>
          <p:spPr>
            <a:xfrm>
              <a:off x="0" y="0"/>
              <a:ext cx="1800000" cy="483518"/>
            </a:xfrm>
            <a:prstGeom prst="rect">
              <a:avLst/>
            </a:prstGeom>
            <a:solidFill>
              <a:srgbClr val="E4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p:cNvSpPr/>
            <p:nvPr userDrawn="1"/>
          </p:nvSpPr>
          <p:spPr>
            <a:xfrm>
              <a:off x="0" y="0"/>
              <a:ext cx="504000" cy="915566"/>
            </a:xfrm>
            <a:prstGeom prst="rect">
              <a:avLst/>
            </a:prstGeom>
            <a:solidFill>
              <a:srgbClr val="E4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 name="Titel 1"/>
          <p:cNvSpPr>
            <a:spLocks noGrp="1"/>
          </p:cNvSpPr>
          <p:nvPr>
            <p:ph type="title"/>
          </p:nvPr>
        </p:nvSpPr>
        <p:spPr>
          <a:xfrm>
            <a:off x="856800" y="429300"/>
            <a:ext cx="7830000" cy="688500"/>
          </a:xfrm>
        </p:spPr>
        <p:txBody>
          <a:bodyPr/>
          <a:lstStyle>
            <a:lvl1pPr>
              <a:defRPr/>
            </a:lvl1pPr>
          </a:lstStyle>
          <a:p>
            <a:r>
              <a:rPr lang="nl-NL" smtClean="0"/>
              <a:t>Titelstijl van model bewerken</a:t>
            </a:r>
            <a:endParaRPr lang="nl-NL" dirty="0"/>
          </a:p>
        </p:txBody>
      </p:sp>
      <p:sp>
        <p:nvSpPr>
          <p:cNvPr id="3" name="Tijdelijke aanduiding voor inhoud 2"/>
          <p:cNvSpPr>
            <a:spLocks noGrp="1"/>
          </p:cNvSpPr>
          <p:nvPr>
            <p:ph idx="1"/>
          </p:nvPr>
        </p:nvSpPr>
        <p:spPr/>
        <p:txBody>
          <a:bodyPr/>
          <a:lstStyle>
            <a:lvl1pPr marL="0" indent="0">
              <a:buClr>
                <a:srgbClr val="EB2403"/>
              </a:buClr>
              <a:buFontTx/>
              <a:buNone/>
              <a:defRPr baseline="0"/>
            </a:lvl1pPr>
            <a:lvl2pPr>
              <a:buClr>
                <a:srgbClr val="EB2403"/>
              </a:buClr>
              <a:defRPr/>
            </a:lvl2pPr>
            <a:lvl3pPr>
              <a:buClr>
                <a:srgbClr val="EB2403"/>
              </a:buClr>
              <a:defRPr/>
            </a:lvl3pPr>
            <a:lvl4pPr>
              <a:buClr>
                <a:srgbClr val="EB2403"/>
              </a:buClr>
              <a:defRPr/>
            </a:lvl4pPr>
            <a:lvl5pPr>
              <a:buClr>
                <a:srgbClr val="EB2403"/>
              </a:buClr>
              <a:defRPr/>
            </a:lvl5pPr>
          </a:lstStyle>
          <a:p>
            <a:pPr lvl="0"/>
            <a:r>
              <a:rPr lang="nl-NL" smtClean="0"/>
              <a:t>Klik om de tekststijl van het model te bewerken</a:t>
            </a:r>
          </a:p>
        </p:txBody>
      </p:sp>
      <p:sp>
        <p:nvSpPr>
          <p:cNvPr id="4" name="Tijdelijke aanduiding voor dianummer 5"/>
          <p:cNvSpPr>
            <a:spLocks noGrp="1"/>
          </p:cNvSpPr>
          <p:nvPr>
            <p:ph type="sldNum" sz="quarter" idx="10"/>
          </p:nvPr>
        </p:nvSpPr>
        <p:spPr>
          <a:xfrm>
            <a:off x="857250" y="4714875"/>
            <a:ext cx="2133600" cy="274638"/>
          </a:xfrm>
        </p:spPr>
        <p:txBody>
          <a:bodyPr/>
          <a:lstStyle>
            <a:lvl1pPr>
              <a:defRPr/>
            </a:lvl1pPr>
          </a:lstStyle>
          <a:p>
            <a:pPr>
              <a:defRPr/>
            </a:pPr>
            <a:fld id="{33646B52-C5B9-4701-86EA-9E9F25920D5D}" type="slidenum">
              <a:rPr lang="nl-NL"/>
              <a:pPr>
                <a:defRPr/>
              </a:pPr>
              <a:t>‹nr.›</a:t>
            </a:fld>
            <a:endParaRPr lang="nl-NL" dirty="0"/>
          </a:p>
        </p:txBody>
      </p:sp>
    </p:spTree>
    <p:extLst>
      <p:ext uri="{BB962C8B-B14F-4D97-AF65-F5344CB8AC3E}">
        <p14:creationId xmlns:p14="http://schemas.microsoft.com/office/powerpoint/2010/main" val="3451931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Vergelijken tekst">
    <p:bg>
      <p:bgPr>
        <a:solidFill>
          <a:schemeClr val="bg1"/>
        </a:solidFill>
        <a:effectLst/>
      </p:bgPr>
    </p:bg>
    <p:spTree>
      <p:nvGrpSpPr>
        <p:cNvPr id="1" name=""/>
        <p:cNvGrpSpPr/>
        <p:nvPr/>
      </p:nvGrpSpPr>
      <p:grpSpPr>
        <a:xfrm>
          <a:off x="0" y="0"/>
          <a:ext cx="0" cy="0"/>
          <a:chOff x="0" y="0"/>
          <a:chExt cx="0" cy="0"/>
        </a:xfrm>
      </p:grpSpPr>
      <p:grpSp>
        <p:nvGrpSpPr>
          <p:cNvPr id="8" name="Groep 7"/>
          <p:cNvGrpSpPr/>
          <p:nvPr userDrawn="1"/>
        </p:nvGrpSpPr>
        <p:grpSpPr>
          <a:xfrm>
            <a:off x="7181850" y="4514850"/>
            <a:ext cx="1962150" cy="628650"/>
            <a:chOff x="4950042" y="1445146"/>
            <a:chExt cx="1962150" cy="628650"/>
          </a:xfrm>
        </p:grpSpPr>
        <p:sp>
          <p:nvSpPr>
            <p:cNvPr id="9" name="Rechthoek 8"/>
            <p:cNvSpPr/>
            <p:nvPr userDrawn="1"/>
          </p:nvSpPr>
          <p:spPr>
            <a:xfrm>
              <a:off x="4950042" y="1589162"/>
              <a:ext cx="1962150" cy="484634"/>
            </a:xfrm>
            <a:prstGeom prst="rect">
              <a:avLst/>
            </a:prstGeom>
            <a:solidFill>
              <a:srgbClr val="E4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p:cNvSpPr/>
            <p:nvPr userDrawn="1"/>
          </p:nvSpPr>
          <p:spPr>
            <a:xfrm>
              <a:off x="6300192" y="1445146"/>
              <a:ext cx="612000" cy="628650"/>
            </a:xfrm>
            <a:prstGeom prst="rect">
              <a:avLst/>
            </a:prstGeom>
            <a:solidFill>
              <a:srgbClr val="E4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p:cNvGrpSpPr/>
          <p:nvPr userDrawn="1"/>
        </p:nvGrpSpPr>
        <p:grpSpPr>
          <a:xfrm>
            <a:off x="0" y="1"/>
            <a:ext cx="2448000" cy="915566"/>
            <a:chOff x="0" y="0"/>
            <a:chExt cx="2448000" cy="915566"/>
          </a:xfrm>
        </p:grpSpPr>
        <p:sp>
          <p:nvSpPr>
            <p:cNvPr id="12" name="Rechthoek 11"/>
            <p:cNvSpPr/>
            <p:nvPr userDrawn="1"/>
          </p:nvSpPr>
          <p:spPr>
            <a:xfrm>
              <a:off x="0" y="0"/>
              <a:ext cx="2448000" cy="360000"/>
            </a:xfrm>
            <a:prstGeom prst="rect">
              <a:avLst/>
            </a:prstGeom>
            <a:solidFill>
              <a:srgbClr val="E4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p:cNvSpPr/>
            <p:nvPr userDrawn="1"/>
          </p:nvSpPr>
          <p:spPr>
            <a:xfrm>
              <a:off x="0" y="0"/>
              <a:ext cx="1800000" cy="483518"/>
            </a:xfrm>
            <a:prstGeom prst="rect">
              <a:avLst/>
            </a:prstGeom>
            <a:solidFill>
              <a:srgbClr val="E4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p:cNvSpPr/>
            <p:nvPr userDrawn="1"/>
          </p:nvSpPr>
          <p:spPr>
            <a:xfrm>
              <a:off x="0" y="0"/>
              <a:ext cx="504000" cy="915566"/>
            </a:xfrm>
            <a:prstGeom prst="rect">
              <a:avLst/>
            </a:prstGeom>
            <a:solidFill>
              <a:srgbClr val="E4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 name="Titel 1"/>
          <p:cNvSpPr>
            <a:spLocks noGrp="1"/>
          </p:cNvSpPr>
          <p:nvPr>
            <p:ph type="title"/>
          </p:nvPr>
        </p:nvSpPr>
        <p:spPr/>
        <p:txBody>
          <a:bodyPr/>
          <a:lstStyle>
            <a:lvl1pPr>
              <a:defRPr/>
            </a:lvl1pPr>
          </a:lstStyle>
          <a:p>
            <a:r>
              <a:rPr lang="nl-NL" smtClean="0"/>
              <a:t>Titelstijl van model bewerken</a:t>
            </a:r>
            <a:endParaRPr lang="nl-NL" dirty="0"/>
          </a:p>
        </p:txBody>
      </p:sp>
      <p:sp>
        <p:nvSpPr>
          <p:cNvPr id="3" name="Tijdelijke aanduiding voor tekst 2"/>
          <p:cNvSpPr>
            <a:spLocks noGrp="1"/>
          </p:cNvSpPr>
          <p:nvPr>
            <p:ph type="body" idx="1"/>
          </p:nvPr>
        </p:nvSpPr>
        <p:spPr>
          <a:xfrm>
            <a:off x="857224" y="1288251"/>
            <a:ext cx="378621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857224" y="1821654"/>
            <a:ext cx="3786214" cy="2772971"/>
          </a:xfrm>
        </p:spPr>
        <p:txBody>
          <a:bodyPr/>
          <a:lstStyle>
            <a:lvl1pPr marL="0" indent="0">
              <a:buClr>
                <a:srgbClr val="EC2403"/>
              </a:buClr>
              <a:buNone/>
              <a:defRPr sz="2400"/>
            </a:lvl1pPr>
            <a:lvl2pPr>
              <a:buClr>
                <a:srgbClr val="EC2403"/>
              </a:buClr>
              <a:defRPr sz="2000"/>
            </a:lvl2pPr>
            <a:lvl3pPr>
              <a:buClr>
                <a:srgbClr val="EC2403"/>
              </a:buClr>
              <a:defRPr sz="1800"/>
            </a:lvl3pPr>
            <a:lvl4pPr>
              <a:buClr>
                <a:srgbClr val="EC2403"/>
              </a:buClr>
              <a:defRPr sz="1600"/>
            </a:lvl4pPr>
            <a:lvl5pPr>
              <a:buClr>
                <a:srgbClr val="EC2403"/>
              </a:buClr>
              <a:defRPr sz="1600"/>
            </a:lvl5pPr>
            <a:lvl6pPr>
              <a:defRPr sz="1600"/>
            </a:lvl6pPr>
            <a:lvl7pPr>
              <a:defRPr sz="1600"/>
            </a:lvl7pPr>
            <a:lvl8pPr>
              <a:defRPr sz="1600"/>
            </a:lvl8pPr>
            <a:lvl9pPr>
              <a:defRPr sz="1600"/>
            </a:lvl9pPr>
          </a:lstStyle>
          <a:p>
            <a:pPr lvl="0"/>
            <a:r>
              <a:rPr lang="nl-NL" smtClean="0"/>
              <a:t>Klik om de tekststijl van het model te bewerken</a:t>
            </a:r>
          </a:p>
        </p:txBody>
      </p:sp>
      <p:sp>
        <p:nvSpPr>
          <p:cNvPr id="5" name="Tijdelijke aanduiding voor tekst 4"/>
          <p:cNvSpPr>
            <a:spLocks noGrp="1"/>
          </p:cNvSpPr>
          <p:nvPr>
            <p:ph type="body" sz="quarter" idx="3"/>
          </p:nvPr>
        </p:nvSpPr>
        <p:spPr>
          <a:xfrm>
            <a:off x="4909422" y="1288251"/>
            <a:ext cx="3787701"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909422" y="1821654"/>
            <a:ext cx="3787701" cy="2772971"/>
          </a:xfrm>
        </p:spPr>
        <p:txBody>
          <a:bodyPr/>
          <a:lstStyle>
            <a:lvl1pPr marL="0" indent="0">
              <a:buClr>
                <a:srgbClr val="EB2403"/>
              </a:buClr>
              <a:buNone/>
              <a:defRPr sz="2400" baseline="0"/>
            </a:lvl1pPr>
            <a:lvl2pPr>
              <a:buClr>
                <a:srgbClr val="EB2403"/>
              </a:buClr>
              <a:defRPr sz="2000"/>
            </a:lvl2pPr>
            <a:lvl3pPr>
              <a:buClr>
                <a:srgbClr val="EB2403"/>
              </a:buClr>
              <a:defRPr sz="1800"/>
            </a:lvl3pPr>
            <a:lvl4pPr>
              <a:buClr>
                <a:srgbClr val="EB2403"/>
              </a:buClr>
              <a:defRPr sz="1600"/>
            </a:lvl4pPr>
            <a:lvl5pPr>
              <a:buClr>
                <a:srgbClr val="EB2403"/>
              </a:buClr>
              <a:defRPr sz="1600"/>
            </a:lvl5pPr>
            <a:lvl6pPr>
              <a:defRPr sz="1600"/>
            </a:lvl6pPr>
            <a:lvl7pPr>
              <a:defRPr sz="1600"/>
            </a:lvl7pPr>
            <a:lvl8pPr>
              <a:defRPr sz="1600"/>
            </a:lvl8pPr>
            <a:lvl9pPr>
              <a:defRPr sz="1600"/>
            </a:lvl9pPr>
          </a:lstStyle>
          <a:p>
            <a:pPr lvl="0"/>
            <a:r>
              <a:rPr lang="nl-NL" smtClean="0"/>
              <a:t>Klik om de tekststijl van het model te bewerken</a:t>
            </a:r>
          </a:p>
        </p:txBody>
      </p:sp>
      <p:sp>
        <p:nvSpPr>
          <p:cNvPr id="7" name="Tijdelijke aanduiding voor dianummer 5"/>
          <p:cNvSpPr>
            <a:spLocks noGrp="1"/>
          </p:cNvSpPr>
          <p:nvPr>
            <p:ph type="sldNum" sz="quarter" idx="10"/>
          </p:nvPr>
        </p:nvSpPr>
        <p:spPr/>
        <p:txBody>
          <a:bodyPr/>
          <a:lstStyle>
            <a:lvl1pPr>
              <a:defRPr/>
            </a:lvl1pPr>
          </a:lstStyle>
          <a:p>
            <a:pPr>
              <a:defRPr/>
            </a:pPr>
            <a:fld id="{0FCF7519-4FC0-4FB1-A7C5-6D2E64798D78}" type="slidenum">
              <a:rPr lang="nl-NL"/>
              <a:pPr>
                <a:defRPr/>
              </a:pPr>
              <a:t>‹nr.›</a:t>
            </a:fld>
            <a:endParaRPr lang="nl-NL" dirty="0"/>
          </a:p>
        </p:txBody>
      </p:sp>
    </p:spTree>
    <p:extLst>
      <p:ext uri="{BB962C8B-B14F-4D97-AF65-F5344CB8AC3E}">
        <p14:creationId xmlns:p14="http://schemas.microsoft.com/office/powerpoint/2010/main" val="2529003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Afbeelding met bijschrift">
    <p:bg>
      <p:bgPr>
        <a:solidFill>
          <a:schemeClr val="bg1"/>
        </a:solidFill>
        <a:effectLst/>
      </p:bgPr>
    </p:bg>
    <p:spTree>
      <p:nvGrpSpPr>
        <p:cNvPr id="1" name=""/>
        <p:cNvGrpSpPr/>
        <p:nvPr/>
      </p:nvGrpSpPr>
      <p:grpSpPr>
        <a:xfrm>
          <a:off x="0" y="0"/>
          <a:ext cx="0" cy="0"/>
          <a:chOff x="0" y="0"/>
          <a:chExt cx="0" cy="0"/>
        </a:xfrm>
      </p:grpSpPr>
      <p:grpSp>
        <p:nvGrpSpPr>
          <p:cNvPr id="6" name="Groep 5"/>
          <p:cNvGrpSpPr/>
          <p:nvPr userDrawn="1"/>
        </p:nvGrpSpPr>
        <p:grpSpPr>
          <a:xfrm>
            <a:off x="7181850" y="4514850"/>
            <a:ext cx="1962150" cy="628650"/>
            <a:chOff x="4950042" y="1445146"/>
            <a:chExt cx="1962150" cy="628650"/>
          </a:xfrm>
        </p:grpSpPr>
        <p:sp>
          <p:nvSpPr>
            <p:cNvPr id="7" name="Rechthoek 6"/>
            <p:cNvSpPr/>
            <p:nvPr userDrawn="1"/>
          </p:nvSpPr>
          <p:spPr>
            <a:xfrm>
              <a:off x="4950042" y="1589162"/>
              <a:ext cx="1962150" cy="484634"/>
            </a:xfrm>
            <a:prstGeom prst="rect">
              <a:avLst/>
            </a:prstGeom>
            <a:solidFill>
              <a:srgbClr val="E4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userDrawn="1"/>
          </p:nvSpPr>
          <p:spPr>
            <a:xfrm>
              <a:off x="6300192" y="1445146"/>
              <a:ext cx="612000" cy="628650"/>
            </a:xfrm>
            <a:prstGeom prst="rect">
              <a:avLst/>
            </a:prstGeom>
            <a:solidFill>
              <a:srgbClr val="E4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 name="Titel 1"/>
          <p:cNvSpPr>
            <a:spLocks noGrp="1"/>
          </p:cNvSpPr>
          <p:nvPr>
            <p:ph type="title"/>
          </p:nvPr>
        </p:nvSpPr>
        <p:spPr>
          <a:xfrm>
            <a:off x="1792288" y="3600451"/>
            <a:ext cx="5351480" cy="425054"/>
          </a:xfrm>
        </p:spPr>
        <p:txBody>
          <a:bodyPr anchor="b"/>
          <a:lstStyle>
            <a:lvl1pPr algn="l">
              <a:defRPr sz="2000" b="1"/>
            </a:lvl1pPr>
          </a:lstStyle>
          <a:p>
            <a:r>
              <a:rPr lang="nl-NL" smtClean="0"/>
              <a:t>Titelstijl van model bewerken</a:t>
            </a:r>
            <a:endParaRPr lang="nl-NL" dirty="0"/>
          </a:p>
        </p:txBody>
      </p:sp>
      <p:sp>
        <p:nvSpPr>
          <p:cNvPr id="3" name="Tijdelijke aanduiding voor afbeelding 2"/>
          <p:cNvSpPr>
            <a:spLocks noGrp="1"/>
          </p:cNvSpPr>
          <p:nvPr>
            <p:ph type="pic" idx="1"/>
          </p:nvPr>
        </p:nvSpPr>
        <p:spPr>
          <a:xfrm>
            <a:off x="1804207" y="533737"/>
            <a:ext cx="5337652" cy="300242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Sleep de afbeelding naar de tijdelijke aanduiding of klik op het pictogram als u een afbeelding wilt toevoegen</a:t>
            </a:r>
            <a:endParaRPr lang="nl-NL" noProof="0" dirty="0"/>
          </a:p>
        </p:txBody>
      </p:sp>
      <p:grpSp>
        <p:nvGrpSpPr>
          <p:cNvPr id="9" name="Groep 8"/>
          <p:cNvGrpSpPr/>
          <p:nvPr userDrawn="1"/>
        </p:nvGrpSpPr>
        <p:grpSpPr>
          <a:xfrm>
            <a:off x="0" y="1"/>
            <a:ext cx="2448000" cy="915566"/>
            <a:chOff x="0" y="0"/>
            <a:chExt cx="2448000" cy="915566"/>
          </a:xfrm>
        </p:grpSpPr>
        <p:sp>
          <p:nvSpPr>
            <p:cNvPr id="10" name="Rechthoek 9"/>
            <p:cNvSpPr/>
            <p:nvPr userDrawn="1"/>
          </p:nvSpPr>
          <p:spPr>
            <a:xfrm>
              <a:off x="0" y="0"/>
              <a:ext cx="2448000" cy="360000"/>
            </a:xfrm>
            <a:prstGeom prst="rect">
              <a:avLst/>
            </a:prstGeom>
            <a:solidFill>
              <a:srgbClr val="E4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p:cNvSpPr/>
            <p:nvPr userDrawn="1"/>
          </p:nvSpPr>
          <p:spPr>
            <a:xfrm>
              <a:off x="0" y="0"/>
              <a:ext cx="1800000" cy="483518"/>
            </a:xfrm>
            <a:prstGeom prst="rect">
              <a:avLst/>
            </a:prstGeom>
            <a:solidFill>
              <a:srgbClr val="E4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p:cNvSpPr/>
            <p:nvPr userDrawn="1"/>
          </p:nvSpPr>
          <p:spPr>
            <a:xfrm>
              <a:off x="0" y="0"/>
              <a:ext cx="504000" cy="915566"/>
            </a:xfrm>
            <a:prstGeom prst="rect">
              <a:avLst/>
            </a:prstGeom>
            <a:solidFill>
              <a:srgbClr val="E4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ijdelijke aanduiding voor tekst 3"/>
          <p:cNvSpPr>
            <a:spLocks noGrp="1"/>
          </p:cNvSpPr>
          <p:nvPr>
            <p:ph type="body" sz="half" idx="2"/>
          </p:nvPr>
        </p:nvSpPr>
        <p:spPr>
          <a:xfrm>
            <a:off x="1792288" y="4025505"/>
            <a:ext cx="5351480" cy="58880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ianummer 5"/>
          <p:cNvSpPr>
            <a:spLocks noGrp="1"/>
          </p:cNvSpPr>
          <p:nvPr>
            <p:ph type="sldNum" sz="quarter" idx="10"/>
          </p:nvPr>
        </p:nvSpPr>
        <p:spPr/>
        <p:txBody>
          <a:bodyPr/>
          <a:lstStyle>
            <a:lvl1pPr>
              <a:defRPr/>
            </a:lvl1pPr>
          </a:lstStyle>
          <a:p>
            <a:pPr>
              <a:defRPr/>
            </a:pPr>
            <a:fld id="{6DF72D2B-14BF-44D8-B8CB-CA93291E11C1}" type="slidenum">
              <a:rPr lang="nl-NL"/>
              <a:pPr>
                <a:defRPr/>
              </a:pPr>
              <a:t>‹nr.›</a:t>
            </a:fld>
            <a:endParaRPr lang="nl-NL" dirty="0"/>
          </a:p>
        </p:txBody>
      </p:sp>
    </p:spTree>
    <p:extLst>
      <p:ext uri="{BB962C8B-B14F-4D97-AF65-F5344CB8AC3E}">
        <p14:creationId xmlns:p14="http://schemas.microsoft.com/office/powerpoint/2010/main" val="1343717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dia">
    <p:bg>
      <p:bgPr>
        <a:solidFill>
          <a:schemeClr val="bg1"/>
        </a:solidFill>
        <a:effectLst/>
      </p:bgPr>
    </p:bg>
    <p:spTree>
      <p:nvGrpSpPr>
        <p:cNvPr id="1" name=""/>
        <p:cNvGrpSpPr/>
        <p:nvPr/>
      </p:nvGrpSpPr>
      <p:grpSpPr>
        <a:xfrm>
          <a:off x="0" y="0"/>
          <a:ext cx="0" cy="0"/>
          <a:chOff x="0" y="0"/>
          <a:chExt cx="0" cy="0"/>
        </a:xfrm>
      </p:grpSpPr>
      <p:grpSp>
        <p:nvGrpSpPr>
          <p:cNvPr id="4" name="Groep 3"/>
          <p:cNvGrpSpPr/>
          <p:nvPr userDrawn="1"/>
        </p:nvGrpSpPr>
        <p:grpSpPr>
          <a:xfrm>
            <a:off x="7181850" y="4514850"/>
            <a:ext cx="1962150" cy="628650"/>
            <a:chOff x="4950042" y="1445146"/>
            <a:chExt cx="1962150" cy="628650"/>
          </a:xfrm>
        </p:grpSpPr>
        <p:sp>
          <p:nvSpPr>
            <p:cNvPr id="5" name="Rechthoek 4"/>
            <p:cNvSpPr/>
            <p:nvPr userDrawn="1"/>
          </p:nvSpPr>
          <p:spPr>
            <a:xfrm>
              <a:off x="4950042" y="1589162"/>
              <a:ext cx="1962150" cy="484634"/>
            </a:xfrm>
            <a:prstGeom prst="rect">
              <a:avLst/>
            </a:prstGeom>
            <a:solidFill>
              <a:srgbClr val="E4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userDrawn="1"/>
          </p:nvSpPr>
          <p:spPr>
            <a:xfrm>
              <a:off x="6300192" y="1445146"/>
              <a:ext cx="612000" cy="628650"/>
            </a:xfrm>
            <a:prstGeom prst="rect">
              <a:avLst/>
            </a:prstGeom>
            <a:solidFill>
              <a:srgbClr val="E4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 name="Ondertitel 2"/>
          <p:cNvSpPr>
            <a:spLocks noGrp="1"/>
          </p:cNvSpPr>
          <p:nvPr>
            <p:ph type="subTitle" idx="1" hasCustomPrompt="1"/>
          </p:nvPr>
        </p:nvSpPr>
        <p:spPr>
          <a:xfrm>
            <a:off x="1375722" y="2517745"/>
            <a:ext cx="6400800" cy="1997105"/>
          </a:xfrm>
        </p:spPr>
        <p:txBody>
          <a:bodyPr/>
          <a:lstStyle>
            <a:lvl1pPr marL="0" indent="0" algn="l">
              <a:buNone/>
              <a:defRPr sz="20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Marnix Academie</a:t>
            </a:r>
          </a:p>
          <a:p>
            <a:r>
              <a:rPr lang="nl-NL" dirty="0" smtClean="0"/>
              <a:t>P.c. hogeschool Lerarenopleiding basisonderwijs  </a:t>
            </a:r>
          </a:p>
          <a:p>
            <a:r>
              <a:rPr lang="nl-NL" dirty="0" smtClean="0"/>
              <a:t>Vogelsanglaan 1, 3571 ZM Utrecht</a:t>
            </a:r>
          </a:p>
          <a:p>
            <a:endParaRPr lang="nl-NL" dirty="0" smtClean="0"/>
          </a:p>
          <a:p>
            <a:r>
              <a:rPr lang="nl-NL" dirty="0" smtClean="0"/>
              <a:t>Naam presentator</a:t>
            </a:r>
          </a:p>
          <a:p>
            <a:r>
              <a:rPr lang="nl-NL" dirty="0" smtClean="0"/>
              <a:t>Telefoon 030 275 3. ..  |  06 .. .. .. ..</a:t>
            </a:r>
          </a:p>
          <a:p>
            <a:r>
              <a:rPr lang="nl-NL" dirty="0" smtClean="0"/>
              <a:t>marnix.academie@hsmarnix.nl   www.marnixacademie.nl </a:t>
            </a:r>
            <a:endParaRPr lang="nl-NL" dirty="0"/>
          </a:p>
        </p:txBody>
      </p:sp>
      <p:grpSp>
        <p:nvGrpSpPr>
          <p:cNvPr id="7" name="Groep 6"/>
          <p:cNvGrpSpPr/>
          <p:nvPr userDrawn="1"/>
        </p:nvGrpSpPr>
        <p:grpSpPr>
          <a:xfrm>
            <a:off x="0" y="1"/>
            <a:ext cx="2448000" cy="915566"/>
            <a:chOff x="0" y="0"/>
            <a:chExt cx="2448000" cy="915566"/>
          </a:xfrm>
        </p:grpSpPr>
        <p:sp>
          <p:nvSpPr>
            <p:cNvPr id="8" name="Rechthoek 7"/>
            <p:cNvSpPr/>
            <p:nvPr userDrawn="1"/>
          </p:nvSpPr>
          <p:spPr>
            <a:xfrm>
              <a:off x="0" y="0"/>
              <a:ext cx="2448000" cy="360000"/>
            </a:xfrm>
            <a:prstGeom prst="rect">
              <a:avLst/>
            </a:prstGeom>
            <a:solidFill>
              <a:srgbClr val="E4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userDrawn="1"/>
          </p:nvSpPr>
          <p:spPr>
            <a:xfrm>
              <a:off x="0" y="0"/>
              <a:ext cx="1800000" cy="483518"/>
            </a:xfrm>
            <a:prstGeom prst="rect">
              <a:avLst/>
            </a:prstGeom>
            <a:solidFill>
              <a:srgbClr val="E4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p:cNvSpPr/>
            <p:nvPr userDrawn="1"/>
          </p:nvSpPr>
          <p:spPr>
            <a:xfrm>
              <a:off x="0" y="0"/>
              <a:ext cx="504000" cy="915566"/>
            </a:xfrm>
            <a:prstGeom prst="rect">
              <a:avLst/>
            </a:prstGeom>
            <a:solidFill>
              <a:srgbClr val="E4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3" name="Vrije vorm 12"/>
          <p:cNvSpPr/>
          <p:nvPr userDrawn="1"/>
        </p:nvSpPr>
        <p:spPr>
          <a:xfrm>
            <a:off x="-3162" y="-18039"/>
            <a:ext cx="9155504" cy="2334985"/>
          </a:xfrm>
          <a:custGeom>
            <a:avLst/>
            <a:gdLst>
              <a:gd name="connsiteX0" fmla="*/ 0 w 9144000"/>
              <a:gd name="connsiteY0" fmla="*/ 0 h 4811485"/>
              <a:gd name="connsiteX1" fmla="*/ 0 w 9144000"/>
              <a:gd name="connsiteY1" fmla="*/ 2939142 h 4811485"/>
              <a:gd name="connsiteX2" fmla="*/ 348343 w 9144000"/>
              <a:gd name="connsiteY2" fmla="*/ 2939142 h 4811485"/>
              <a:gd name="connsiteX3" fmla="*/ 348343 w 9144000"/>
              <a:gd name="connsiteY3" fmla="*/ 3962400 h 4811485"/>
              <a:gd name="connsiteX4" fmla="*/ 979714 w 9144000"/>
              <a:gd name="connsiteY4" fmla="*/ 3962400 h 4811485"/>
              <a:gd name="connsiteX5" fmla="*/ 979714 w 9144000"/>
              <a:gd name="connsiteY5" fmla="*/ 4811485 h 4811485"/>
              <a:gd name="connsiteX6" fmla="*/ 2438400 w 9144000"/>
              <a:gd name="connsiteY6" fmla="*/ 4811485 h 4811485"/>
              <a:gd name="connsiteX7" fmla="*/ 2438400 w 9144000"/>
              <a:gd name="connsiteY7" fmla="*/ 4376057 h 4811485"/>
              <a:gd name="connsiteX8" fmla="*/ 3048000 w 9144000"/>
              <a:gd name="connsiteY8" fmla="*/ 4376057 h 4811485"/>
              <a:gd name="connsiteX9" fmla="*/ 3048000 w 9144000"/>
              <a:gd name="connsiteY9" fmla="*/ 3744685 h 4811485"/>
              <a:gd name="connsiteX10" fmla="*/ 3897086 w 9144000"/>
              <a:gd name="connsiteY10" fmla="*/ 3744685 h 4811485"/>
              <a:gd name="connsiteX11" fmla="*/ 3897086 w 9144000"/>
              <a:gd name="connsiteY11" fmla="*/ 3962400 h 4811485"/>
              <a:gd name="connsiteX12" fmla="*/ 4528457 w 9144000"/>
              <a:gd name="connsiteY12" fmla="*/ 3962400 h 4811485"/>
              <a:gd name="connsiteX13" fmla="*/ 4528457 w 9144000"/>
              <a:gd name="connsiteY13" fmla="*/ 3505200 h 4811485"/>
              <a:gd name="connsiteX14" fmla="*/ 7685314 w 9144000"/>
              <a:gd name="connsiteY14" fmla="*/ 3505200 h 4811485"/>
              <a:gd name="connsiteX15" fmla="*/ 7685314 w 9144000"/>
              <a:gd name="connsiteY15" fmla="*/ 4005942 h 4811485"/>
              <a:gd name="connsiteX16" fmla="*/ 9144000 w 9144000"/>
              <a:gd name="connsiteY16" fmla="*/ 4005942 h 4811485"/>
              <a:gd name="connsiteX17" fmla="*/ 9144000 w 9144000"/>
              <a:gd name="connsiteY17" fmla="*/ 0 h 4811485"/>
              <a:gd name="connsiteX18" fmla="*/ 0 w 9144000"/>
              <a:gd name="connsiteY18" fmla="*/ 0 h 4811485"/>
              <a:gd name="connsiteX0" fmla="*/ 0 w 9209314"/>
              <a:gd name="connsiteY0" fmla="*/ 1698172 h 4811485"/>
              <a:gd name="connsiteX1" fmla="*/ 65314 w 9209314"/>
              <a:gd name="connsiteY1" fmla="*/ 2939142 h 4811485"/>
              <a:gd name="connsiteX2" fmla="*/ 413657 w 9209314"/>
              <a:gd name="connsiteY2" fmla="*/ 2939142 h 4811485"/>
              <a:gd name="connsiteX3" fmla="*/ 413657 w 9209314"/>
              <a:gd name="connsiteY3" fmla="*/ 3962400 h 4811485"/>
              <a:gd name="connsiteX4" fmla="*/ 1045028 w 9209314"/>
              <a:gd name="connsiteY4" fmla="*/ 3962400 h 4811485"/>
              <a:gd name="connsiteX5" fmla="*/ 1045028 w 9209314"/>
              <a:gd name="connsiteY5" fmla="*/ 4811485 h 4811485"/>
              <a:gd name="connsiteX6" fmla="*/ 2503714 w 9209314"/>
              <a:gd name="connsiteY6" fmla="*/ 4811485 h 4811485"/>
              <a:gd name="connsiteX7" fmla="*/ 2503714 w 9209314"/>
              <a:gd name="connsiteY7" fmla="*/ 4376057 h 4811485"/>
              <a:gd name="connsiteX8" fmla="*/ 3113314 w 9209314"/>
              <a:gd name="connsiteY8" fmla="*/ 4376057 h 4811485"/>
              <a:gd name="connsiteX9" fmla="*/ 3113314 w 9209314"/>
              <a:gd name="connsiteY9" fmla="*/ 3744685 h 4811485"/>
              <a:gd name="connsiteX10" fmla="*/ 3962400 w 9209314"/>
              <a:gd name="connsiteY10" fmla="*/ 3744685 h 4811485"/>
              <a:gd name="connsiteX11" fmla="*/ 3962400 w 9209314"/>
              <a:gd name="connsiteY11" fmla="*/ 3962400 h 4811485"/>
              <a:gd name="connsiteX12" fmla="*/ 4593771 w 9209314"/>
              <a:gd name="connsiteY12" fmla="*/ 3962400 h 4811485"/>
              <a:gd name="connsiteX13" fmla="*/ 4593771 w 9209314"/>
              <a:gd name="connsiteY13" fmla="*/ 3505200 h 4811485"/>
              <a:gd name="connsiteX14" fmla="*/ 7750628 w 9209314"/>
              <a:gd name="connsiteY14" fmla="*/ 3505200 h 4811485"/>
              <a:gd name="connsiteX15" fmla="*/ 7750628 w 9209314"/>
              <a:gd name="connsiteY15" fmla="*/ 4005942 h 4811485"/>
              <a:gd name="connsiteX16" fmla="*/ 9209314 w 9209314"/>
              <a:gd name="connsiteY16" fmla="*/ 4005942 h 4811485"/>
              <a:gd name="connsiteX17" fmla="*/ 9209314 w 9209314"/>
              <a:gd name="connsiteY17" fmla="*/ 0 h 4811485"/>
              <a:gd name="connsiteX18" fmla="*/ 0 w 9209314"/>
              <a:gd name="connsiteY18" fmla="*/ 1698172 h 4811485"/>
              <a:gd name="connsiteX0" fmla="*/ 0 w 9209314"/>
              <a:gd name="connsiteY0" fmla="*/ 1 h 3113314"/>
              <a:gd name="connsiteX1" fmla="*/ 65314 w 9209314"/>
              <a:gd name="connsiteY1" fmla="*/ 1240971 h 3113314"/>
              <a:gd name="connsiteX2" fmla="*/ 413657 w 9209314"/>
              <a:gd name="connsiteY2" fmla="*/ 1240971 h 3113314"/>
              <a:gd name="connsiteX3" fmla="*/ 413657 w 9209314"/>
              <a:gd name="connsiteY3" fmla="*/ 2264229 h 3113314"/>
              <a:gd name="connsiteX4" fmla="*/ 1045028 w 9209314"/>
              <a:gd name="connsiteY4" fmla="*/ 2264229 h 3113314"/>
              <a:gd name="connsiteX5" fmla="*/ 1045028 w 9209314"/>
              <a:gd name="connsiteY5" fmla="*/ 3113314 h 3113314"/>
              <a:gd name="connsiteX6" fmla="*/ 2503714 w 9209314"/>
              <a:gd name="connsiteY6" fmla="*/ 3113314 h 3113314"/>
              <a:gd name="connsiteX7" fmla="*/ 2503714 w 9209314"/>
              <a:gd name="connsiteY7" fmla="*/ 2677886 h 3113314"/>
              <a:gd name="connsiteX8" fmla="*/ 3113314 w 9209314"/>
              <a:gd name="connsiteY8" fmla="*/ 2677886 h 3113314"/>
              <a:gd name="connsiteX9" fmla="*/ 3113314 w 9209314"/>
              <a:gd name="connsiteY9" fmla="*/ 2046514 h 3113314"/>
              <a:gd name="connsiteX10" fmla="*/ 3962400 w 9209314"/>
              <a:gd name="connsiteY10" fmla="*/ 2046514 h 3113314"/>
              <a:gd name="connsiteX11" fmla="*/ 3962400 w 9209314"/>
              <a:gd name="connsiteY11" fmla="*/ 2264229 h 3113314"/>
              <a:gd name="connsiteX12" fmla="*/ 4593771 w 9209314"/>
              <a:gd name="connsiteY12" fmla="*/ 2264229 h 3113314"/>
              <a:gd name="connsiteX13" fmla="*/ 4593771 w 9209314"/>
              <a:gd name="connsiteY13" fmla="*/ 1807029 h 3113314"/>
              <a:gd name="connsiteX14" fmla="*/ 7750628 w 9209314"/>
              <a:gd name="connsiteY14" fmla="*/ 1807029 h 3113314"/>
              <a:gd name="connsiteX15" fmla="*/ 7750628 w 9209314"/>
              <a:gd name="connsiteY15" fmla="*/ 2307771 h 3113314"/>
              <a:gd name="connsiteX16" fmla="*/ 9209314 w 9209314"/>
              <a:gd name="connsiteY16" fmla="*/ 2307771 h 3113314"/>
              <a:gd name="connsiteX17" fmla="*/ 9209314 w 9209314"/>
              <a:gd name="connsiteY17" fmla="*/ 0 h 3113314"/>
              <a:gd name="connsiteX18" fmla="*/ 0 w 9209314"/>
              <a:gd name="connsiteY18" fmla="*/ 1 h 3113314"/>
              <a:gd name="connsiteX0" fmla="*/ 0 w 9209314"/>
              <a:gd name="connsiteY0" fmla="*/ 0 h 3113313"/>
              <a:gd name="connsiteX1" fmla="*/ 65314 w 9209314"/>
              <a:gd name="connsiteY1" fmla="*/ 1240970 h 3113313"/>
              <a:gd name="connsiteX2" fmla="*/ 413657 w 9209314"/>
              <a:gd name="connsiteY2" fmla="*/ 1240970 h 3113313"/>
              <a:gd name="connsiteX3" fmla="*/ 413657 w 9209314"/>
              <a:gd name="connsiteY3" fmla="*/ 2264228 h 3113313"/>
              <a:gd name="connsiteX4" fmla="*/ 1045028 w 9209314"/>
              <a:gd name="connsiteY4" fmla="*/ 2264228 h 3113313"/>
              <a:gd name="connsiteX5" fmla="*/ 1045028 w 9209314"/>
              <a:gd name="connsiteY5" fmla="*/ 3113313 h 3113313"/>
              <a:gd name="connsiteX6" fmla="*/ 2503714 w 9209314"/>
              <a:gd name="connsiteY6" fmla="*/ 3113313 h 3113313"/>
              <a:gd name="connsiteX7" fmla="*/ 2503714 w 9209314"/>
              <a:gd name="connsiteY7" fmla="*/ 2677885 h 3113313"/>
              <a:gd name="connsiteX8" fmla="*/ 3113314 w 9209314"/>
              <a:gd name="connsiteY8" fmla="*/ 2677885 h 3113313"/>
              <a:gd name="connsiteX9" fmla="*/ 3113314 w 9209314"/>
              <a:gd name="connsiteY9" fmla="*/ 2046513 h 3113313"/>
              <a:gd name="connsiteX10" fmla="*/ 3962400 w 9209314"/>
              <a:gd name="connsiteY10" fmla="*/ 2046513 h 3113313"/>
              <a:gd name="connsiteX11" fmla="*/ 3962400 w 9209314"/>
              <a:gd name="connsiteY11" fmla="*/ 2264228 h 3113313"/>
              <a:gd name="connsiteX12" fmla="*/ 4593771 w 9209314"/>
              <a:gd name="connsiteY12" fmla="*/ 2264228 h 3113313"/>
              <a:gd name="connsiteX13" fmla="*/ 4593771 w 9209314"/>
              <a:gd name="connsiteY13" fmla="*/ 1807028 h 3113313"/>
              <a:gd name="connsiteX14" fmla="*/ 7750628 w 9209314"/>
              <a:gd name="connsiteY14" fmla="*/ 1807028 h 3113313"/>
              <a:gd name="connsiteX15" fmla="*/ 7750628 w 9209314"/>
              <a:gd name="connsiteY15" fmla="*/ 2307770 h 3113313"/>
              <a:gd name="connsiteX16" fmla="*/ 9209314 w 9209314"/>
              <a:gd name="connsiteY16" fmla="*/ 2307770 h 3113313"/>
              <a:gd name="connsiteX17" fmla="*/ 9209314 w 9209314"/>
              <a:gd name="connsiteY17" fmla="*/ 122488 h 3113313"/>
              <a:gd name="connsiteX18" fmla="*/ 0 w 9209314"/>
              <a:gd name="connsiteY18" fmla="*/ 0 h 3113313"/>
              <a:gd name="connsiteX0" fmla="*/ 0 w 9209314"/>
              <a:gd name="connsiteY0" fmla="*/ 0 h 3113313"/>
              <a:gd name="connsiteX1" fmla="*/ 65314 w 9209314"/>
              <a:gd name="connsiteY1" fmla="*/ 1240970 h 3113313"/>
              <a:gd name="connsiteX2" fmla="*/ 413657 w 9209314"/>
              <a:gd name="connsiteY2" fmla="*/ 1240970 h 3113313"/>
              <a:gd name="connsiteX3" fmla="*/ 413657 w 9209314"/>
              <a:gd name="connsiteY3" fmla="*/ 2264228 h 3113313"/>
              <a:gd name="connsiteX4" fmla="*/ 1045028 w 9209314"/>
              <a:gd name="connsiteY4" fmla="*/ 2264228 h 3113313"/>
              <a:gd name="connsiteX5" fmla="*/ 1045028 w 9209314"/>
              <a:gd name="connsiteY5" fmla="*/ 3113313 h 3113313"/>
              <a:gd name="connsiteX6" fmla="*/ 2503714 w 9209314"/>
              <a:gd name="connsiteY6" fmla="*/ 3113313 h 3113313"/>
              <a:gd name="connsiteX7" fmla="*/ 2503714 w 9209314"/>
              <a:gd name="connsiteY7" fmla="*/ 2677885 h 3113313"/>
              <a:gd name="connsiteX8" fmla="*/ 3113314 w 9209314"/>
              <a:gd name="connsiteY8" fmla="*/ 2677885 h 3113313"/>
              <a:gd name="connsiteX9" fmla="*/ 3113314 w 9209314"/>
              <a:gd name="connsiteY9" fmla="*/ 2046513 h 3113313"/>
              <a:gd name="connsiteX10" fmla="*/ 3962400 w 9209314"/>
              <a:gd name="connsiteY10" fmla="*/ 2046513 h 3113313"/>
              <a:gd name="connsiteX11" fmla="*/ 3962400 w 9209314"/>
              <a:gd name="connsiteY11" fmla="*/ 2264228 h 3113313"/>
              <a:gd name="connsiteX12" fmla="*/ 4593771 w 9209314"/>
              <a:gd name="connsiteY12" fmla="*/ 2264228 h 3113313"/>
              <a:gd name="connsiteX13" fmla="*/ 4593771 w 9209314"/>
              <a:gd name="connsiteY13" fmla="*/ 1807028 h 3113313"/>
              <a:gd name="connsiteX14" fmla="*/ 7750628 w 9209314"/>
              <a:gd name="connsiteY14" fmla="*/ 1807028 h 3113313"/>
              <a:gd name="connsiteX15" fmla="*/ 7750628 w 9209314"/>
              <a:gd name="connsiteY15" fmla="*/ 2307770 h 3113313"/>
              <a:gd name="connsiteX16" fmla="*/ 9209314 w 9209314"/>
              <a:gd name="connsiteY16" fmla="*/ 2307770 h 3113313"/>
              <a:gd name="connsiteX17" fmla="*/ 9143796 w 9209314"/>
              <a:gd name="connsiteY17" fmla="*/ 17090 h 3113313"/>
              <a:gd name="connsiteX18" fmla="*/ 0 w 9209314"/>
              <a:gd name="connsiteY18" fmla="*/ 0 h 3113313"/>
              <a:gd name="connsiteX0" fmla="*/ 0 w 9152342"/>
              <a:gd name="connsiteY0" fmla="*/ 0 h 3113313"/>
              <a:gd name="connsiteX1" fmla="*/ 65314 w 9152342"/>
              <a:gd name="connsiteY1" fmla="*/ 1240970 h 3113313"/>
              <a:gd name="connsiteX2" fmla="*/ 413657 w 9152342"/>
              <a:gd name="connsiteY2" fmla="*/ 1240970 h 3113313"/>
              <a:gd name="connsiteX3" fmla="*/ 413657 w 9152342"/>
              <a:gd name="connsiteY3" fmla="*/ 2264228 h 3113313"/>
              <a:gd name="connsiteX4" fmla="*/ 1045028 w 9152342"/>
              <a:gd name="connsiteY4" fmla="*/ 2264228 h 3113313"/>
              <a:gd name="connsiteX5" fmla="*/ 1045028 w 9152342"/>
              <a:gd name="connsiteY5" fmla="*/ 3113313 h 3113313"/>
              <a:gd name="connsiteX6" fmla="*/ 2503714 w 9152342"/>
              <a:gd name="connsiteY6" fmla="*/ 3113313 h 3113313"/>
              <a:gd name="connsiteX7" fmla="*/ 2503714 w 9152342"/>
              <a:gd name="connsiteY7" fmla="*/ 2677885 h 3113313"/>
              <a:gd name="connsiteX8" fmla="*/ 3113314 w 9152342"/>
              <a:gd name="connsiteY8" fmla="*/ 2677885 h 3113313"/>
              <a:gd name="connsiteX9" fmla="*/ 3113314 w 9152342"/>
              <a:gd name="connsiteY9" fmla="*/ 2046513 h 3113313"/>
              <a:gd name="connsiteX10" fmla="*/ 3962400 w 9152342"/>
              <a:gd name="connsiteY10" fmla="*/ 2046513 h 3113313"/>
              <a:gd name="connsiteX11" fmla="*/ 3962400 w 9152342"/>
              <a:gd name="connsiteY11" fmla="*/ 2264228 h 3113313"/>
              <a:gd name="connsiteX12" fmla="*/ 4593771 w 9152342"/>
              <a:gd name="connsiteY12" fmla="*/ 2264228 h 3113313"/>
              <a:gd name="connsiteX13" fmla="*/ 4593771 w 9152342"/>
              <a:gd name="connsiteY13" fmla="*/ 1807028 h 3113313"/>
              <a:gd name="connsiteX14" fmla="*/ 7750628 w 9152342"/>
              <a:gd name="connsiteY14" fmla="*/ 1807028 h 3113313"/>
              <a:gd name="connsiteX15" fmla="*/ 7750628 w 9152342"/>
              <a:gd name="connsiteY15" fmla="*/ 2307770 h 3113313"/>
              <a:gd name="connsiteX16" fmla="*/ 9152342 w 9152342"/>
              <a:gd name="connsiteY16" fmla="*/ 2307770 h 3113313"/>
              <a:gd name="connsiteX17" fmla="*/ 9143796 w 9152342"/>
              <a:gd name="connsiteY17" fmla="*/ 17090 h 3113313"/>
              <a:gd name="connsiteX18" fmla="*/ 0 w 9152342"/>
              <a:gd name="connsiteY18" fmla="*/ 0 h 3113313"/>
              <a:gd name="connsiteX0" fmla="*/ 0 w 9152342"/>
              <a:gd name="connsiteY0" fmla="*/ 0 h 3113313"/>
              <a:gd name="connsiteX1" fmla="*/ 2645 w 9152342"/>
              <a:gd name="connsiteY1" fmla="*/ 1240970 h 3113313"/>
              <a:gd name="connsiteX2" fmla="*/ 413657 w 9152342"/>
              <a:gd name="connsiteY2" fmla="*/ 1240970 h 3113313"/>
              <a:gd name="connsiteX3" fmla="*/ 413657 w 9152342"/>
              <a:gd name="connsiteY3" fmla="*/ 2264228 h 3113313"/>
              <a:gd name="connsiteX4" fmla="*/ 1045028 w 9152342"/>
              <a:gd name="connsiteY4" fmla="*/ 2264228 h 3113313"/>
              <a:gd name="connsiteX5" fmla="*/ 1045028 w 9152342"/>
              <a:gd name="connsiteY5" fmla="*/ 3113313 h 3113313"/>
              <a:gd name="connsiteX6" fmla="*/ 2503714 w 9152342"/>
              <a:gd name="connsiteY6" fmla="*/ 3113313 h 3113313"/>
              <a:gd name="connsiteX7" fmla="*/ 2503714 w 9152342"/>
              <a:gd name="connsiteY7" fmla="*/ 2677885 h 3113313"/>
              <a:gd name="connsiteX8" fmla="*/ 3113314 w 9152342"/>
              <a:gd name="connsiteY8" fmla="*/ 2677885 h 3113313"/>
              <a:gd name="connsiteX9" fmla="*/ 3113314 w 9152342"/>
              <a:gd name="connsiteY9" fmla="*/ 2046513 h 3113313"/>
              <a:gd name="connsiteX10" fmla="*/ 3962400 w 9152342"/>
              <a:gd name="connsiteY10" fmla="*/ 2046513 h 3113313"/>
              <a:gd name="connsiteX11" fmla="*/ 3962400 w 9152342"/>
              <a:gd name="connsiteY11" fmla="*/ 2264228 h 3113313"/>
              <a:gd name="connsiteX12" fmla="*/ 4593771 w 9152342"/>
              <a:gd name="connsiteY12" fmla="*/ 2264228 h 3113313"/>
              <a:gd name="connsiteX13" fmla="*/ 4593771 w 9152342"/>
              <a:gd name="connsiteY13" fmla="*/ 1807028 h 3113313"/>
              <a:gd name="connsiteX14" fmla="*/ 7750628 w 9152342"/>
              <a:gd name="connsiteY14" fmla="*/ 1807028 h 3113313"/>
              <a:gd name="connsiteX15" fmla="*/ 7750628 w 9152342"/>
              <a:gd name="connsiteY15" fmla="*/ 2307770 h 3113313"/>
              <a:gd name="connsiteX16" fmla="*/ 9152342 w 9152342"/>
              <a:gd name="connsiteY16" fmla="*/ 2307770 h 3113313"/>
              <a:gd name="connsiteX17" fmla="*/ 9143796 w 9152342"/>
              <a:gd name="connsiteY17" fmla="*/ 17090 h 3113313"/>
              <a:gd name="connsiteX18" fmla="*/ 0 w 9152342"/>
              <a:gd name="connsiteY18" fmla="*/ 0 h 3113313"/>
              <a:gd name="connsiteX0" fmla="*/ 5971 w 9158313"/>
              <a:gd name="connsiteY0" fmla="*/ 0 h 3113313"/>
              <a:gd name="connsiteX1" fmla="*/ 70 w 9158313"/>
              <a:gd name="connsiteY1" fmla="*/ 1238122 h 3113313"/>
              <a:gd name="connsiteX2" fmla="*/ 419628 w 9158313"/>
              <a:gd name="connsiteY2" fmla="*/ 1240970 h 3113313"/>
              <a:gd name="connsiteX3" fmla="*/ 419628 w 9158313"/>
              <a:gd name="connsiteY3" fmla="*/ 2264228 h 3113313"/>
              <a:gd name="connsiteX4" fmla="*/ 1050999 w 9158313"/>
              <a:gd name="connsiteY4" fmla="*/ 2264228 h 3113313"/>
              <a:gd name="connsiteX5" fmla="*/ 1050999 w 9158313"/>
              <a:gd name="connsiteY5" fmla="*/ 3113313 h 3113313"/>
              <a:gd name="connsiteX6" fmla="*/ 2509685 w 9158313"/>
              <a:gd name="connsiteY6" fmla="*/ 3113313 h 3113313"/>
              <a:gd name="connsiteX7" fmla="*/ 2509685 w 9158313"/>
              <a:gd name="connsiteY7" fmla="*/ 2677885 h 3113313"/>
              <a:gd name="connsiteX8" fmla="*/ 3119285 w 9158313"/>
              <a:gd name="connsiteY8" fmla="*/ 2677885 h 3113313"/>
              <a:gd name="connsiteX9" fmla="*/ 3119285 w 9158313"/>
              <a:gd name="connsiteY9" fmla="*/ 2046513 h 3113313"/>
              <a:gd name="connsiteX10" fmla="*/ 3968371 w 9158313"/>
              <a:gd name="connsiteY10" fmla="*/ 2046513 h 3113313"/>
              <a:gd name="connsiteX11" fmla="*/ 3968371 w 9158313"/>
              <a:gd name="connsiteY11" fmla="*/ 2264228 h 3113313"/>
              <a:gd name="connsiteX12" fmla="*/ 4599742 w 9158313"/>
              <a:gd name="connsiteY12" fmla="*/ 2264228 h 3113313"/>
              <a:gd name="connsiteX13" fmla="*/ 4599742 w 9158313"/>
              <a:gd name="connsiteY13" fmla="*/ 1807028 h 3113313"/>
              <a:gd name="connsiteX14" fmla="*/ 7756599 w 9158313"/>
              <a:gd name="connsiteY14" fmla="*/ 1807028 h 3113313"/>
              <a:gd name="connsiteX15" fmla="*/ 7756599 w 9158313"/>
              <a:gd name="connsiteY15" fmla="*/ 2307770 h 3113313"/>
              <a:gd name="connsiteX16" fmla="*/ 9158313 w 9158313"/>
              <a:gd name="connsiteY16" fmla="*/ 2307770 h 3113313"/>
              <a:gd name="connsiteX17" fmla="*/ 9149767 w 9158313"/>
              <a:gd name="connsiteY17" fmla="*/ 17090 h 3113313"/>
              <a:gd name="connsiteX18" fmla="*/ 5971 w 9158313"/>
              <a:gd name="connsiteY18" fmla="*/ 0 h 3113313"/>
              <a:gd name="connsiteX0" fmla="*/ 3162 w 9155504"/>
              <a:gd name="connsiteY0" fmla="*/ 0 h 3113313"/>
              <a:gd name="connsiteX1" fmla="*/ 109 w 9155504"/>
              <a:gd name="connsiteY1" fmla="*/ 1240971 h 3113313"/>
              <a:gd name="connsiteX2" fmla="*/ 416819 w 9155504"/>
              <a:gd name="connsiteY2" fmla="*/ 1240970 h 3113313"/>
              <a:gd name="connsiteX3" fmla="*/ 416819 w 9155504"/>
              <a:gd name="connsiteY3" fmla="*/ 2264228 h 3113313"/>
              <a:gd name="connsiteX4" fmla="*/ 1048190 w 9155504"/>
              <a:gd name="connsiteY4" fmla="*/ 2264228 h 3113313"/>
              <a:gd name="connsiteX5" fmla="*/ 1048190 w 9155504"/>
              <a:gd name="connsiteY5" fmla="*/ 3113313 h 3113313"/>
              <a:gd name="connsiteX6" fmla="*/ 2506876 w 9155504"/>
              <a:gd name="connsiteY6" fmla="*/ 3113313 h 3113313"/>
              <a:gd name="connsiteX7" fmla="*/ 2506876 w 9155504"/>
              <a:gd name="connsiteY7" fmla="*/ 2677885 h 3113313"/>
              <a:gd name="connsiteX8" fmla="*/ 3116476 w 9155504"/>
              <a:gd name="connsiteY8" fmla="*/ 2677885 h 3113313"/>
              <a:gd name="connsiteX9" fmla="*/ 3116476 w 9155504"/>
              <a:gd name="connsiteY9" fmla="*/ 2046513 h 3113313"/>
              <a:gd name="connsiteX10" fmla="*/ 3965562 w 9155504"/>
              <a:gd name="connsiteY10" fmla="*/ 2046513 h 3113313"/>
              <a:gd name="connsiteX11" fmla="*/ 3965562 w 9155504"/>
              <a:gd name="connsiteY11" fmla="*/ 2264228 h 3113313"/>
              <a:gd name="connsiteX12" fmla="*/ 4596933 w 9155504"/>
              <a:gd name="connsiteY12" fmla="*/ 2264228 h 3113313"/>
              <a:gd name="connsiteX13" fmla="*/ 4596933 w 9155504"/>
              <a:gd name="connsiteY13" fmla="*/ 1807028 h 3113313"/>
              <a:gd name="connsiteX14" fmla="*/ 7753790 w 9155504"/>
              <a:gd name="connsiteY14" fmla="*/ 1807028 h 3113313"/>
              <a:gd name="connsiteX15" fmla="*/ 7753790 w 9155504"/>
              <a:gd name="connsiteY15" fmla="*/ 2307770 h 3113313"/>
              <a:gd name="connsiteX16" fmla="*/ 9155504 w 9155504"/>
              <a:gd name="connsiteY16" fmla="*/ 2307770 h 3113313"/>
              <a:gd name="connsiteX17" fmla="*/ 9146958 w 9155504"/>
              <a:gd name="connsiteY17" fmla="*/ 17090 h 3113313"/>
              <a:gd name="connsiteX18" fmla="*/ 3162 w 9155504"/>
              <a:gd name="connsiteY18" fmla="*/ 0 h 311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55504" h="3113313">
                <a:moveTo>
                  <a:pt x="3162" y="0"/>
                </a:moveTo>
                <a:cubicBezTo>
                  <a:pt x="4044" y="413657"/>
                  <a:pt x="-773" y="827314"/>
                  <a:pt x="109" y="1240971"/>
                </a:cubicBezTo>
                <a:lnTo>
                  <a:pt x="416819" y="1240970"/>
                </a:lnTo>
                <a:lnTo>
                  <a:pt x="416819" y="2264228"/>
                </a:lnTo>
                <a:lnTo>
                  <a:pt x="1048190" y="2264228"/>
                </a:lnTo>
                <a:lnTo>
                  <a:pt x="1048190" y="3113313"/>
                </a:lnTo>
                <a:lnTo>
                  <a:pt x="2506876" y="3113313"/>
                </a:lnTo>
                <a:lnTo>
                  <a:pt x="2506876" y="2677885"/>
                </a:lnTo>
                <a:lnTo>
                  <a:pt x="3116476" y="2677885"/>
                </a:lnTo>
                <a:lnTo>
                  <a:pt x="3116476" y="2046513"/>
                </a:lnTo>
                <a:lnTo>
                  <a:pt x="3965562" y="2046513"/>
                </a:lnTo>
                <a:lnTo>
                  <a:pt x="3965562" y="2264228"/>
                </a:lnTo>
                <a:lnTo>
                  <a:pt x="4596933" y="2264228"/>
                </a:lnTo>
                <a:lnTo>
                  <a:pt x="4596933" y="1807028"/>
                </a:lnTo>
                <a:lnTo>
                  <a:pt x="7753790" y="1807028"/>
                </a:lnTo>
                <a:lnTo>
                  <a:pt x="7753790" y="2307770"/>
                </a:lnTo>
                <a:lnTo>
                  <a:pt x="9155504" y="2307770"/>
                </a:lnTo>
                <a:cubicBezTo>
                  <a:pt x="9152655" y="1544210"/>
                  <a:pt x="9149807" y="780650"/>
                  <a:pt x="9146958" y="17090"/>
                </a:cubicBezTo>
                <a:lnTo>
                  <a:pt x="3162" y="0"/>
                </a:lnTo>
                <a:close/>
              </a:path>
            </a:pathLst>
          </a:custGeom>
          <a:solidFill>
            <a:srgbClr val="E4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000" y="4799549"/>
            <a:ext cx="1727736" cy="146215"/>
          </a:xfrm>
          <a:prstGeom prst="rect">
            <a:avLst/>
          </a:prstGeom>
        </p:spPr>
      </p:pic>
    </p:spTree>
    <p:extLst>
      <p:ext uri="{BB962C8B-B14F-4D97-AF65-F5344CB8AC3E}">
        <p14:creationId xmlns:p14="http://schemas.microsoft.com/office/powerpoint/2010/main" val="49051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7" name="Text Placeholder 6"/>
          <p:cNvSpPr>
            <a:spLocks noGrp="1"/>
          </p:cNvSpPr>
          <p:nvPr>
            <p:ph type="body" sz="quarter" idx="13"/>
          </p:nvPr>
        </p:nvSpPr>
        <p:spPr>
          <a:xfrm>
            <a:off x="457200" y="1063228"/>
            <a:ext cx="8229600" cy="3508772"/>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4"/>
          </p:nvPr>
        </p:nvSpPr>
        <p:spPr>
          <a:xfrm>
            <a:off x="457200" y="4767263"/>
            <a:ext cx="2133600" cy="273844"/>
          </a:xfrm>
          <a:prstGeom prst="rect">
            <a:avLst/>
          </a:prstGeom>
        </p:spPr>
        <p:txBody>
          <a:bodyPr anchor="t"/>
          <a:lstStyle>
            <a:lvl1pPr>
              <a:defRPr/>
            </a:lvl1pPr>
          </a:lstStyle>
          <a:p>
            <a:pPr>
              <a:defRPr/>
            </a:pPr>
            <a:fld id="{513D7372-4307-7D4C-A54D-610F2679C659}" type="datetimeFigureOut">
              <a:rPr lang="en-US"/>
              <a:pPr>
                <a:defRPr/>
              </a:pPr>
              <a:t>6/17/2015</a:t>
            </a:fld>
            <a:endParaRPr lang="nl-NL"/>
          </a:p>
        </p:txBody>
      </p:sp>
      <p:sp>
        <p:nvSpPr>
          <p:cNvPr id="5" name="Footer Placeholder 4"/>
          <p:cNvSpPr>
            <a:spLocks noGrp="1"/>
          </p:cNvSpPr>
          <p:nvPr>
            <p:ph type="ftr" sz="quarter" idx="15"/>
          </p:nvPr>
        </p:nvSpPr>
        <p:spPr>
          <a:xfrm>
            <a:off x="3124200" y="4767263"/>
            <a:ext cx="2895600" cy="273844"/>
          </a:xfrm>
          <a:prstGeom prst="rect">
            <a:avLst/>
          </a:prstGeom>
        </p:spPr>
        <p:txBody>
          <a:bodyPr/>
          <a:lstStyle>
            <a:lvl1pPr>
              <a:buFont typeface="Times New Roman" pitchFamily="18" charset="0"/>
              <a:buNone/>
              <a:defRPr>
                <a:latin typeface="Arial" pitchFamily="34" charset="0"/>
                <a:ea typeface="ＭＳ Ｐゴシック" pitchFamily="-84" charset="-128"/>
                <a:cs typeface="+mn-cs"/>
              </a:defRPr>
            </a:lvl1pPr>
          </a:lstStyle>
          <a:p>
            <a:pPr>
              <a:defRPr/>
            </a:pPr>
            <a:endParaRPr lang="nl-NL"/>
          </a:p>
        </p:txBody>
      </p:sp>
      <p:sp>
        <p:nvSpPr>
          <p:cNvPr id="6" name="Slide Number Placeholder 5"/>
          <p:cNvSpPr>
            <a:spLocks noGrp="1"/>
          </p:cNvSpPr>
          <p:nvPr>
            <p:ph type="sldNum" sz="quarter" idx="16"/>
          </p:nvPr>
        </p:nvSpPr>
        <p:spPr/>
        <p:txBody>
          <a:bodyPr/>
          <a:lstStyle>
            <a:lvl1pPr>
              <a:defRPr/>
            </a:lvl1pPr>
          </a:lstStyle>
          <a:p>
            <a:pPr>
              <a:defRPr/>
            </a:pPr>
            <a:fld id="{01CEAAFE-3BC4-4648-A595-3D4ACA3F5E2F}" type="slidenum">
              <a:rPr lang="nl-NL"/>
              <a:pPr>
                <a:defRPr/>
              </a:pPr>
              <a:t>‹nr.›</a:t>
            </a:fld>
            <a:endParaRPr lang="nl-NL"/>
          </a:p>
        </p:txBody>
      </p:sp>
    </p:spTree>
    <p:extLst>
      <p:ext uri="{BB962C8B-B14F-4D97-AF65-F5344CB8AC3E}">
        <p14:creationId xmlns:p14="http://schemas.microsoft.com/office/powerpoint/2010/main" val="282860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57250" y="1200150"/>
            <a:ext cx="3835400" cy="33897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845050" y="1200150"/>
            <a:ext cx="3835400" cy="33897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3"/>
          <p:cNvSpPr>
            <a:spLocks noGrp="1" noChangeArrowheads="1"/>
          </p:cNvSpPr>
          <p:nvPr>
            <p:ph type="sldNum" idx="10"/>
          </p:nvPr>
        </p:nvSpPr>
        <p:spPr>
          <a:ln/>
        </p:spPr>
        <p:txBody>
          <a:bodyPr/>
          <a:lstStyle>
            <a:lvl1pPr>
              <a:defRPr/>
            </a:lvl1pPr>
          </a:lstStyle>
          <a:p>
            <a:pPr>
              <a:defRPr/>
            </a:pPr>
            <a:fld id="{AE6639AD-C56C-2A44-BC9D-A5C4BC9150E0}" type="slidenum">
              <a:rPr lang="nl-NL"/>
              <a:pPr>
                <a:defRPr/>
              </a:pPr>
              <a:t>‹nr.›</a:t>
            </a:fld>
            <a:endParaRPr lang="nl-NL"/>
          </a:p>
        </p:txBody>
      </p:sp>
    </p:spTree>
    <p:extLst>
      <p:ext uri="{BB962C8B-B14F-4D97-AF65-F5344CB8AC3E}">
        <p14:creationId xmlns:p14="http://schemas.microsoft.com/office/powerpoint/2010/main" val="394063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3"/>
          <p:cNvSpPr>
            <a:spLocks noGrp="1" noChangeArrowheads="1"/>
          </p:cNvSpPr>
          <p:nvPr>
            <p:ph type="sldNum" idx="10"/>
          </p:nvPr>
        </p:nvSpPr>
        <p:spPr>
          <a:ln/>
        </p:spPr>
        <p:txBody>
          <a:bodyPr/>
          <a:lstStyle>
            <a:lvl1pPr>
              <a:defRPr/>
            </a:lvl1pPr>
          </a:lstStyle>
          <a:p>
            <a:pPr>
              <a:defRPr/>
            </a:pPr>
            <a:fld id="{59BCD631-570F-B04C-9A2C-73311BFC5095}" type="slidenum">
              <a:rPr lang="nl-NL"/>
              <a:pPr>
                <a:defRPr/>
              </a:pPr>
              <a:t>‹nr.›</a:t>
            </a:fld>
            <a:endParaRPr lang="nl-NL"/>
          </a:p>
        </p:txBody>
      </p:sp>
    </p:spTree>
    <p:extLst>
      <p:ext uri="{BB962C8B-B14F-4D97-AF65-F5344CB8AC3E}">
        <p14:creationId xmlns:p14="http://schemas.microsoft.com/office/powerpoint/2010/main" val="3046082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a:ln/>
        </p:spPr>
        <p:txBody>
          <a:bodyPr/>
          <a:lstStyle>
            <a:lvl1pPr>
              <a:defRPr/>
            </a:lvl1pPr>
          </a:lstStyle>
          <a:p>
            <a:pPr>
              <a:defRPr/>
            </a:pPr>
            <a:fld id="{90021FDA-8681-874A-8DD7-AADDB489375C}" type="slidenum">
              <a:rPr lang="nl-NL"/>
              <a:pPr>
                <a:defRPr/>
              </a:pPr>
              <a:t>‹nr.›</a:t>
            </a:fld>
            <a:endParaRPr lang="nl-NL"/>
          </a:p>
        </p:txBody>
      </p:sp>
    </p:spTree>
    <p:extLst>
      <p:ext uri="{BB962C8B-B14F-4D97-AF65-F5344CB8AC3E}">
        <p14:creationId xmlns:p14="http://schemas.microsoft.com/office/powerpoint/2010/main" val="1184054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857250" y="428625"/>
            <a:ext cx="7829550" cy="687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dirty="0" smtClean="0"/>
              <a:t>Klik om titel in te voegen</a:t>
            </a:r>
          </a:p>
        </p:txBody>
      </p:sp>
      <p:sp>
        <p:nvSpPr>
          <p:cNvPr id="1027" name="Tijdelijke aanduiding voor tekst 2"/>
          <p:cNvSpPr>
            <a:spLocks noGrp="1"/>
          </p:cNvSpPr>
          <p:nvPr>
            <p:ph type="body" idx="1"/>
          </p:nvPr>
        </p:nvSpPr>
        <p:spPr bwMode="auto">
          <a:xfrm>
            <a:off x="857250" y="1200152"/>
            <a:ext cx="7829550" cy="339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dirty="0" smtClean="0"/>
              <a:t>Klik om de modelstijlen te bewerken</a:t>
            </a:r>
          </a:p>
          <a:p>
            <a:pPr lvl="1"/>
            <a:r>
              <a:rPr lang="nl-NL" altLang="nl-NL" dirty="0" smtClean="0"/>
              <a:t>Tweede niveau</a:t>
            </a:r>
          </a:p>
          <a:p>
            <a:pPr lvl="2"/>
            <a:r>
              <a:rPr lang="nl-NL" altLang="nl-NL" dirty="0" smtClean="0"/>
              <a:t>Derde niveau</a:t>
            </a:r>
          </a:p>
          <a:p>
            <a:pPr lvl="3"/>
            <a:r>
              <a:rPr lang="nl-NL" altLang="nl-NL" dirty="0" smtClean="0"/>
              <a:t>Vierde niveau</a:t>
            </a:r>
          </a:p>
          <a:p>
            <a:pPr lvl="4"/>
            <a:r>
              <a:rPr lang="nl-NL" altLang="nl-NL" dirty="0" smtClean="0"/>
              <a:t>Vijfde niveau</a:t>
            </a:r>
          </a:p>
          <a:p>
            <a:pPr lvl="4"/>
            <a:endParaRPr lang="nl-NL" altLang="nl-NL" dirty="0" smtClean="0"/>
          </a:p>
          <a:p>
            <a:pPr lvl="4"/>
            <a:endParaRPr lang="nl-NL" altLang="nl-NL" dirty="0" smtClean="0"/>
          </a:p>
        </p:txBody>
      </p:sp>
      <p:sp>
        <p:nvSpPr>
          <p:cNvPr id="6" name="Tijdelijke aanduiding voor dianummer 5"/>
          <p:cNvSpPr>
            <a:spLocks noGrp="1"/>
          </p:cNvSpPr>
          <p:nvPr>
            <p:ph type="sldNum" sz="quarter" idx="4"/>
          </p:nvPr>
        </p:nvSpPr>
        <p:spPr>
          <a:xfrm>
            <a:off x="857250" y="4714875"/>
            <a:ext cx="2025650" cy="274638"/>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1599D20-BEE1-452E-AAFA-9B49DD6F5F7C}" type="slidenum">
              <a:rPr lang="nl-NL"/>
              <a:pPr>
                <a:defRPr/>
              </a:pPr>
              <a:t>‹nr.›</a:t>
            </a:fld>
            <a:endParaRPr lang="nl-NL" dirty="0"/>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4" r:id="rId3"/>
    <p:sldLayoutId id="2147483665" r:id="rId4"/>
    <p:sldLayoutId id="2147483668" r:id="rId5"/>
    <p:sldLayoutId id="2147483669" r:id="rId6"/>
    <p:sldLayoutId id="2147483670" r:id="rId7"/>
    <p:sldLayoutId id="2147483671" r:id="rId8"/>
    <p:sldLayoutId id="2147483672" r:id="rId9"/>
  </p:sldLayoutIdLst>
  <p:hf hdr="0" ftr="0" dt="0"/>
  <p:txStyles>
    <p:titleStyle>
      <a:lvl1pPr algn="l" rtl="0" eaLnBrk="1" fontAlgn="base" hangingPunct="1">
        <a:spcBef>
          <a:spcPct val="0"/>
        </a:spcBef>
        <a:spcAft>
          <a:spcPct val="0"/>
        </a:spcAft>
        <a:defRPr sz="4400" kern="1200">
          <a:solidFill>
            <a:srgbClr val="FF0000"/>
          </a:solidFill>
          <a:latin typeface="+mj-lt"/>
          <a:ea typeface="+mj-ea"/>
          <a:cs typeface="+mj-cs"/>
        </a:defRPr>
      </a:lvl1pPr>
      <a:lvl2pPr algn="l" rtl="0" eaLnBrk="1" fontAlgn="base" hangingPunct="1">
        <a:spcBef>
          <a:spcPct val="0"/>
        </a:spcBef>
        <a:spcAft>
          <a:spcPct val="0"/>
        </a:spcAft>
        <a:defRPr sz="4400">
          <a:solidFill>
            <a:srgbClr val="646464"/>
          </a:solidFill>
          <a:latin typeface="Calibri" pitchFamily="34" charset="0"/>
        </a:defRPr>
      </a:lvl2pPr>
      <a:lvl3pPr algn="l" rtl="0" eaLnBrk="1" fontAlgn="base" hangingPunct="1">
        <a:spcBef>
          <a:spcPct val="0"/>
        </a:spcBef>
        <a:spcAft>
          <a:spcPct val="0"/>
        </a:spcAft>
        <a:defRPr sz="4400">
          <a:solidFill>
            <a:srgbClr val="646464"/>
          </a:solidFill>
          <a:latin typeface="Calibri" pitchFamily="34" charset="0"/>
        </a:defRPr>
      </a:lvl3pPr>
      <a:lvl4pPr algn="l" rtl="0" eaLnBrk="1" fontAlgn="base" hangingPunct="1">
        <a:spcBef>
          <a:spcPct val="0"/>
        </a:spcBef>
        <a:spcAft>
          <a:spcPct val="0"/>
        </a:spcAft>
        <a:defRPr sz="4400">
          <a:solidFill>
            <a:srgbClr val="646464"/>
          </a:solidFill>
          <a:latin typeface="Calibri" pitchFamily="34" charset="0"/>
        </a:defRPr>
      </a:lvl4pPr>
      <a:lvl5pPr algn="l" rtl="0" eaLnBrk="1" fontAlgn="base" hangingPunct="1">
        <a:spcBef>
          <a:spcPct val="0"/>
        </a:spcBef>
        <a:spcAft>
          <a:spcPct val="0"/>
        </a:spcAft>
        <a:defRPr sz="4400">
          <a:solidFill>
            <a:srgbClr val="646464"/>
          </a:solidFill>
          <a:latin typeface="Calibri" pitchFamily="34" charset="0"/>
        </a:defRPr>
      </a:lvl5pPr>
      <a:lvl6pPr marL="457200" algn="l" rtl="0" eaLnBrk="1" fontAlgn="base" hangingPunct="1">
        <a:spcBef>
          <a:spcPct val="0"/>
        </a:spcBef>
        <a:spcAft>
          <a:spcPct val="0"/>
        </a:spcAft>
        <a:defRPr sz="4400">
          <a:solidFill>
            <a:srgbClr val="646464"/>
          </a:solidFill>
          <a:latin typeface="Calibri" pitchFamily="34" charset="0"/>
        </a:defRPr>
      </a:lvl6pPr>
      <a:lvl7pPr marL="914400" algn="l" rtl="0" eaLnBrk="1" fontAlgn="base" hangingPunct="1">
        <a:spcBef>
          <a:spcPct val="0"/>
        </a:spcBef>
        <a:spcAft>
          <a:spcPct val="0"/>
        </a:spcAft>
        <a:defRPr sz="4400">
          <a:solidFill>
            <a:srgbClr val="646464"/>
          </a:solidFill>
          <a:latin typeface="Calibri" pitchFamily="34" charset="0"/>
        </a:defRPr>
      </a:lvl7pPr>
      <a:lvl8pPr marL="1371600" algn="l" rtl="0" eaLnBrk="1" fontAlgn="base" hangingPunct="1">
        <a:spcBef>
          <a:spcPct val="0"/>
        </a:spcBef>
        <a:spcAft>
          <a:spcPct val="0"/>
        </a:spcAft>
        <a:defRPr sz="4400">
          <a:solidFill>
            <a:srgbClr val="646464"/>
          </a:solidFill>
          <a:latin typeface="Calibri" pitchFamily="34" charset="0"/>
        </a:defRPr>
      </a:lvl8pPr>
      <a:lvl9pPr marL="1828800" algn="l" rtl="0" eaLnBrk="1" fontAlgn="base" hangingPunct="1">
        <a:spcBef>
          <a:spcPct val="0"/>
        </a:spcBef>
        <a:spcAft>
          <a:spcPct val="0"/>
        </a:spcAft>
        <a:defRPr sz="4400">
          <a:solidFill>
            <a:srgbClr val="646464"/>
          </a:solidFill>
          <a:latin typeface="Calibri" pitchFamily="34" charset="0"/>
        </a:defRPr>
      </a:lvl9pPr>
    </p:titleStyle>
    <p:bodyStyle>
      <a:lvl1pPr marL="342900" indent="-342900" algn="l" rtl="0" eaLnBrk="1" fontAlgn="base" hangingPunct="1">
        <a:spcBef>
          <a:spcPts val="168"/>
        </a:spcBef>
        <a:spcAft>
          <a:spcPct val="0"/>
        </a:spcAft>
        <a:buClr>
          <a:srgbClr val="EB2403"/>
        </a:buClr>
        <a:buFont typeface="Arial" charset="0"/>
        <a:buChar char="•"/>
        <a:defRPr sz="3200" kern="1200">
          <a:solidFill>
            <a:srgbClr val="646464"/>
          </a:solidFill>
          <a:latin typeface="+mn-lt"/>
          <a:ea typeface="+mn-ea"/>
          <a:cs typeface="+mn-cs"/>
        </a:defRPr>
      </a:lvl1pPr>
      <a:lvl2pPr marL="742950" indent="-285750" algn="l" rtl="0" eaLnBrk="1" fontAlgn="base" hangingPunct="1">
        <a:spcBef>
          <a:spcPts val="168"/>
        </a:spcBef>
        <a:spcAft>
          <a:spcPct val="0"/>
        </a:spcAft>
        <a:buClr>
          <a:srgbClr val="EB2403"/>
        </a:buClr>
        <a:buFont typeface="Arial" charset="0"/>
        <a:buChar char="–"/>
        <a:defRPr sz="2800" kern="1200">
          <a:solidFill>
            <a:srgbClr val="646464"/>
          </a:solidFill>
          <a:latin typeface="+mn-lt"/>
          <a:ea typeface="+mn-ea"/>
          <a:cs typeface="+mn-cs"/>
        </a:defRPr>
      </a:lvl2pPr>
      <a:lvl3pPr marL="1143000" indent="-228600" algn="l" rtl="0" eaLnBrk="1" fontAlgn="base" hangingPunct="1">
        <a:spcBef>
          <a:spcPts val="168"/>
        </a:spcBef>
        <a:spcAft>
          <a:spcPct val="0"/>
        </a:spcAft>
        <a:buClr>
          <a:srgbClr val="EB2403"/>
        </a:buClr>
        <a:buFont typeface="Arial" charset="0"/>
        <a:buChar char="•"/>
        <a:defRPr sz="2400" kern="1200">
          <a:solidFill>
            <a:srgbClr val="646464"/>
          </a:solidFill>
          <a:latin typeface="+mn-lt"/>
          <a:ea typeface="+mn-ea"/>
          <a:cs typeface="+mn-cs"/>
        </a:defRPr>
      </a:lvl3pPr>
      <a:lvl4pPr marL="1600200" indent="-228600" algn="l" rtl="0" eaLnBrk="1" fontAlgn="base" hangingPunct="1">
        <a:spcBef>
          <a:spcPts val="168"/>
        </a:spcBef>
        <a:spcAft>
          <a:spcPct val="0"/>
        </a:spcAft>
        <a:buClr>
          <a:srgbClr val="EB2403"/>
        </a:buClr>
        <a:buFont typeface="Arial" charset="0"/>
        <a:buChar char="–"/>
        <a:defRPr sz="2000" kern="1200">
          <a:solidFill>
            <a:srgbClr val="646464"/>
          </a:solidFill>
          <a:latin typeface="+mn-lt"/>
          <a:ea typeface="+mn-ea"/>
          <a:cs typeface="+mn-cs"/>
        </a:defRPr>
      </a:lvl4pPr>
      <a:lvl5pPr marL="2057400" indent="-228600" algn="l" rtl="0" eaLnBrk="1" fontAlgn="base" hangingPunct="1">
        <a:spcBef>
          <a:spcPts val="168"/>
        </a:spcBef>
        <a:spcAft>
          <a:spcPct val="0"/>
        </a:spcAft>
        <a:buClr>
          <a:srgbClr val="EB2403"/>
        </a:buClr>
        <a:buFont typeface="Arial" charset="0"/>
        <a:buChar char="»"/>
        <a:defRPr sz="20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dwxmPrBdIcQ"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s://www.youtube.com/watch?v=NjUOHhFvR4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8.gif"/><Relationship Id="rId13" Type="http://schemas.openxmlformats.org/officeDocument/2006/relationships/image" Target="../media/image33.png"/><Relationship Id="rId3" Type="http://schemas.openxmlformats.org/officeDocument/2006/relationships/image" Target="../media/image23.gif"/><Relationship Id="rId7" Type="http://schemas.openxmlformats.org/officeDocument/2006/relationships/image" Target="../media/image27.gif"/><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2.xml"/><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6.gif"/><Relationship Id="rId11" Type="http://schemas.openxmlformats.org/officeDocument/2006/relationships/image" Target="../media/image31.gif"/><Relationship Id="rId5" Type="http://schemas.openxmlformats.org/officeDocument/2006/relationships/image" Target="../media/image25.gif"/><Relationship Id="rId15" Type="http://schemas.openxmlformats.org/officeDocument/2006/relationships/image" Target="../media/image35.png"/><Relationship Id="rId10" Type="http://schemas.openxmlformats.org/officeDocument/2006/relationships/image" Target="../media/image30.gif"/><Relationship Id="rId4" Type="http://schemas.openxmlformats.org/officeDocument/2006/relationships/image" Target="../media/image24.gif"/><Relationship Id="rId9" Type="http://schemas.openxmlformats.org/officeDocument/2006/relationships/image" Target="../media/image29.gif"/><Relationship Id="rId1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8390" y="2648888"/>
            <a:ext cx="7772400" cy="642942"/>
          </a:xfrm>
        </p:spPr>
        <p:txBody>
          <a:bodyPr/>
          <a:lstStyle/>
          <a:p>
            <a:r>
              <a:rPr lang="nl-NL" dirty="0"/>
              <a:t>Vragen stellen!!!</a:t>
            </a:r>
          </a:p>
        </p:txBody>
      </p:sp>
      <p:sp>
        <p:nvSpPr>
          <p:cNvPr id="6" name="Subtitle 5"/>
          <p:cNvSpPr>
            <a:spLocks noGrp="1"/>
          </p:cNvSpPr>
          <p:nvPr>
            <p:ph type="subTitle" idx="1"/>
          </p:nvPr>
        </p:nvSpPr>
        <p:spPr>
          <a:xfrm>
            <a:off x="323528" y="3389698"/>
            <a:ext cx="8352928" cy="532202"/>
          </a:xfrm>
        </p:spPr>
        <p:txBody>
          <a:bodyPr/>
          <a:lstStyle/>
          <a:p>
            <a:r>
              <a:rPr lang="nl-NL" sz="2400" i="1" dirty="0" smtClean="0"/>
              <a:t>“Het is belangrijk om nooit te stoppen met het stellen van vragen..... nieuwsgierigheid heeft zijn eigen reden van bestaan.”</a:t>
            </a:r>
          </a:p>
          <a:p>
            <a:r>
              <a:rPr lang="nl-NL" sz="2400" dirty="0" smtClean="0"/>
              <a:t>Albert Einstein</a:t>
            </a:r>
          </a:p>
          <a:p>
            <a:endParaRPr lang="nl-NL" sz="2400" i="1" dirty="0"/>
          </a:p>
        </p:txBody>
      </p:sp>
      <p:sp>
        <p:nvSpPr>
          <p:cNvPr id="4" name="Slide Number Placeholder 3"/>
          <p:cNvSpPr>
            <a:spLocks noGrp="1"/>
          </p:cNvSpPr>
          <p:nvPr>
            <p:ph type="sldNum" sz="quarter" idx="4294967295"/>
          </p:nvPr>
        </p:nvSpPr>
        <p:spPr>
          <a:xfrm>
            <a:off x="0" y="4714875"/>
            <a:ext cx="2133600" cy="274638"/>
          </a:xfrm>
        </p:spPr>
        <p:txBody>
          <a:bodyPr/>
          <a:lstStyle/>
          <a:p>
            <a:pPr>
              <a:defRPr/>
            </a:pPr>
            <a:fld id="{33646B52-C5B9-4701-86EA-9E9F25920D5D}" type="slidenum">
              <a:rPr lang="nl-NL" smtClean="0"/>
              <a:pPr>
                <a:defRPr/>
              </a:pPr>
              <a:t>1</a:t>
            </a:fld>
            <a:endParaRPr lang="nl-NL" dirty="0"/>
          </a:p>
        </p:txBody>
      </p:sp>
      <p:pic>
        <p:nvPicPr>
          <p:cNvPr id="7" name="Picture Placeholder 7" descr="Asking questions.jpg"/>
          <p:cNvPicPr>
            <a:picLocks noChangeAspect="1"/>
          </p:cNvPicPr>
          <p:nvPr/>
        </p:nvPicPr>
        <p:blipFill>
          <a:blip r:embed="rId2" cstate="print">
            <a:extLst>
              <a:ext uri="{28A0092B-C50C-407E-A947-70E740481C1C}">
                <a14:useLocalDpi xmlns:a14="http://schemas.microsoft.com/office/drawing/2010/main" val="0"/>
              </a:ext>
            </a:extLst>
          </a:blip>
          <a:srcRect l="-38889" r="-38889"/>
          <a:stretch>
            <a:fillRect/>
          </a:stretch>
        </p:blipFill>
        <p:spPr bwMode="auto">
          <a:xfrm>
            <a:off x="-1116632" y="-20537"/>
            <a:ext cx="4992555" cy="2808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3027316" y="-20538"/>
            <a:ext cx="3128860" cy="1708522"/>
          </a:xfrm>
          <a:prstGeom prst="rect">
            <a:avLst/>
          </a:prstGeom>
        </p:spPr>
      </p:pic>
      <p:pic>
        <p:nvPicPr>
          <p:cNvPr id="3" name="Picture 2"/>
          <p:cNvPicPr>
            <a:picLocks noChangeAspect="1"/>
          </p:cNvPicPr>
          <p:nvPr/>
        </p:nvPicPr>
        <p:blipFill>
          <a:blip r:embed="rId4"/>
          <a:stretch>
            <a:fillRect/>
          </a:stretch>
        </p:blipFill>
        <p:spPr>
          <a:xfrm>
            <a:off x="6367085" y="-20538"/>
            <a:ext cx="2813427" cy="1872208"/>
          </a:xfrm>
          <a:prstGeom prst="rect">
            <a:avLst/>
          </a:prstGeom>
        </p:spPr>
      </p:pic>
    </p:spTree>
    <p:extLst>
      <p:ext uri="{BB962C8B-B14F-4D97-AF65-F5344CB8AC3E}">
        <p14:creationId xmlns:p14="http://schemas.microsoft.com/office/powerpoint/2010/main" val="3349667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elociped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3538"/>
            <a:ext cx="2085482" cy="1386657"/>
          </a:xfrm>
          <a:prstGeom prst="rect">
            <a:avLst/>
          </a:prstGeom>
        </p:spPr>
      </p:pic>
      <p:pic>
        <p:nvPicPr>
          <p:cNvPr id="5" name="Picture 4" descr="Fiets 1868Velocipede.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35871" y="3426414"/>
            <a:ext cx="2723844" cy="1717087"/>
          </a:xfrm>
          <a:prstGeom prst="rect">
            <a:avLst/>
          </a:prstGeom>
        </p:spPr>
      </p:pic>
      <p:pic>
        <p:nvPicPr>
          <p:cNvPr id="7" name="Picture 6" descr="van Hauwaert .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630866" y="0"/>
            <a:ext cx="2549646" cy="1275745"/>
          </a:xfrm>
          <a:prstGeom prst="rect">
            <a:avLst/>
          </a:prstGeom>
        </p:spPr>
      </p:pic>
      <p:pic>
        <p:nvPicPr>
          <p:cNvPr id="10" name="Picture 9" descr="Breeze first mountain bike.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573565" y="3524581"/>
            <a:ext cx="2934539" cy="1618919"/>
          </a:xfrm>
          <a:prstGeom prst="rect">
            <a:avLst/>
          </a:prstGeom>
        </p:spPr>
      </p:pic>
      <p:pic>
        <p:nvPicPr>
          <p:cNvPr id="9" name="Picture 8" descr="kirlpatrick 1839.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424281" y="2004475"/>
            <a:ext cx="2723035" cy="1421939"/>
          </a:xfrm>
          <a:prstGeom prst="rect">
            <a:avLst/>
          </a:prstGeom>
        </p:spPr>
      </p:pic>
      <p:pic>
        <p:nvPicPr>
          <p:cNvPr id="11" name="Picture 10" descr="9157-falcon Eerste e-bike.jp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334441" y="28193"/>
            <a:ext cx="3533703" cy="1931778"/>
          </a:xfrm>
          <a:prstGeom prst="rect">
            <a:avLst/>
          </a:prstGeom>
        </p:spPr>
      </p:pic>
      <p:pic>
        <p:nvPicPr>
          <p:cNvPr id="6" name="Picture 5" descr="Dursley Pedersen fiets.jp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 y="1991322"/>
            <a:ext cx="2435842" cy="1667251"/>
          </a:xfrm>
          <a:prstGeom prst="rect">
            <a:avLst/>
          </a:prstGeom>
        </p:spPr>
      </p:pic>
      <p:sp>
        <p:nvSpPr>
          <p:cNvPr id="13" name="Vertical Text Placeholder 12"/>
          <p:cNvSpPr>
            <a:spLocks noGrp="1"/>
          </p:cNvSpPr>
          <p:nvPr>
            <p:ph type="body" orient="vert" idx="1"/>
          </p:nvPr>
        </p:nvSpPr>
        <p:spPr>
          <a:xfrm>
            <a:off x="457200" y="1962177"/>
            <a:ext cx="8229600" cy="2409773"/>
          </a:xfrm>
        </p:spPr>
        <p:txBody>
          <a:bodyPr vert="horz"/>
          <a:lstStyle/>
          <a:p>
            <a:r>
              <a:rPr lang="nl-NL" dirty="0" smtClean="0">
                <a:solidFill>
                  <a:srgbClr val="FF0000"/>
                </a:solidFill>
                <a:latin typeface="+mn-lt"/>
              </a:rPr>
              <a:t>Je ziet hier zeven fietsen uit de geschiedenis van de fiets.</a:t>
            </a:r>
          </a:p>
          <a:p>
            <a:r>
              <a:rPr lang="nl-NL" dirty="0" smtClean="0">
                <a:solidFill>
                  <a:srgbClr val="FF0000"/>
                </a:solidFill>
                <a:latin typeface="+mn-lt"/>
              </a:rPr>
              <a:t>Probeer ze in de goede volgorde te zetten van oud naar nieuw.</a:t>
            </a:r>
          </a:p>
          <a:p>
            <a:r>
              <a:rPr lang="nl-NL" dirty="0" smtClean="0">
                <a:solidFill>
                  <a:srgbClr val="FF0000"/>
                </a:solidFill>
                <a:latin typeface="+mn-lt"/>
              </a:rPr>
              <a:t>Benoem steeds welke ‘verbetering’ er in iedere nieuwere fiets is ingebouwd!</a:t>
            </a:r>
            <a:endParaRPr lang="nl-NL" dirty="0">
              <a:solidFill>
                <a:srgbClr val="FF0000"/>
              </a:solidFill>
              <a:latin typeface="+mn-lt"/>
            </a:endParaRPr>
          </a:p>
        </p:txBody>
      </p:sp>
      <p:sp>
        <p:nvSpPr>
          <p:cNvPr id="2" name="Title 1"/>
          <p:cNvSpPr>
            <a:spLocks noGrp="1"/>
          </p:cNvSpPr>
          <p:nvPr>
            <p:ph type="title"/>
          </p:nvPr>
        </p:nvSpPr>
        <p:spPr/>
        <p:txBody>
          <a:bodyPr/>
          <a:lstStyle/>
          <a:p>
            <a:endParaRPr lang="nl-NL"/>
          </a:p>
        </p:txBody>
      </p:sp>
    </p:spTree>
    <p:extLst>
      <p:ext uri="{BB962C8B-B14F-4D97-AF65-F5344CB8AC3E}">
        <p14:creationId xmlns:p14="http://schemas.microsoft.com/office/powerpoint/2010/main" val="66142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Effect transition="in" filter="fade">
                                      <p:cBhvr>
                                        <p:cTn id="13" dur="1000"/>
                                        <p:tgtEl>
                                          <p:spTgt spid="13">
                                            <p:txEl>
                                              <p:pRg st="1" end="1"/>
                                            </p:txEl>
                                          </p:spTgt>
                                        </p:tgtEl>
                                      </p:cBhvr>
                                    </p:animEffect>
                                    <p:anim calcmode="lin" valueType="num">
                                      <p:cBhvr>
                                        <p:cTn id="14"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3">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3">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1000"/>
                                        <p:tgtEl>
                                          <p:spTgt spid="13">
                                            <p:txEl>
                                              <p:pRg st="2" end="2"/>
                                            </p:txEl>
                                          </p:spTgt>
                                        </p:tgtEl>
                                      </p:cBhvr>
                                    </p:animEffect>
                                    <p:anim calcmode="lin" valueType="num">
                                      <p:cBhvr>
                                        <p:cTn id="20"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13">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900" decel="100000" fill="hold"/>
                                        <p:tgtEl>
                                          <p:spTgt spid="4"/>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900" decel="100000" fill="hold"/>
                                        <p:tgtEl>
                                          <p:spTgt spid="11"/>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900" decel="100000" fill="hold"/>
                                        <p:tgtEl>
                                          <p:spTgt spid="7"/>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900" decel="100000" fill="hold"/>
                                        <p:tgtEl>
                                          <p:spTgt spid="9"/>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900" decel="100000" fill="hold"/>
                                        <p:tgtEl>
                                          <p:spTgt spid="5"/>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900" decel="100000" fill="hold"/>
                                        <p:tgtEl>
                                          <p:spTgt spid="10"/>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xit" presetSubtype="4" fill="hold" nodeType="clickEffect">
                                  <p:stCondLst>
                                    <p:cond delay="0"/>
                                  </p:stCondLst>
                                  <p:childTnLst>
                                    <p:anim calcmode="lin" valueType="num">
                                      <p:cBhvr additive="base">
                                        <p:cTn id="70" dur="500"/>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71" dur="500"/>
                                        <p:tgtEl>
                                          <p:spTgt spid="13">
                                            <p:txEl>
                                              <p:pRg st="0" end="0"/>
                                            </p:txEl>
                                          </p:spTgt>
                                        </p:tgtEl>
                                        <p:attrNameLst>
                                          <p:attrName>ppt_y</p:attrName>
                                        </p:attrNameLst>
                                      </p:cBhvr>
                                      <p:tavLst>
                                        <p:tav tm="0">
                                          <p:val>
                                            <p:strVal val="ppt_y"/>
                                          </p:val>
                                        </p:tav>
                                        <p:tav tm="100000">
                                          <p:val>
                                            <p:strVal val="1+ppt_h/2"/>
                                          </p:val>
                                        </p:tav>
                                      </p:tavLst>
                                    </p:anim>
                                    <p:set>
                                      <p:cBhvr>
                                        <p:cTn id="72" dur="1" fill="hold">
                                          <p:stCondLst>
                                            <p:cond delay="499"/>
                                          </p:stCondLst>
                                        </p:cTn>
                                        <p:tgtEl>
                                          <p:spTgt spid="13">
                                            <p:txEl>
                                              <p:pRg st="0" end="0"/>
                                            </p:txEl>
                                          </p:spTgt>
                                        </p:tgtEl>
                                        <p:attrNameLst>
                                          <p:attrName>style.visibility</p:attrName>
                                        </p:attrNameLst>
                                      </p:cBhvr>
                                      <p:to>
                                        <p:strVal val="hidden"/>
                                      </p:to>
                                    </p:set>
                                  </p:childTnLst>
                                </p:cTn>
                              </p:par>
                              <p:par>
                                <p:cTn id="73" presetID="2" presetClass="exit" presetSubtype="4" fill="hold" nodeType="withEffect">
                                  <p:stCondLst>
                                    <p:cond delay="0"/>
                                  </p:stCondLst>
                                  <p:childTnLst>
                                    <p:anim calcmode="lin" valueType="num">
                                      <p:cBhvr additive="base">
                                        <p:cTn id="74" dur="500"/>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75" dur="500"/>
                                        <p:tgtEl>
                                          <p:spTgt spid="13">
                                            <p:txEl>
                                              <p:pRg st="1" end="1"/>
                                            </p:txEl>
                                          </p:spTgt>
                                        </p:tgtEl>
                                        <p:attrNameLst>
                                          <p:attrName>ppt_y</p:attrName>
                                        </p:attrNameLst>
                                      </p:cBhvr>
                                      <p:tavLst>
                                        <p:tav tm="0">
                                          <p:val>
                                            <p:strVal val="ppt_y"/>
                                          </p:val>
                                        </p:tav>
                                        <p:tav tm="100000">
                                          <p:val>
                                            <p:strVal val="1+ppt_h/2"/>
                                          </p:val>
                                        </p:tav>
                                      </p:tavLst>
                                    </p:anim>
                                    <p:set>
                                      <p:cBhvr>
                                        <p:cTn id="76" dur="1" fill="hold">
                                          <p:stCondLst>
                                            <p:cond delay="499"/>
                                          </p:stCondLst>
                                        </p:cTn>
                                        <p:tgtEl>
                                          <p:spTgt spid="13">
                                            <p:txEl>
                                              <p:pRg st="1" end="1"/>
                                            </p:txEl>
                                          </p:spTgt>
                                        </p:tgtEl>
                                        <p:attrNameLst>
                                          <p:attrName>style.visibility</p:attrName>
                                        </p:attrNameLst>
                                      </p:cBhvr>
                                      <p:to>
                                        <p:strVal val="hidden"/>
                                      </p:to>
                                    </p:set>
                                  </p:childTnLst>
                                </p:cTn>
                              </p:par>
                              <p:par>
                                <p:cTn id="77" presetID="2" presetClass="exit" presetSubtype="4" fill="hold" nodeType="withEffect">
                                  <p:stCondLst>
                                    <p:cond delay="0"/>
                                  </p:stCondLst>
                                  <p:childTnLst>
                                    <p:anim calcmode="lin" valueType="num">
                                      <p:cBhvr additive="base">
                                        <p:cTn id="78" dur="500"/>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79" dur="500"/>
                                        <p:tgtEl>
                                          <p:spTgt spid="13">
                                            <p:txEl>
                                              <p:pRg st="2" end="2"/>
                                            </p:txEl>
                                          </p:spTgt>
                                        </p:tgtEl>
                                        <p:attrNameLst>
                                          <p:attrName>ppt_y</p:attrName>
                                        </p:attrNameLst>
                                      </p:cBhvr>
                                      <p:tavLst>
                                        <p:tav tm="0">
                                          <p:val>
                                            <p:strVal val="ppt_y"/>
                                          </p:val>
                                        </p:tav>
                                        <p:tav tm="100000">
                                          <p:val>
                                            <p:strVal val="1+ppt_h/2"/>
                                          </p:val>
                                        </p:tav>
                                      </p:tavLst>
                                    </p:anim>
                                    <p:set>
                                      <p:cBhvr>
                                        <p:cTn id="80" dur="1" fill="hold">
                                          <p:stCondLst>
                                            <p:cond delay="499"/>
                                          </p:stCondLst>
                                        </p:cTn>
                                        <p:tgtEl>
                                          <p:spTgt spid="1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Content Placeholder 3" descr="bloom vlinder.gif"/>
          <p:cNvPicPr>
            <a:picLocks noGrp="1" noChangeAspect="1"/>
          </p:cNvPicPr>
          <p:nvPr>
            <p:ph idx="1"/>
          </p:nvPr>
        </p:nvPicPr>
        <p:blipFill>
          <a:blip r:embed="rId2">
            <a:extLst>
              <a:ext uri="{28A0092B-C50C-407E-A947-70E740481C1C}">
                <a14:useLocalDpi xmlns:a14="http://schemas.microsoft.com/office/drawing/2010/main" val="0"/>
              </a:ext>
            </a:extLst>
          </a:blip>
          <a:srcRect l="-5531" r="-5531"/>
          <a:stretch>
            <a:fillRect/>
          </a:stretch>
        </p:blipFill>
        <p:spPr>
          <a:xfrm>
            <a:off x="-525463" y="0"/>
            <a:ext cx="10190163" cy="5192316"/>
          </a:xfrm>
        </p:spPr>
      </p:pic>
    </p:spTree>
    <p:extLst>
      <p:ext uri="{BB962C8B-B14F-4D97-AF65-F5344CB8AC3E}">
        <p14:creationId xmlns:p14="http://schemas.microsoft.com/office/powerpoint/2010/main" val="3933444824"/>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hermafbeelding 2015-01-16 om 08.49.02.png"/>
          <p:cNvPicPr>
            <a:picLocks noChangeAspect="1"/>
          </p:cNvPicPr>
          <p:nvPr/>
        </p:nvPicPr>
        <p:blipFill>
          <a:blip r:embed="rId2" cstate="print">
            <a:alphaModFix amt="75000"/>
            <a:extLst>
              <a:ext uri="{28A0092B-C50C-407E-A947-70E740481C1C}">
                <a14:useLocalDpi xmlns:a14="http://schemas.microsoft.com/office/drawing/2010/main" val="0"/>
              </a:ext>
            </a:extLst>
          </a:blip>
          <a:stretch>
            <a:fillRect/>
          </a:stretch>
        </p:blipFill>
        <p:spPr>
          <a:xfrm>
            <a:off x="-36512" y="12700"/>
            <a:ext cx="9209946" cy="5130800"/>
          </a:xfrm>
          <a:prstGeom prst="rect">
            <a:avLst/>
          </a:prstGeom>
        </p:spPr>
      </p:pic>
      <p:sp>
        <p:nvSpPr>
          <p:cNvPr id="2" name="Title 1"/>
          <p:cNvSpPr>
            <a:spLocks noGrp="1"/>
          </p:cNvSpPr>
          <p:nvPr>
            <p:ph type="title"/>
          </p:nvPr>
        </p:nvSpPr>
        <p:spPr/>
        <p:txBody>
          <a:bodyPr/>
          <a:lstStyle/>
          <a:p>
            <a:r>
              <a:rPr lang="nl-NL" dirty="0" smtClean="0"/>
              <a:t>Video’s</a:t>
            </a:r>
            <a:endParaRPr lang="nl-NL" dirty="0"/>
          </a:p>
        </p:txBody>
      </p:sp>
      <p:sp>
        <p:nvSpPr>
          <p:cNvPr id="3" name="Content Placeholder 2"/>
          <p:cNvSpPr>
            <a:spLocks noGrp="1"/>
          </p:cNvSpPr>
          <p:nvPr>
            <p:ph idx="1"/>
          </p:nvPr>
        </p:nvSpPr>
        <p:spPr/>
        <p:txBody>
          <a:bodyPr/>
          <a:lstStyle/>
          <a:p>
            <a:pPr algn="ctr"/>
            <a:endParaRPr lang="nl-NL" dirty="0" smtClean="0">
              <a:hlinkClick r:id=""/>
            </a:endParaRPr>
          </a:p>
          <a:p>
            <a:pPr algn="ctr"/>
            <a:r>
              <a:rPr lang="nl-NL" dirty="0" smtClean="0">
                <a:hlinkClick r:id=""/>
              </a:rPr>
              <a:t>Active learning </a:t>
            </a:r>
            <a:r>
              <a:rPr lang="nl-NL" dirty="0" smtClean="0">
                <a:sym typeface="Wingdings"/>
                <a:hlinkClick r:id="rId3"/>
              </a:rPr>
              <a:t> Bloom</a:t>
            </a:r>
            <a:endParaRPr lang="nl-NL" dirty="0" smtClean="0">
              <a:sym typeface="Wingdings"/>
            </a:endParaRPr>
          </a:p>
          <a:p>
            <a:endParaRPr lang="nl-NL" dirty="0" smtClean="0">
              <a:sym typeface="Wingdings"/>
            </a:endParaRPr>
          </a:p>
          <a:p>
            <a:pPr algn="ctr"/>
            <a:r>
              <a:rPr lang="nl-NL" dirty="0" err="1" smtClean="0">
                <a:sym typeface="Wingdings"/>
                <a:hlinkClick r:id="rId4"/>
              </a:rPr>
              <a:t>Bloom</a:t>
            </a:r>
            <a:r>
              <a:rPr lang="nl-NL" dirty="0" smtClean="0">
                <a:sym typeface="Wingdings"/>
                <a:hlinkClick r:id="rId4"/>
              </a:rPr>
              <a:t> &amp; </a:t>
            </a:r>
            <a:r>
              <a:rPr lang="nl-NL" dirty="0" err="1" smtClean="0">
                <a:sym typeface="Wingdings"/>
                <a:hlinkClick r:id="rId4"/>
              </a:rPr>
              <a:t>Vygotsky</a:t>
            </a:r>
            <a:r>
              <a:rPr lang="nl-NL" dirty="0" smtClean="0">
                <a:sym typeface="Wingdings"/>
                <a:hlinkClick r:id="rId4"/>
              </a:rPr>
              <a:t> in classroom</a:t>
            </a:r>
            <a:endParaRPr lang="nl-NL" dirty="0"/>
          </a:p>
        </p:txBody>
      </p:sp>
      <p:sp>
        <p:nvSpPr>
          <p:cNvPr id="4" name="Slide Number Placeholder 3"/>
          <p:cNvSpPr>
            <a:spLocks noGrp="1"/>
          </p:cNvSpPr>
          <p:nvPr>
            <p:ph type="sldNum" sz="quarter" idx="10"/>
          </p:nvPr>
        </p:nvSpPr>
        <p:spPr/>
        <p:txBody>
          <a:bodyPr/>
          <a:lstStyle/>
          <a:p>
            <a:pPr>
              <a:defRPr/>
            </a:pPr>
            <a:fld id="{33646B52-C5B9-4701-86EA-9E9F25920D5D}" type="slidenum">
              <a:rPr lang="nl-NL" smtClean="0"/>
              <a:pPr>
                <a:defRPr/>
              </a:pPr>
              <a:t>12</a:t>
            </a:fld>
            <a:endParaRPr lang="nl-NL" dirty="0"/>
          </a:p>
        </p:txBody>
      </p:sp>
    </p:spTree>
    <p:extLst>
      <p:ext uri="{BB962C8B-B14F-4D97-AF65-F5344CB8AC3E}">
        <p14:creationId xmlns:p14="http://schemas.microsoft.com/office/powerpoint/2010/main" val="574920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800" y="-20538"/>
            <a:ext cx="7830000" cy="688500"/>
          </a:xfrm>
        </p:spPr>
        <p:txBody>
          <a:bodyPr/>
          <a:lstStyle/>
          <a:p>
            <a:pPr algn="r"/>
            <a:r>
              <a:rPr lang="nl-NL" dirty="0" smtClean="0"/>
              <a:t>Vragen die kinderen stellen</a:t>
            </a:r>
            <a:endParaRPr lang="nl-NL" dirty="0"/>
          </a:p>
        </p:txBody>
      </p:sp>
      <p:sp>
        <p:nvSpPr>
          <p:cNvPr id="3" name="Content Placeholder 2"/>
          <p:cNvSpPr>
            <a:spLocks noGrp="1"/>
          </p:cNvSpPr>
          <p:nvPr>
            <p:ph idx="1"/>
          </p:nvPr>
        </p:nvSpPr>
        <p:spPr>
          <a:xfrm>
            <a:off x="467544" y="771550"/>
            <a:ext cx="8219256" cy="3678661"/>
          </a:xfrm>
        </p:spPr>
        <p:txBody>
          <a:bodyPr/>
          <a:lstStyle/>
          <a:p>
            <a:pPr marL="457200" indent="-457200">
              <a:buFont typeface="Arial"/>
              <a:buChar char="•"/>
            </a:pPr>
            <a:r>
              <a:rPr lang="nl-NL" sz="2600" dirty="0" smtClean="0"/>
              <a:t>Vragen vanuit nieuwsgierigheid: Waarom hebben die herfstbladeren verschillende kleuren?</a:t>
            </a:r>
          </a:p>
          <a:p>
            <a:pPr marL="457200" indent="-457200">
              <a:buFont typeface="Arial"/>
              <a:buChar char="•"/>
            </a:pPr>
            <a:r>
              <a:rPr lang="nl-NL" sz="2600" dirty="0" smtClean="0"/>
              <a:t>Vragen om informatie: Waar zijn deze fossielen gevonden?</a:t>
            </a:r>
          </a:p>
          <a:p>
            <a:pPr marL="457200" indent="-457200">
              <a:buFont typeface="Arial"/>
              <a:buChar char="•"/>
            </a:pPr>
            <a:r>
              <a:rPr lang="nl-NL" sz="2600" dirty="0" smtClean="0"/>
              <a:t>Complexe vragen: Waarom trekken kleurstoffen omhoog in filterpapier?</a:t>
            </a:r>
          </a:p>
          <a:p>
            <a:pPr marL="457200" indent="-457200">
              <a:buFont typeface="Arial"/>
              <a:buChar char="•"/>
            </a:pPr>
            <a:r>
              <a:rPr lang="nl-NL" sz="2600" dirty="0" smtClean="0"/>
              <a:t>Filosofische vragen: Waar is dat kaarsvet nu gebleven? (Het kan toch niet verdwenen zijn?!)</a:t>
            </a:r>
          </a:p>
          <a:p>
            <a:pPr marL="457200" indent="-457200">
              <a:buFont typeface="Arial"/>
              <a:buChar char="•"/>
            </a:pPr>
            <a:r>
              <a:rPr lang="nl-NL" sz="2600" dirty="0" smtClean="0"/>
              <a:t>Onderzoekbare vragen: Welk van deze balletjes stuitert het hoogst?</a:t>
            </a:r>
            <a:endParaRPr lang="nl-NL" sz="2600" dirty="0"/>
          </a:p>
        </p:txBody>
      </p:sp>
      <p:sp>
        <p:nvSpPr>
          <p:cNvPr id="4" name="Slide Number Placeholder 3"/>
          <p:cNvSpPr>
            <a:spLocks noGrp="1"/>
          </p:cNvSpPr>
          <p:nvPr>
            <p:ph type="sldNum" sz="quarter" idx="10"/>
          </p:nvPr>
        </p:nvSpPr>
        <p:spPr/>
        <p:txBody>
          <a:bodyPr/>
          <a:lstStyle/>
          <a:p>
            <a:pPr>
              <a:defRPr/>
            </a:pPr>
            <a:fld id="{33646B52-C5B9-4701-86EA-9E9F25920D5D}" type="slidenum">
              <a:rPr lang="nl-NL" smtClean="0"/>
              <a:pPr>
                <a:defRPr/>
              </a:pPr>
              <a:t>13</a:t>
            </a:fld>
            <a:endParaRPr lang="nl-NL" dirty="0"/>
          </a:p>
        </p:txBody>
      </p:sp>
      <p:sp>
        <p:nvSpPr>
          <p:cNvPr id="5" name="TextBox 4"/>
          <p:cNvSpPr txBox="1"/>
          <p:nvPr/>
        </p:nvSpPr>
        <p:spPr>
          <a:xfrm>
            <a:off x="6397828" y="4578682"/>
            <a:ext cx="2490623" cy="369332"/>
          </a:xfrm>
          <a:prstGeom prst="rect">
            <a:avLst/>
          </a:prstGeom>
          <a:noFill/>
        </p:spPr>
        <p:txBody>
          <a:bodyPr wrap="none" rtlCol="0">
            <a:spAutoFit/>
          </a:bodyPr>
          <a:lstStyle/>
          <a:p>
            <a:r>
              <a:rPr lang="nl-NL" dirty="0" smtClean="0"/>
              <a:t>(</a:t>
            </a:r>
            <a:r>
              <a:rPr lang="nl-NL" dirty="0" err="1" smtClean="0"/>
              <a:t>Harlen</a:t>
            </a:r>
            <a:r>
              <a:rPr lang="nl-NL" dirty="0" smtClean="0"/>
              <a:t>, W. 2006, 60-70)</a:t>
            </a:r>
            <a:endParaRPr lang="nl-NL" dirty="0"/>
          </a:p>
        </p:txBody>
      </p:sp>
    </p:spTree>
    <p:extLst>
      <p:ext uri="{BB962C8B-B14F-4D97-AF65-F5344CB8AC3E}">
        <p14:creationId xmlns:p14="http://schemas.microsoft.com/office/powerpoint/2010/main" val="401096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par>
                          <p:cTn id="43" fill="hold">
                            <p:stCondLst>
                              <p:cond delay="1000"/>
                            </p:stCondLst>
                            <p:childTnLst>
                              <p:par>
                                <p:cTn id="44" presetID="37" presetClass="entr" presetSubtype="0" fill="hold" grpId="0" nodeType="afterEffect">
                                  <p:stCondLst>
                                    <p:cond delay="300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900" decel="100000" fill="hold"/>
                                        <p:tgtEl>
                                          <p:spTgt spid="5"/>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20538"/>
            <a:ext cx="7829550" cy="687388"/>
          </a:xfrm>
        </p:spPr>
        <p:txBody>
          <a:bodyPr/>
          <a:lstStyle/>
          <a:p>
            <a:pPr algn="r"/>
            <a:r>
              <a:rPr lang="nl-NL" dirty="0" smtClean="0"/>
              <a:t>Ordenen van kindervragen?</a:t>
            </a:r>
            <a:endParaRPr lang="nl-NL" dirty="0"/>
          </a:p>
        </p:txBody>
      </p:sp>
      <p:sp>
        <p:nvSpPr>
          <p:cNvPr id="3" name="Content Placeholder 2"/>
          <p:cNvSpPr>
            <a:spLocks noGrp="1"/>
          </p:cNvSpPr>
          <p:nvPr>
            <p:ph sz="half" idx="2"/>
          </p:nvPr>
        </p:nvSpPr>
        <p:spPr>
          <a:xfrm>
            <a:off x="179512" y="915566"/>
            <a:ext cx="3600400" cy="3679059"/>
          </a:xfrm>
        </p:spPr>
        <p:txBody>
          <a:bodyPr/>
          <a:lstStyle/>
          <a:p>
            <a:pPr marL="179388" indent="-179388">
              <a:buFont typeface="Arial"/>
              <a:buChar char="•"/>
            </a:pPr>
            <a:r>
              <a:rPr lang="nl-NL" dirty="0" smtClean="0"/>
              <a:t>Vragen vanuit nieuwsgierigheid: </a:t>
            </a:r>
          </a:p>
          <a:p>
            <a:pPr marL="179388" indent="-179388">
              <a:buFont typeface="Arial"/>
              <a:buChar char="•"/>
            </a:pPr>
            <a:endParaRPr lang="nl-NL" dirty="0" smtClean="0"/>
          </a:p>
          <a:p>
            <a:pPr marL="179388" indent="-179388">
              <a:buFont typeface="Arial"/>
              <a:buChar char="•"/>
            </a:pPr>
            <a:r>
              <a:rPr lang="nl-NL" dirty="0" smtClean="0"/>
              <a:t>Vragen om informatie:</a:t>
            </a:r>
          </a:p>
          <a:p>
            <a:pPr marL="179388" indent="-179388">
              <a:buFont typeface="Arial"/>
              <a:buChar char="•"/>
            </a:pPr>
            <a:endParaRPr lang="nl-NL" dirty="0" smtClean="0"/>
          </a:p>
          <a:p>
            <a:pPr marL="179388" indent="-179388">
              <a:buFont typeface="Arial"/>
              <a:buChar char="•"/>
            </a:pPr>
            <a:r>
              <a:rPr lang="nl-NL" dirty="0" smtClean="0"/>
              <a:t>Complexe vragen: </a:t>
            </a:r>
          </a:p>
          <a:p>
            <a:pPr marL="179388" indent="-179388">
              <a:buFont typeface="Arial"/>
              <a:buChar char="•"/>
            </a:pPr>
            <a:endParaRPr lang="nl-NL" dirty="0" smtClean="0"/>
          </a:p>
          <a:p>
            <a:pPr marL="179388" indent="-179388">
              <a:buFont typeface="Arial"/>
              <a:buChar char="•"/>
            </a:pPr>
            <a:r>
              <a:rPr lang="nl-NL" dirty="0" smtClean="0"/>
              <a:t>Filosofische vragen: </a:t>
            </a:r>
          </a:p>
          <a:p>
            <a:pPr marL="179388" indent="-179388">
              <a:buFont typeface="Arial"/>
              <a:buChar char="•"/>
            </a:pPr>
            <a:endParaRPr lang="nl-NL" dirty="0" smtClean="0"/>
          </a:p>
          <a:p>
            <a:pPr marL="179388" indent="-179388">
              <a:buFont typeface="Arial"/>
              <a:buChar char="•"/>
            </a:pPr>
            <a:r>
              <a:rPr lang="nl-NL" dirty="0" smtClean="0"/>
              <a:t>Onderzoekbare vragen: </a:t>
            </a:r>
          </a:p>
          <a:p>
            <a:pPr marL="179388" indent="-179388">
              <a:buFont typeface="Arial"/>
              <a:buChar char="•"/>
            </a:pPr>
            <a:endParaRPr lang="nl-NL" dirty="0"/>
          </a:p>
        </p:txBody>
      </p:sp>
      <p:sp>
        <p:nvSpPr>
          <p:cNvPr id="7" name="Content Placeholder 6"/>
          <p:cNvSpPr>
            <a:spLocks noGrp="1"/>
          </p:cNvSpPr>
          <p:nvPr>
            <p:ph sz="quarter" idx="4"/>
          </p:nvPr>
        </p:nvSpPr>
        <p:spPr>
          <a:xfrm>
            <a:off x="3491880" y="915566"/>
            <a:ext cx="5544616" cy="3679059"/>
          </a:xfrm>
        </p:spPr>
        <p:txBody>
          <a:bodyPr/>
          <a:lstStyle/>
          <a:p>
            <a:r>
              <a:rPr lang="nl-NL" dirty="0" smtClean="0"/>
              <a:t>Waar bestaan gesteenten uit?</a:t>
            </a:r>
          </a:p>
          <a:p>
            <a:r>
              <a:rPr lang="nl-NL" dirty="0" smtClean="0"/>
              <a:t>Waar komen die gesteenten vandaan?</a:t>
            </a:r>
          </a:p>
          <a:p>
            <a:r>
              <a:rPr lang="nl-NL" dirty="0" smtClean="0"/>
              <a:t>Hoe krijgen gesteenten hun kleur?</a:t>
            </a:r>
          </a:p>
          <a:p>
            <a:r>
              <a:rPr lang="nl-NL" dirty="0" smtClean="0"/>
              <a:t>Waarom is goud het duurste gesteente?</a:t>
            </a:r>
          </a:p>
          <a:p>
            <a:r>
              <a:rPr lang="nl-NL" dirty="0" smtClean="0"/>
              <a:t>Waarom zijn er rotsen op aarde?</a:t>
            </a:r>
          </a:p>
          <a:p>
            <a:r>
              <a:rPr lang="nl-NL" dirty="0" smtClean="0"/>
              <a:t>Waarom zijn gesteenten hard?</a:t>
            </a:r>
          </a:p>
          <a:p>
            <a:r>
              <a:rPr lang="nl-NL" dirty="0" smtClean="0"/>
              <a:t>Hoe komen stenen aan hun vorm?</a:t>
            </a:r>
          </a:p>
          <a:p>
            <a:r>
              <a:rPr lang="nl-NL" dirty="0" smtClean="0"/>
              <a:t>Waarom hebben sommige rotsen gaten?</a:t>
            </a:r>
          </a:p>
          <a:p>
            <a:r>
              <a:rPr lang="nl-NL" dirty="0" smtClean="0"/>
              <a:t>Waarom zijn sommige stenen plat en glad?</a:t>
            </a:r>
          </a:p>
          <a:p>
            <a:r>
              <a:rPr lang="nl-NL" dirty="0" smtClean="0"/>
              <a:t>Is Goud een gesteente?</a:t>
            </a:r>
          </a:p>
          <a:p>
            <a:endParaRPr lang="nl-NL" dirty="0"/>
          </a:p>
        </p:txBody>
      </p:sp>
      <p:sp>
        <p:nvSpPr>
          <p:cNvPr id="4" name="Slide Number Placeholder 3"/>
          <p:cNvSpPr>
            <a:spLocks noGrp="1"/>
          </p:cNvSpPr>
          <p:nvPr>
            <p:ph type="sldNum" sz="quarter" idx="10"/>
          </p:nvPr>
        </p:nvSpPr>
        <p:spPr/>
        <p:txBody>
          <a:bodyPr/>
          <a:lstStyle/>
          <a:p>
            <a:pPr>
              <a:defRPr/>
            </a:pPr>
            <a:fld id="{33646B52-C5B9-4701-86EA-9E9F25920D5D}" type="slidenum">
              <a:rPr lang="nl-NL" smtClean="0"/>
              <a:pPr>
                <a:defRPr/>
              </a:pPr>
              <a:t>14</a:t>
            </a:fld>
            <a:endParaRPr lang="nl-NL" dirty="0"/>
          </a:p>
        </p:txBody>
      </p:sp>
      <p:sp>
        <p:nvSpPr>
          <p:cNvPr id="8" name="TextBox 7"/>
          <p:cNvSpPr txBox="1"/>
          <p:nvPr/>
        </p:nvSpPr>
        <p:spPr>
          <a:xfrm>
            <a:off x="6397828" y="4722698"/>
            <a:ext cx="2490623" cy="369332"/>
          </a:xfrm>
          <a:prstGeom prst="rect">
            <a:avLst/>
          </a:prstGeom>
          <a:noFill/>
        </p:spPr>
        <p:txBody>
          <a:bodyPr wrap="none" rtlCol="0">
            <a:spAutoFit/>
          </a:bodyPr>
          <a:lstStyle/>
          <a:p>
            <a:r>
              <a:rPr lang="nl-NL" dirty="0" smtClean="0"/>
              <a:t>(</a:t>
            </a:r>
            <a:r>
              <a:rPr lang="nl-NL" dirty="0" err="1" smtClean="0"/>
              <a:t>Harlen</a:t>
            </a:r>
            <a:r>
              <a:rPr lang="nl-NL" dirty="0" smtClean="0"/>
              <a:t>, W. 2006, 60-70)</a:t>
            </a:r>
            <a:endParaRPr lang="nl-NL" dirty="0"/>
          </a:p>
        </p:txBody>
      </p:sp>
      <p:pic>
        <p:nvPicPr>
          <p:cNvPr id="5" name="Picture 4"/>
          <p:cNvPicPr>
            <a:picLocks noChangeAspect="1"/>
          </p:cNvPicPr>
          <p:nvPr/>
        </p:nvPicPr>
        <p:blipFill>
          <a:blip r:embed="rId2"/>
          <a:stretch>
            <a:fillRect/>
          </a:stretch>
        </p:blipFill>
        <p:spPr>
          <a:xfrm>
            <a:off x="7943460" y="-20538"/>
            <a:ext cx="1095794" cy="1368152"/>
          </a:xfrm>
          <a:prstGeom prst="rect">
            <a:avLst/>
          </a:prstGeom>
        </p:spPr>
      </p:pic>
    </p:spTree>
    <p:extLst>
      <p:ext uri="{BB962C8B-B14F-4D97-AF65-F5344CB8AC3E}">
        <p14:creationId xmlns:p14="http://schemas.microsoft.com/office/powerpoint/2010/main" val="55605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anim calcmode="lin" valueType="num">
                                      <p:cBhvr>
                                        <p:cTn id="4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fade">
                                      <p:cBhvr>
                                        <p:cTn id="47" dur="1000"/>
                                        <p:tgtEl>
                                          <p:spTgt spid="7">
                                            <p:txEl>
                                              <p:pRg st="0" end="0"/>
                                            </p:txEl>
                                          </p:spTgt>
                                        </p:tgtEl>
                                      </p:cBhvr>
                                    </p:animEffect>
                                    <p:anim calcmode="lin" valueType="num">
                                      <p:cBhvr>
                                        <p:cTn id="4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par>
                                <p:cTn id="51" presetID="37" presetClass="entr" presetSubtype="0" fill="hold" nodeType="withEffect">
                                  <p:stCondLst>
                                    <p:cond delay="0"/>
                                  </p:stCondLst>
                                  <p:childTnLst>
                                    <p:set>
                                      <p:cBhvr>
                                        <p:cTn id="52" dur="1" fill="hold">
                                          <p:stCondLst>
                                            <p:cond delay="0"/>
                                          </p:stCondLst>
                                        </p:cTn>
                                        <p:tgtEl>
                                          <p:spTgt spid="7">
                                            <p:txEl>
                                              <p:pRg st="1" end="1"/>
                                            </p:txEl>
                                          </p:spTgt>
                                        </p:tgtEl>
                                        <p:attrNameLst>
                                          <p:attrName>style.visibility</p:attrName>
                                        </p:attrNameLst>
                                      </p:cBhvr>
                                      <p:to>
                                        <p:strVal val="visible"/>
                                      </p:to>
                                    </p:set>
                                    <p:animEffect transition="in" filter="fade">
                                      <p:cBhvr>
                                        <p:cTn id="53" dur="1000"/>
                                        <p:tgtEl>
                                          <p:spTgt spid="7">
                                            <p:txEl>
                                              <p:pRg st="1" end="1"/>
                                            </p:txEl>
                                          </p:spTgt>
                                        </p:tgtEl>
                                      </p:cBhvr>
                                    </p:animEffect>
                                    <p:anim calcmode="lin" valueType="num">
                                      <p:cBhvr>
                                        <p:cTn id="5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7">
                                            <p:txEl>
                                              <p:pRg st="1" end="1"/>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7">
                                            <p:txEl>
                                              <p:pRg st="1" end="1"/>
                                            </p:txEl>
                                          </p:spTgt>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7">
                                            <p:txEl>
                                              <p:pRg st="2" end="2"/>
                                            </p:txEl>
                                          </p:spTgt>
                                        </p:tgtEl>
                                        <p:attrNameLst>
                                          <p:attrName>style.visibility</p:attrName>
                                        </p:attrNameLst>
                                      </p:cBhvr>
                                      <p:to>
                                        <p:strVal val="visible"/>
                                      </p:to>
                                    </p:set>
                                    <p:animEffect transition="in" filter="fade">
                                      <p:cBhvr>
                                        <p:cTn id="59" dur="1000"/>
                                        <p:tgtEl>
                                          <p:spTgt spid="7">
                                            <p:txEl>
                                              <p:pRg st="2" end="2"/>
                                            </p:txEl>
                                          </p:spTgt>
                                        </p:tgtEl>
                                      </p:cBhvr>
                                    </p:animEffect>
                                    <p:anim calcmode="lin" valueType="num">
                                      <p:cBhvr>
                                        <p:cTn id="6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61" dur="900" decel="100000" fill="hold"/>
                                        <p:tgtEl>
                                          <p:spTgt spid="7">
                                            <p:txEl>
                                              <p:pRg st="2" end="2"/>
                                            </p:txEl>
                                          </p:spTgt>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7">
                                            <p:txEl>
                                              <p:pRg st="2" end="2"/>
                                            </p:txEl>
                                          </p:spTgt>
                                        </p:tgtEl>
                                        <p:attrNameLst>
                                          <p:attrName>ppt_y</p:attrName>
                                        </p:attrNameLst>
                                      </p:cBhvr>
                                      <p:tavLst>
                                        <p:tav tm="0">
                                          <p:val>
                                            <p:strVal val="#ppt_y-.03"/>
                                          </p:val>
                                        </p:tav>
                                        <p:tav tm="100000">
                                          <p:val>
                                            <p:strVal val="#ppt_y"/>
                                          </p:val>
                                        </p:tav>
                                      </p:tavLst>
                                    </p:anim>
                                  </p:childTnLst>
                                </p:cTn>
                              </p:par>
                              <p:par>
                                <p:cTn id="63" presetID="37" presetClass="entr" presetSubtype="0" fill="hold" nodeType="withEffect">
                                  <p:stCondLst>
                                    <p:cond delay="0"/>
                                  </p:stCondLst>
                                  <p:childTnLst>
                                    <p:set>
                                      <p:cBhvr>
                                        <p:cTn id="64" dur="1" fill="hold">
                                          <p:stCondLst>
                                            <p:cond delay="0"/>
                                          </p:stCondLst>
                                        </p:cTn>
                                        <p:tgtEl>
                                          <p:spTgt spid="7">
                                            <p:txEl>
                                              <p:pRg st="3" end="3"/>
                                            </p:txEl>
                                          </p:spTgt>
                                        </p:tgtEl>
                                        <p:attrNameLst>
                                          <p:attrName>style.visibility</p:attrName>
                                        </p:attrNameLst>
                                      </p:cBhvr>
                                      <p:to>
                                        <p:strVal val="visible"/>
                                      </p:to>
                                    </p:set>
                                    <p:animEffect transition="in" filter="fade">
                                      <p:cBhvr>
                                        <p:cTn id="65" dur="1000"/>
                                        <p:tgtEl>
                                          <p:spTgt spid="7">
                                            <p:txEl>
                                              <p:pRg st="3" end="3"/>
                                            </p:txEl>
                                          </p:spTgt>
                                        </p:tgtEl>
                                      </p:cBhvr>
                                    </p:animEffect>
                                    <p:anim calcmode="lin" valueType="num">
                                      <p:cBhvr>
                                        <p:cTn id="6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67" dur="900" decel="100000" fill="hold"/>
                                        <p:tgtEl>
                                          <p:spTgt spid="7">
                                            <p:txEl>
                                              <p:pRg st="3" end="3"/>
                                            </p:tx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7">
                                            <p:txEl>
                                              <p:pRg st="3" end="3"/>
                                            </p:txEl>
                                          </p:spTgt>
                                        </p:tgtEl>
                                        <p:attrNameLst>
                                          <p:attrName>ppt_y</p:attrName>
                                        </p:attrNameLst>
                                      </p:cBhvr>
                                      <p:tavLst>
                                        <p:tav tm="0">
                                          <p:val>
                                            <p:strVal val="#ppt_y-.03"/>
                                          </p:val>
                                        </p:tav>
                                        <p:tav tm="100000">
                                          <p:val>
                                            <p:strVal val="#ppt_y"/>
                                          </p:val>
                                        </p:tav>
                                      </p:tavLst>
                                    </p:anim>
                                  </p:childTnLst>
                                </p:cTn>
                              </p:par>
                              <p:par>
                                <p:cTn id="69" presetID="37" presetClass="entr" presetSubtype="0" fill="hold" nodeType="withEffect">
                                  <p:stCondLst>
                                    <p:cond delay="0"/>
                                  </p:stCondLst>
                                  <p:childTnLst>
                                    <p:set>
                                      <p:cBhvr>
                                        <p:cTn id="70" dur="1" fill="hold">
                                          <p:stCondLst>
                                            <p:cond delay="0"/>
                                          </p:stCondLst>
                                        </p:cTn>
                                        <p:tgtEl>
                                          <p:spTgt spid="7">
                                            <p:txEl>
                                              <p:pRg st="4" end="4"/>
                                            </p:txEl>
                                          </p:spTgt>
                                        </p:tgtEl>
                                        <p:attrNameLst>
                                          <p:attrName>style.visibility</p:attrName>
                                        </p:attrNameLst>
                                      </p:cBhvr>
                                      <p:to>
                                        <p:strVal val="visible"/>
                                      </p:to>
                                    </p:set>
                                    <p:animEffect transition="in" filter="fade">
                                      <p:cBhvr>
                                        <p:cTn id="71" dur="1000"/>
                                        <p:tgtEl>
                                          <p:spTgt spid="7">
                                            <p:txEl>
                                              <p:pRg st="4" end="4"/>
                                            </p:txEl>
                                          </p:spTgt>
                                        </p:tgtEl>
                                      </p:cBhvr>
                                    </p:animEffect>
                                    <p:anim calcmode="lin" valueType="num">
                                      <p:cBhvr>
                                        <p:cTn id="7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7">
                                            <p:txEl>
                                              <p:pRg st="4" end="4"/>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
                                            <p:txEl>
                                              <p:pRg st="4" end="4"/>
                                            </p:txEl>
                                          </p:spTgt>
                                        </p:tgtEl>
                                        <p:attrNameLst>
                                          <p:attrName>ppt_y</p:attrName>
                                        </p:attrNameLst>
                                      </p:cBhvr>
                                      <p:tavLst>
                                        <p:tav tm="0">
                                          <p:val>
                                            <p:strVal val="#ppt_y-.03"/>
                                          </p:val>
                                        </p:tav>
                                        <p:tav tm="100000">
                                          <p:val>
                                            <p:strVal val="#ppt_y"/>
                                          </p:val>
                                        </p:tav>
                                      </p:tavLst>
                                    </p:anim>
                                  </p:childTnLst>
                                </p:cTn>
                              </p:par>
                              <p:par>
                                <p:cTn id="75" presetID="37" presetClass="entr" presetSubtype="0" fill="hold" nodeType="withEffect">
                                  <p:stCondLst>
                                    <p:cond delay="0"/>
                                  </p:stCondLst>
                                  <p:childTnLst>
                                    <p:set>
                                      <p:cBhvr>
                                        <p:cTn id="76" dur="1" fill="hold">
                                          <p:stCondLst>
                                            <p:cond delay="0"/>
                                          </p:stCondLst>
                                        </p:cTn>
                                        <p:tgtEl>
                                          <p:spTgt spid="7">
                                            <p:txEl>
                                              <p:pRg st="5" end="5"/>
                                            </p:txEl>
                                          </p:spTgt>
                                        </p:tgtEl>
                                        <p:attrNameLst>
                                          <p:attrName>style.visibility</p:attrName>
                                        </p:attrNameLst>
                                      </p:cBhvr>
                                      <p:to>
                                        <p:strVal val="visible"/>
                                      </p:to>
                                    </p:set>
                                    <p:animEffect transition="in" filter="fade">
                                      <p:cBhvr>
                                        <p:cTn id="77" dur="1000"/>
                                        <p:tgtEl>
                                          <p:spTgt spid="7">
                                            <p:txEl>
                                              <p:pRg st="5" end="5"/>
                                            </p:txEl>
                                          </p:spTgt>
                                        </p:tgtEl>
                                      </p:cBhvr>
                                    </p:animEffect>
                                    <p:anim calcmode="lin" valueType="num">
                                      <p:cBhvr>
                                        <p:cTn id="7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79" dur="900" decel="100000" fill="hold"/>
                                        <p:tgtEl>
                                          <p:spTgt spid="7">
                                            <p:txEl>
                                              <p:pRg st="5" end="5"/>
                                            </p:txEl>
                                          </p:spTgt>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7">
                                            <p:txEl>
                                              <p:pRg st="5" end="5"/>
                                            </p:txEl>
                                          </p:spTgt>
                                        </p:tgtEl>
                                        <p:attrNameLst>
                                          <p:attrName>ppt_y</p:attrName>
                                        </p:attrNameLst>
                                      </p:cBhvr>
                                      <p:tavLst>
                                        <p:tav tm="0">
                                          <p:val>
                                            <p:strVal val="#ppt_y-.03"/>
                                          </p:val>
                                        </p:tav>
                                        <p:tav tm="100000">
                                          <p:val>
                                            <p:strVal val="#ppt_y"/>
                                          </p:val>
                                        </p:tav>
                                      </p:tavLst>
                                    </p:anim>
                                  </p:childTnLst>
                                </p:cTn>
                              </p:par>
                              <p:par>
                                <p:cTn id="81" presetID="37" presetClass="entr" presetSubtype="0" fill="hold" nodeType="withEffect">
                                  <p:stCondLst>
                                    <p:cond delay="0"/>
                                  </p:stCondLst>
                                  <p:childTnLst>
                                    <p:set>
                                      <p:cBhvr>
                                        <p:cTn id="82" dur="1" fill="hold">
                                          <p:stCondLst>
                                            <p:cond delay="0"/>
                                          </p:stCondLst>
                                        </p:cTn>
                                        <p:tgtEl>
                                          <p:spTgt spid="7">
                                            <p:txEl>
                                              <p:pRg st="6" end="6"/>
                                            </p:txEl>
                                          </p:spTgt>
                                        </p:tgtEl>
                                        <p:attrNameLst>
                                          <p:attrName>style.visibility</p:attrName>
                                        </p:attrNameLst>
                                      </p:cBhvr>
                                      <p:to>
                                        <p:strVal val="visible"/>
                                      </p:to>
                                    </p:set>
                                    <p:animEffect transition="in" filter="fade">
                                      <p:cBhvr>
                                        <p:cTn id="83" dur="1000"/>
                                        <p:tgtEl>
                                          <p:spTgt spid="7">
                                            <p:txEl>
                                              <p:pRg st="6" end="6"/>
                                            </p:txEl>
                                          </p:spTgt>
                                        </p:tgtEl>
                                      </p:cBhvr>
                                    </p:animEffect>
                                    <p:anim calcmode="lin" valueType="num">
                                      <p:cBhvr>
                                        <p:cTn id="84"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85" dur="900" decel="100000" fill="hold"/>
                                        <p:tgtEl>
                                          <p:spTgt spid="7">
                                            <p:txEl>
                                              <p:pRg st="6" end="6"/>
                                            </p:txEl>
                                          </p:spTgt>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xEl>
                                              <p:pRg st="6" end="6"/>
                                            </p:txEl>
                                          </p:spTgt>
                                        </p:tgtEl>
                                        <p:attrNameLst>
                                          <p:attrName>ppt_y</p:attrName>
                                        </p:attrNameLst>
                                      </p:cBhvr>
                                      <p:tavLst>
                                        <p:tav tm="0">
                                          <p:val>
                                            <p:strVal val="#ppt_y-.03"/>
                                          </p:val>
                                        </p:tav>
                                        <p:tav tm="100000">
                                          <p:val>
                                            <p:strVal val="#ppt_y"/>
                                          </p:val>
                                        </p:tav>
                                      </p:tavLst>
                                    </p:anim>
                                  </p:childTnLst>
                                </p:cTn>
                              </p:par>
                              <p:par>
                                <p:cTn id="87" presetID="37" presetClass="entr" presetSubtype="0" fill="hold" nodeType="withEffect">
                                  <p:stCondLst>
                                    <p:cond delay="0"/>
                                  </p:stCondLst>
                                  <p:childTnLst>
                                    <p:set>
                                      <p:cBhvr>
                                        <p:cTn id="88" dur="1" fill="hold">
                                          <p:stCondLst>
                                            <p:cond delay="0"/>
                                          </p:stCondLst>
                                        </p:cTn>
                                        <p:tgtEl>
                                          <p:spTgt spid="7">
                                            <p:txEl>
                                              <p:pRg st="7" end="7"/>
                                            </p:txEl>
                                          </p:spTgt>
                                        </p:tgtEl>
                                        <p:attrNameLst>
                                          <p:attrName>style.visibility</p:attrName>
                                        </p:attrNameLst>
                                      </p:cBhvr>
                                      <p:to>
                                        <p:strVal val="visible"/>
                                      </p:to>
                                    </p:set>
                                    <p:animEffect transition="in" filter="fade">
                                      <p:cBhvr>
                                        <p:cTn id="89" dur="1000"/>
                                        <p:tgtEl>
                                          <p:spTgt spid="7">
                                            <p:txEl>
                                              <p:pRg st="7" end="7"/>
                                            </p:txEl>
                                          </p:spTgt>
                                        </p:tgtEl>
                                      </p:cBhvr>
                                    </p:animEffect>
                                    <p:anim calcmode="lin" valueType="num">
                                      <p:cBhvr>
                                        <p:cTn id="90"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91" dur="900" decel="100000" fill="hold"/>
                                        <p:tgtEl>
                                          <p:spTgt spid="7">
                                            <p:txEl>
                                              <p:pRg st="7" end="7"/>
                                            </p:txEl>
                                          </p:spTgt>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7">
                                            <p:txEl>
                                              <p:pRg st="7" end="7"/>
                                            </p:txEl>
                                          </p:spTgt>
                                        </p:tgtEl>
                                        <p:attrNameLst>
                                          <p:attrName>ppt_y</p:attrName>
                                        </p:attrNameLst>
                                      </p:cBhvr>
                                      <p:tavLst>
                                        <p:tav tm="0">
                                          <p:val>
                                            <p:strVal val="#ppt_y-.03"/>
                                          </p:val>
                                        </p:tav>
                                        <p:tav tm="100000">
                                          <p:val>
                                            <p:strVal val="#ppt_y"/>
                                          </p:val>
                                        </p:tav>
                                      </p:tavLst>
                                    </p:anim>
                                  </p:childTnLst>
                                </p:cTn>
                              </p:par>
                              <p:par>
                                <p:cTn id="93" presetID="37" presetClass="entr" presetSubtype="0" fill="hold" nodeType="withEffect">
                                  <p:stCondLst>
                                    <p:cond delay="0"/>
                                  </p:stCondLst>
                                  <p:childTnLst>
                                    <p:set>
                                      <p:cBhvr>
                                        <p:cTn id="94" dur="1" fill="hold">
                                          <p:stCondLst>
                                            <p:cond delay="0"/>
                                          </p:stCondLst>
                                        </p:cTn>
                                        <p:tgtEl>
                                          <p:spTgt spid="7">
                                            <p:txEl>
                                              <p:pRg st="8" end="8"/>
                                            </p:txEl>
                                          </p:spTgt>
                                        </p:tgtEl>
                                        <p:attrNameLst>
                                          <p:attrName>style.visibility</p:attrName>
                                        </p:attrNameLst>
                                      </p:cBhvr>
                                      <p:to>
                                        <p:strVal val="visible"/>
                                      </p:to>
                                    </p:set>
                                    <p:animEffect transition="in" filter="fade">
                                      <p:cBhvr>
                                        <p:cTn id="95" dur="1000"/>
                                        <p:tgtEl>
                                          <p:spTgt spid="7">
                                            <p:txEl>
                                              <p:pRg st="8" end="8"/>
                                            </p:txEl>
                                          </p:spTgt>
                                        </p:tgtEl>
                                      </p:cBhvr>
                                    </p:animEffect>
                                    <p:anim calcmode="lin" valueType="num">
                                      <p:cBhvr>
                                        <p:cTn id="96"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97" dur="900" decel="100000" fill="hold"/>
                                        <p:tgtEl>
                                          <p:spTgt spid="7">
                                            <p:txEl>
                                              <p:pRg st="8" end="8"/>
                                            </p:txEl>
                                          </p:spTgt>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
                                            <p:txEl>
                                              <p:pRg st="8" end="8"/>
                                            </p:txEl>
                                          </p:spTgt>
                                        </p:tgtEl>
                                        <p:attrNameLst>
                                          <p:attrName>ppt_y</p:attrName>
                                        </p:attrNameLst>
                                      </p:cBhvr>
                                      <p:tavLst>
                                        <p:tav tm="0">
                                          <p:val>
                                            <p:strVal val="#ppt_y-.03"/>
                                          </p:val>
                                        </p:tav>
                                        <p:tav tm="100000">
                                          <p:val>
                                            <p:strVal val="#ppt_y"/>
                                          </p:val>
                                        </p:tav>
                                      </p:tavLst>
                                    </p:anim>
                                  </p:childTnLst>
                                </p:cTn>
                              </p:par>
                              <p:par>
                                <p:cTn id="99" presetID="37" presetClass="entr" presetSubtype="0" fill="hold" nodeType="withEffect">
                                  <p:stCondLst>
                                    <p:cond delay="0"/>
                                  </p:stCondLst>
                                  <p:childTnLst>
                                    <p:set>
                                      <p:cBhvr>
                                        <p:cTn id="100" dur="1" fill="hold">
                                          <p:stCondLst>
                                            <p:cond delay="0"/>
                                          </p:stCondLst>
                                        </p:cTn>
                                        <p:tgtEl>
                                          <p:spTgt spid="7">
                                            <p:txEl>
                                              <p:pRg st="9" end="9"/>
                                            </p:txEl>
                                          </p:spTgt>
                                        </p:tgtEl>
                                        <p:attrNameLst>
                                          <p:attrName>style.visibility</p:attrName>
                                        </p:attrNameLst>
                                      </p:cBhvr>
                                      <p:to>
                                        <p:strVal val="visible"/>
                                      </p:to>
                                    </p:set>
                                    <p:animEffect transition="in" filter="fade">
                                      <p:cBhvr>
                                        <p:cTn id="101" dur="1000"/>
                                        <p:tgtEl>
                                          <p:spTgt spid="7">
                                            <p:txEl>
                                              <p:pRg st="9" end="9"/>
                                            </p:txEl>
                                          </p:spTgt>
                                        </p:tgtEl>
                                      </p:cBhvr>
                                    </p:animEffect>
                                    <p:anim calcmode="lin" valueType="num">
                                      <p:cBhvr>
                                        <p:cTn id="102"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103" dur="900" decel="100000" fill="hold"/>
                                        <p:tgtEl>
                                          <p:spTgt spid="7">
                                            <p:txEl>
                                              <p:pRg st="9" end="9"/>
                                            </p:txEl>
                                          </p:spTgt>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7">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37" presetClass="entr" presetSubtype="0" fill="hold" nodeType="click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fade">
                                      <p:cBhvr>
                                        <p:cTn id="109" dur="1000"/>
                                        <p:tgtEl>
                                          <p:spTgt spid="5"/>
                                        </p:tgtEl>
                                      </p:cBhvr>
                                    </p:animEffect>
                                    <p:anim calcmode="lin" valueType="num">
                                      <p:cBhvr>
                                        <p:cTn id="110" dur="1000" fill="hold"/>
                                        <p:tgtEl>
                                          <p:spTgt spid="5"/>
                                        </p:tgtEl>
                                        <p:attrNameLst>
                                          <p:attrName>ppt_x</p:attrName>
                                        </p:attrNameLst>
                                      </p:cBhvr>
                                      <p:tavLst>
                                        <p:tav tm="0">
                                          <p:val>
                                            <p:strVal val="#ppt_x"/>
                                          </p:val>
                                        </p:tav>
                                        <p:tav tm="100000">
                                          <p:val>
                                            <p:strVal val="#ppt_x"/>
                                          </p:val>
                                        </p:tav>
                                      </p:tavLst>
                                    </p:anim>
                                    <p:anim calcmode="lin" valueType="num">
                                      <p:cBhvr>
                                        <p:cTn id="111" dur="900" decel="100000" fill="hold"/>
                                        <p:tgtEl>
                                          <p:spTgt spid="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xit" presetSubtype="4" fill="hold" nodeType="clickEffect">
                                  <p:stCondLst>
                                    <p:cond delay="0"/>
                                  </p:stCondLst>
                                  <p:childTnLst>
                                    <p:anim calcmode="lin" valueType="num">
                                      <p:cBhvr additive="base">
                                        <p:cTn id="116" dur="500"/>
                                        <p:tgtEl>
                                          <p:spTgt spid="5"/>
                                        </p:tgtEl>
                                        <p:attrNameLst>
                                          <p:attrName>ppt_x</p:attrName>
                                        </p:attrNameLst>
                                      </p:cBhvr>
                                      <p:tavLst>
                                        <p:tav tm="0">
                                          <p:val>
                                            <p:strVal val="ppt_x"/>
                                          </p:val>
                                        </p:tav>
                                        <p:tav tm="100000">
                                          <p:val>
                                            <p:strVal val="ppt_x"/>
                                          </p:val>
                                        </p:tav>
                                      </p:tavLst>
                                    </p:anim>
                                    <p:anim calcmode="lin" valueType="num">
                                      <p:cBhvr additive="base">
                                        <p:cTn id="117" dur="500"/>
                                        <p:tgtEl>
                                          <p:spTgt spid="5"/>
                                        </p:tgtEl>
                                        <p:attrNameLst>
                                          <p:attrName>ppt_y</p:attrName>
                                        </p:attrNameLst>
                                      </p:cBhvr>
                                      <p:tavLst>
                                        <p:tav tm="0">
                                          <p:val>
                                            <p:strVal val="ppt_y"/>
                                          </p:val>
                                        </p:tav>
                                        <p:tav tm="100000">
                                          <p:val>
                                            <p:strVal val="1+ppt_h/2"/>
                                          </p:val>
                                        </p:tav>
                                      </p:tavLst>
                                    </p:anim>
                                    <p:set>
                                      <p:cBhvr>
                                        <p:cTn id="118" dur="1" fill="hold">
                                          <p:stCondLst>
                                            <p:cond delay="499"/>
                                          </p:stCondLst>
                                        </p:cTn>
                                        <p:tgtEl>
                                          <p:spTgt spid="5"/>
                                        </p:tgtEl>
                                        <p:attrNameLst>
                                          <p:attrName>style.visibility</p:attrName>
                                        </p:attrNameLst>
                                      </p:cBhvr>
                                      <p:to>
                                        <p:strVal val="hidden"/>
                                      </p:to>
                                    </p:set>
                                  </p:childTnLst>
                                </p:cTn>
                              </p:par>
                            </p:childTnLst>
                          </p:cTn>
                        </p:par>
                        <p:par>
                          <p:cTn id="119" fill="hold">
                            <p:stCondLst>
                              <p:cond delay="500"/>
                            </p:stCondLst>
                            <p:childTnLst>
                              <p:par>
                                <p:cTn id="120" presetID="37" presetClass="entr" presetSubtype="0" fill="hold" grpId="0" nodeType="afterEffect">
                                  <p:stCondLst>
                                    <p:cond delay="3000"/>
                                  </p:stCondLst>
                                  <p:childTnLst>
                                    <p:set>
                                      <p:cBhvr>
                                        <p:cTn id="121" dur="1" fill="hold">
                                          <p:stCondLst>
                                            <p:cond delay="0"/>
                                          </p:stCondLst>
                                        </p:cTn>
                                        <p:tgtEl>
                                          <p:spTgt spid="8"/>
                                        </p:tgtEl>
                                        <p:attrNameLst>
                                          <p:attrName>style.visibility</p:attrName>
                                        </p:attrNameLst>
                                      </p:cBhvr>
                                      <p:to>
                                        <p:strVal val="visible"/>
                                      </p:to>
                                    </p:set>
                                    <p:animEffect transition="in" filter="fade">
                                      <p:cBhvr>
                                        <p:cTn id="122" dur="1000"/>
                                        <p:tgtEl>
                                          <p:spTgt spid="8"/>
                                        </p:tgtEl>
                                      </p:cBhvr>
                                    </p:animEffect>
                                    <p:anim calcmode="lin" valueType="num">
                                      <p:cBhvr>
                                        <p:cTn id="123" dur="1000" fill="hold"/>
                                        <p:tgtEl>
                                          <p:spTgt spid="8"/>
                                        </p:tgtEl>
                                        <p:attrNameLst>
                                          <p:attrName>ppt_x</p:attrName>
                                        </p:attrNameLst>
                                      </p:cBhvr>
                                      <p:tavLst>
                                        <p:tav tm="0">
                                          <p:val>
                                            <p:strVal val="#ppt_x"/>
                                          </p:val>
                                        </p:tav>
                                        <p:tav tm="100000">
                                          <p:val>
                                            <p:strVal val="#ppt_x"/>
                                          </p:val>
                                        </p:tav>
                                      </p:tavLst>
                                    </p:anim>
                                    <p:anim calcmode="lin" valueType="num">
                                      <p:cBhvr>
                                        <p:cTn id="124" dur="900" decel="100000" fill="hold"/>
                                        <p:tgtEl>
                                          <p:spTgt spid="8"/>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800" y="-20538"/>
            <a:ext cx="7830000" cy="688500"/>
          </a:xfrm>
        </p:spPr>
        <p:txBody>
          <a:bodyPr/>
          <a:lstStyle/>
          <a:p>
            <a:pPr algn="r"/>
            <a:r>
              <a:rPr lang="nl-NL" dirty="0" smtClean="0"/>
              <a:t>Omgaan met kindervragen</a:t>
            </a:r>
            <a:endParaRPr lang="nl-NL" dirty="0"/>
          </a:p>
        </p:txBody>
      </p:sp>
      <p:sp>
        <p:nvSpPr>
          <p:cNvPr id="3" name="Content Placeholder 2"/>
          <p:cNvSpPr>
            <a:spLocks noGrp="1"/>
          </p:cNvSpPr>
          <p:nvPr>
            <p:ph idx="1"/>
          </p:nvPr>
        </p:nvSpPr>
        <p:spPr>
          <a:xfrm>
            <a:off x="395536" y="909313"/>
            <a:ext cx="8291264" cy="3822677"/>
          </a:xfrm>
        </p:spPr>
        <p:txBody>
          <a:bodyPr/>
          <a:lstStyle/>
          <a:p>
            <a:pPr marL="179388" indent="-179388">
              <a:lnSpc>
                <a:spcPct val="80000"/>
              </a:lnSpc>
              <a:buFont typeface="Arial"/>
              <a:buChar char="•"/>
            </a:pPr>
            <a:r>
              <a:rPr lang="nl-NL" sz="2400" dirty="0" smtClean="0"/>
              <a:t>Vragen vanuit nieuwsgierigheid: </a:t>
            </a:r>
            <a:r>
              <a:rPr lang="nl-NL" sz="2400" i="1" dirty="0" smtClean="0"/>
              <a:t>Waarom regent het vandaag?</a:t>
            </a:r>
            <a:r>
              <a:rPr lang="nl-NL" sz="2400" dirty="0" smtClean="0"/>
              <a:t> </a:t>
            </a:r>
            <a:r>
              <a:rPr lang="nl-NL" sz="2400" dirty="0" smtClean="0">
                <a:sym typeface="Wingdings"/>
              </a:rPr>
              <a:t> Hoeveel dagen heeft het al geregend deze week?</a:t>
            </a:r>
            <a:endParaRPr lang="nl-NL" sz="2400" dirty="0" smtClean="0"/>
          </a:p>
          <a:p>
            <a:pPr marL="179388" indent="-179388">
              <a:lnSpc>
                <a:spcPct val="80000"/>
              </a:lnSpc>
              <a:buFont typeface="Arial"/>
              <a:buChar char="•"/>
            </a:pPr>
            <a:r>
              <a:rPr lang="nl-NL" sz="2400" dirty="0" smtClean="0"/>
              <a:t>Vragen om informatie: </a:t>
            </a:r>
            <a:r>
              <a:rPr lang="nl-NL" sz="2400" i="1" dirty="0"/>
              <a:t>Regent het vaker in Nederland dan in Suriname? </a:t>
            </a:r>
            <a:r>
              <a:rPr lang="nl-NL" sz="2400" dirty="0" smtClean="0">
                <a:sym typeface="Wingdings"/>
              </a:rPr>
              <a:t> Waar zouden we daar meer over kunnen vinden? Zoek maar op!</a:t>
            </a:r>
            <a:endParaRPr lang="nl-NL" sz="2400" dirty="0" smtClean="0"/>
          </a:p>
          <a:p>
            <a:pPr marL="179388" indent="-179388">
              <a:lnSpc>
                <a:spcPct val="80000"/>
              </a:lnSpc>
              <a:buFont typeface="Arial"/>
              <a:buChar char="•"/>
            </a:pPr>
            <a:r>
              <a:rPr lang="nl-NL" sz="2400" dirty="0" smtClean="0"/>
              <a:t>Complexe vragen: </a:t>
            </a:r>
            <a:r>
              <a:rPr lang="nl-NL" sz="2400" i="1" dirty="0"/>
              <a:t>Waarom zijn sommige stenen plat en glad? </a:t>
            </a:r>
            <a:r>
              <a:rPr lang="nl-NL" sz="2400" dirty="0" smtClean="0">
                <a:sym typeface="Wingdings"/>
              </a:rPr>
              <a:t> wie heeft ze wel eens gevonden? Waar?</a:t>
            </a:r>
            <a:endParaRPr lang="nl-NL" sz="2400" dirty="0" smtClean="0"/>
          </a:p>
          <a:p>
            <a:pPr marL="179388" indent="-179388">
              <a:lnSpc>
                <a:spcPct val="80000"/>
              </a:lnSpc>
              <a:buFont typeface="Arial"/>
              <a:buChar char="•"/>
            </a:pPr>
            <a:r>
              <a:rPr lang="nl-NL" sz="2400" dirty="0" smtClean="0"/>
              <a:t>Filosofische vragen: </a:t>
            </a:r>
            <a:r>
              <a:rPr lang="nl-NL" sz="2400" i="1" dirty="0"/>
              <a:t>Waarom zijn rotsen hard?</a:t>
            </a:r>
            <a:r>
              <a:rPr lang="nl-NL" sz="2400" dirty="0" smtClean="0"/>
              <a:t> </a:t>
            </a:r>
            <a:r>
              <a:rPr lang="nl-NL" sz="2400" dirty="0" smtClean="0">
                <a:sym typeface="Wingdings"/>
              </a:rPr>
              <a:t> zijn alle rotsen hard? Hoe weet je welk rots harder is?</a:t>
            </a:r>
            <a:endParaRPr lang="nl-NL" sz="2400" dirty="0" smtClean="0"/>
          </a:p>
          <a:p>
            <a:pPr marL="179388" indent="-179388">
              <a:lnSpc>
                <a:spcPct val="80000"/>
              </a:lnSpc>
              <a:buFont typeface="Arial"/>
              <a:buChar char="•"/>
            </a:pPr>
            <a:r>
              <a:rPr lang="nl-NL" sz="2400" dirty="0" smtClean="0"/>
              <a:t>Onderzoekbare vragen: </a:t>
            </a:r>
            <a:r>
              <a:rPr lang="nl-NL" sz="2400" i="1" dirty="0"/>
              <a:t>Waarom stuiteren sommige ballen hoger? </a:t>
            </a:r>
            <a:r>
              <a:rPr lang="nl-NL" sz="2400" dirty="0" smtClean="0">
                <a:sym typeface="Wingdings"/>
              </a:rPr>
              <a:t> Hoe hoog stuiteren de verschillende ballen als je je van een meter loslaat?</a:t>
            </a:r>
            <a:endParaRPr lang="nl-NL" sz="2400" dirty="0"/>
          </a:p>
        </p:txBody>
      </p:sp>
      <p:sp>
        <p:nvSpPr>
          <p:cNvPr id="4" name="Slide Number Placeholder 3"/>
          <p:cNvSpPr>
            <a:spLocks noGrp="1"/>
          </p:cNvSpPr>
          <p:nvPr>
            <p:ph type="sldNum" sz="quarter" idx="10"/>
          </p:nvPr>
        </p:nvSpPr>
        <p:spPr/>
        <p:txBody>
          <a:bodyPr/>
          <a:lstStyle/>
          <a:p>
            <a:pPr>
              <a:defRPr/>
            </a:pPr>
            <a:fld id="{33646B52-C5B9-4701-86EA-9E9F25920D5D}" type="slidenum">
              <a:rPr lang="nl-NL" smtClean="0"/>
              <a:pPr>
                <a:defRPr/>
              </a:pPr>
              <a:t>15</a:t>
            </a:fld>
            <a:endParaRPr lang="nl-NL" dirty="0"/>
          </a:p>
        </p:txBody>
      </p:sp>
      <p:sp>
        <p:nvSpPr>
          <p:cNvPr id="5" name="TextBox 4"/>
          <p:cNvSpPr txBox="1"/>
          <p:nvPr/>
        </p:nvSpPr>
        <p:spPr>
          <a:xfrm>
            <a:off x="6397828" y="4578682"/>
            <a:ext cx="2490623" cy="369332"/>
          </a:xfrm>
          <a:prstGeom prst="rect">
            <a:avLst/>
          </a:prstGeom>
          <a:noFill/>
        </p:spPr>
        <p:txBody>
          <a:bodyPr wrap="none" rtlCol="0">
            <a:spAutoFit/>
          </a:bodyPr>
          <a:lstStyle/>
          <a:p>
            <a:r>
              <a:rPr lang="nl-NL" dirty="0" smtClean="0"/>
              <a:t>(</a:t>
            </a:r>
            <a:r>
              <a:rPr lang="nl-NL" dirty="0" err="1" smtClean="0"/>
              <a:t>Harlen</a:t>
            </a:r>
            <a:r>
              <a:rPr lang="nl-NL" dirty="0" smtClean="0"/>
              <a:t>, W. 2006, 60-70)</a:t>
            </a:r>
            <a:endParaRPr lang="nl-NL" dirty="0"/>
          </a:p>
        </p:txBody>
      </p:sp>
    </p:spTree>
    <p:extLst>
      <p:ext uri="{BB962C8B-B14F-4D97-AF65-F5344CB8AC3E}">
        <p14:creationId xmlns:p14="http://schemas.microsoft.com/office/powerpoint/2010/main" val="283147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par>
                          <p:cTn id="43" fill="hold">
                            <p:stCondLst>
                              <p:cond delay="1000"/>
                            </p:stCondLst>
                            <p:childTnLst>
                              <p:par>
                                <p:cTn id="44" presetID="37" presetClass="entr" presetSubtype="0" fill="hold" grpId="0" nodeType="afterEffect">
                                  <p:stCondLst>
                                    <p:cond delay="300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900" decel="100000" fill="hold"/>
                                        <p:tgtEl>
                                          <p:spTgt spid="5"/>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800" y="-20538"/>
            <a:ext cx="7830000" cy="688500"/>
          </a:xfrm>
        </p:spPr>
        <p:txBody>
          <a:bodyPr/>
          <a:lstStyle/>
          <a:p>
            <a:pPr algn="r"/>
            <a:r>
              <a:rPr lang="nl-NL" dirty="0" smtClean="0"/>
              <a:t>Vragen van de leerkracht</a:t>
            </a:r>
            <a:endParaRPr lang="nl-NL" dirty="0"/>
          </a:p>
        </p:txBody>
      </p:sp>
      <p:sp>
        <p:nvSpPr>
          <p:cNvPr id="3" name="Content Placeholder 2"/>
          <p:cNvSpPr>
            <a:spLocks noGrp="1"/>
          </p:cNvSpPr>
          <p:nvPr>
            <p:ph idx="1"/>
          </p:nvPr>
        </p:nvSpPr>
        <p:spPr>
          <a:xfrm>
            <a:off x="395536" y="837305"/>
            <a:ext cx="8352928" cy="3750669"/>
          </a:xfrm>
        </p:spPr>
        <p:txBody>
          <a:bodyPr/>
          <a:lstStyle/>
          <a:p>
            <a:r>
              <a:rPr lang="nl-NL" sz="2400" dirty="0" smtClean="0">
                <a:solidFill>
                  <a:srgbClr val="E40613"/>
                </a:solidFill>
              </a:rPr>
              <a:t>Vorm: </a:t>
            </a:r>
            <a:r>
              <a:rPr lang="nl-NL" sz="2400" dirty="0" smtClean="0"/>
              <a:t>Open – gesloten; gericht op persoon (Wat denk jij...) – op het onderwerp (Waar bestaat ...uit?)</a:t>
            </a:r>
          </a:p>
          <a:p>
            <a:r>
              <a:rPr lang="nl-NL" sz="2400" dirty="0" smtClean="0">
                <a:solidFill>
                  <a:srgbClr val="E40613"/>
                </a:solidFill>
              </a:rPr>
              <a:t>Timing: </a:t>
            </a:r>
            <a:r>
              <a:rPr lang="nl-NL" sz="2400" dirty="0" smtClean="0"/>
              <a:t>Wanneer; hoe snel; </a:t>
            </a:r>
            <a:r>
              <a:rPr lang="nl-NL" sz="2400" dirty="0" err="1" smtClean="0"/>
              <a:t>denktijd</a:t>
            </a:r>
            <a:r>
              <a:rPr lang="nl-NL" sz="2400" dirty="0" smtClean="0"/>
              <a:t> (Geef </a:t>
            </a:r>
            <a:r>
              <a:rPr lang="nl-NL" sz="2400" dirty="0" err="1" smtClean="0"/>
              <a:t>denktijd</a:t>
            </a:r>
            <a:r>
              <a:rPr lang="nl-NL" sz="2400" dirty="0" smtClean="0"/>
              <a:t>; vermijd ‘vingers’; niet vragen herhalen, want wordt altijd makkelijker; eerst in groepjes); </a:t>
            </a:r>
            <a:r>
              <a:rPr lang="nl-NL" sz="2400" dirty="0" err="1" smtClean="0"/>
              <a:t>ca</a:t>
            </a:r>
            <a:r>
              <a:rPr lang="nl-NL" sz="2400" dirty="0" smtClean="0"/>
              <a:t> 2-300 vragen p.d.</a:t>
            </a:r>
          </a:p>
          <a:p>
            <a:r>
              <a:rPr lang="nl-NL" sz="2400" dirty="0" smtClean="0">
                <a:solidFill>
                  <a:srgbClr val="E40613"/>
                </a:solidFill>
              </a:rPr>
              <a:t>Inhoud: </a:t>
            </a:r>
            <a:r>
              <a:rPr lang="nl-NL" sz="2400" dirty="0" smtClean="0"/>
              <a:t>Volgorde (eerst: “Wat zie je hier gebeuren”, voor: “Hoe zou dat komen?”) en het liefst: “Hoe </a:t>
            </a:r>
            <a:r>
              <a:rPr lang="nl-NL" sz="2400" dirty="0" smtClean="0">
                <a:solidFill>
                  <a:srgbClr val="E40613"/>
                </a:solidFill>
              </a:rPr>
              <a:t>denk jij </a:t>
            </a:r>
            <a:r>
              <a:rPr lang="nl-NL" sz="2400" dirty="0" smtClean="0"/>
              <a:t>dat dat komen zou?”</a:t>
            </a:r>
          </a:p>
          <a:p>
            <a:r>
              <a:rPr lang="nl-NL" sz="2400" dirty="0" smtClean="0">
                <a:solidFill>
                  <a:srgbClr val="E40613"/>
                </a:solidFill>
              </a:rPr>
              <a:t>Interessant: </a:t>
            </a:r>
            <a:r>
              <a:rPr lang="nl-NL" sz="2400" dirty="0" err="1" smtClean="0"/>
              <a:t>Think</a:t>
            </a:r>
            <a:r>
              <a:rPr lang="nl-NL" sz="2400" dirty="0" smtClean="0"/>
              <a:t>-aloud </a:t>
            </a:r>
            <a:r>
              <a:rPr lang="nl-NL" sz="2400" dirty="0" err="1" smtClean="0"/>
              <a:t>questions</a:t>
            </a:r>
            <a:r>
              <a:rPr lang="nl-NL" sz="2400" dirty="0" smtClean="0"/>
              <a:t>: “Vertel eens wat je denkt?”; No-risk-</a:t>
            </a:r>
            <a:r>
              <a:rPr lang="nl-NL" sz="2400" dirty="0" err="1" smtClean="0"/>
              <a:t>questions</a:t>
            </a:r>
            <a:r>
              <a:rPr lang="nl-NL" sz="2400" dirty="0" smtClean="0"/>
              <a:t>: “Wat weet je over ‘lucht’?”</a:t>
            </a:r>
          </a:p>
          <a:p>
            <a:endParaRPr lang="nl-NL" sz="2400" dirty="0"/>
          </a:p>
        </p:txBody>
      </p:sp>
      <p:sp>
        <p:nvSpPr>
          <p:cNvPr id="4" name="Slide Number Placeholder 3"/>
          <p:cNvSpPr>
            <a:spLocks noGrp="1"/>
          </p:cNvSpPr>
          <p:nvPr>
            <p:ph type="sldNum" sz="quarter" idx="10"/>
          </p:nvPr>
        </p:nvSpPr>
        <p:spPr/>
        <p:txBody>
          <a:bodyPr/>
          <a:lstStyle/>
          <a:p>
            <a:pPr>
              <a:defRPr/>
            </a:pPr>
            <a:fld id="{33646B52-C5B9-4701-86EA-9E9F25920D5D}" type="slidenum">
              <a:rPr lang="nl-NL" smtClean="0"/>
              <a:pPr>
                <a:defRPr/>
              </a:pPr>
              <a:t>16</a:t>
            </a:fld>
            <a:endParaRPr lang="nl-NL" dirty="0"/>
          </a:p>
        </p:txBody>
      </p:sp>
      <p:sp>
        <p:nvSpPr>
          <p:cNvPr id="5" name="TextBox 4"/>
          <p:cNvSpPr txBox="1"/>
          <p:nvPr/>
        </p:nvSpPr>
        <p:spPr>
          <a:xfrm>
            <a:off x="6397828" y="4515966"/>
            <a:ext cx="2490623" cy="369332"/>
          </a:xfrm>
          <a:prstGeom prst="rect">
            <a:avLst/>
          </a:prstGeom>
          <a:noFill/>
        </p:spPr>
        <p:txBody>
          <a:bodyPr wrap="none" rtlCol="0">
            <a:spAutoFit/>
          </a:bodyPr>
          <a:lstStyle/>
          <a:p>
            <a:r>
              <a:rPr lang="nl-NL" dirty="0" smtClean="0"/>
              <a:t>(</a:t>
            </a:r>
            <a:r>
              <a:rPr lang="nl-NL" dirty="0" err="1" smtClean="0"/>
              <a:t>Harlen</a:t>
            </a:r>
            <a:r>
              <a:rPr lang="nl-NL" dirty="0" smtClean="0"/>
              <a:t>, W. 2006, 60-70)</a:t>
            </a:r>
            <a:endParaRPr lang="nl-NL" dirty="0"/>
          </a:p>
        </p:txBody>
      </p:sp>
      <p:sp>
        <p:nvSpPr>
          <p:cNvPr id="6" name="TextBox 5"/>
          <p:cNvSpPr txBox="1"/>
          <p:nvPr/>
        </p:nvSpPr>
        <p:spPr>
          <a:xfrm>
            <a:off x="6732240" y="4803998"/>
            <a:ext cx="1792490" cy="369332"/>
          </a:xfrm>
          <a:prstGeom prst="rect">
            <a:avLst/>
          </a:prstGeom>
          <a:noFill/>
        </p:spPr>
        <p:txBody>
          <a:bodyPr wrap="none" rtlCol="0">
            <a:spAutoFit/>
          </a:bodyPr>
          <a:lstStyle/>
          <a:p>
            <a:r>
              <a:rPr lang="nl-NL" dirty="0" smtClean="0"/>
              <a:t>(Martin, D, 2012)</a:t>
            </a:r>
            <a:endParaRPr lang="nl-NL" dirty="0"/>
          </a:p>
        </p:txBody>
      </p:sp>
    </p:spTree>
    <p:extLst>
      <p:ext uri="{BB962C8B-B14F-4D97-AF65-F5344CB8AC3E}">
        <p14:creationId xmlns:p14="http://schemas.microsoft.com/office/powerpoint/2010/main" val="248716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1000"/>
                                        <p:tgtEl>
                                          <p:spTgt spid="3">
                                            <p:txEl>
                                              <p:pRg st="3" end="3"/>
                                            </p:txEl>
                                          </p:spTgt>
                                        </p:tgtEl>
                                      </p:cBhvr>
                                    </p:animEffect>
                                    <p:anim calcmode="lin" valueType="num">
                                      <p:cBhvr>
                                        <p:cTn id="4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par>
                          <p:cTn id="43" fill="hold">
                            <p:stCondLst>
                              <p:cond delay="1000"/>
                            </p:stCondLst>
                            <p:childTnLst>
                              <p:par>
                                <p:cTn id="44" presetID="37" presetClass="entr" presetSubtype="0" fill="hold" grpId="0" nodeType="afterEffect">
                                  <p:stCondLst>
                                    <p:cond delay="300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900" decel="100000" fill="hold"/>
                                        <p:tgtEl>
                                          <p:spTgt spid="5"/>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anim calcmode="lin" valueType="num">
                                      <p:cBhvr>
                                        <p:cTn id="53" dur="1000" fill="hold"/>
                                        <p:tgtEl>
                                          <p:spTgt spid="6"/>
                                        </p:tgtEl>
                                        <p:attrNameLst>
                                          <p:attrName>ppt_x</p:attrName>
                                        </p:attrNameLst>
                                      </p:cBhvr>
                                      <p:tavLst>
                                        <p:tav tm="0">
                                          <p:val>
                                            <p:strVal val="#ppt_x"/>
                                          </p:val>
                                        </p:tav>
                                        <p:tav tm="100000">
                                          <p:val>
                                            <p:strVal val="#ppt_x"/>
                                          </p:val>
                                        </p:tav>
                                      </p:tavLst>
                                    </p:anim>
                                    <p:anim calcmode="lin" valueType="num">
                                      <p:cBhvr>
                                        <p:cTn id="54" dur="900" decel="100000" fill="hold"/>
                                        <p:tgtEl>
                                          <p:spTgt spid="6"/>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464" y="51470"/>
            <a:ext cx="7830000" cy="688500"/>
          </a:xfrm>
        </p:spPr>
        <p:txBody>
          <a:bodyPr/>
          <a:lstStyle/>
          <a:p>
            <a:pPr algn="r"/>
            <a:r>
              <a:rPr lang="nl-NL" dirty="0" smtClean="0"/>
              <a:t>Doelen bij leerkrachtvragen?</a:t>
            </a:r>
            <a:endParaRPr lang="nl-NL"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7913905"/>
              </p:ext>
            </p:extLst>
          </p:nvPr>
        </p:nvGraphicFramePr>
        <p:xfrm>
          <a:off x="467544" y="771550"/>
          <a:ext cx="8424936" cy="4216400"/>
        </p:xfrm>
        <a:graphic>
          <a:graphicData uri="http://schemas.openxmlformats.org/drawingml/2006/table">
            <a:tbl>
              <a:tblPr firstRow="1" bandRow="1">
                <a:tableStyleId>{5C22544A-7EE6-4342-B048-85BDC9FD1C3A}</a:tableStyleId>
              </a:tblPr>
              <a:tblGrid>
                <a:gridCol w="2509538"/>
                <a:gridCol w="5915398"/>
              </a:tblGrid>
              <a:tr h="370840">
                <a:tc>
                  <a:txBody>
                    <a:bodyPr/>
                    <a:lstStyle/>
                    <a:p>
                      <a:r>
                        <a:rPr lang="nl-NL" dirty="0" smtClean="0"/>
                        <a:t>Doel</a:t>
                      </a:r>
                      <a:endParaRPr lang="nl-NL" dirty="0"/>
                    </a:p>
                  </a:txBody>
                  <a:tcPr/>
                </a:tc>
                <a:tc>
                  <a:txBody>
                    <a:bodyPr/>
                    <a:lstStyle/>
                    <a:p>
                      <a:r>
                        <a:rPr lang="nl-NL" dirty="0" smtClean="0"/>
                        <a:t>Voorbeeld</a:t>
                      </a:r>
                      <a:endParaRPr lang="nl-NL" dirty="0"/>
                    </a:p>
                  </a:txBody>
                  <a:tcPr/>
                </a:tc>
              </a:tr>
              <a:tr h="370840">
                <a:tc>
                  <a:txBody>
                    <a:bodyPr/>
                    <a:lstStyle/>
                    <a:p>
                      <a:r>
                        <a:rPr lang="nl-NL" dirty="0" smtClean="0"/>
                        <a:t>Concept </a:t>
                      </a:r>
                      <a:r>
                        <a:rPr lang="nl-NL" dirty="0" err="1" smtClean="0"/>
                        <a:t>lln</a:t>
                      </a:r>
                      <a:r>
                        <a:rPr lang="nl-NL" baseline="0" dirty="0" smtClean="0"/>
                        <a:t> achterhalen</a:t>
                      </a:r>
                      <a:endParaRPr lang="nl-NL" dirty="0"/>
                    </a:p>
                  </a:txBody>
                  <a:tcPr/>
                </a:tc>
                <a:tc>
                  <a:txBody>
                    <a:bodyPr/>
                    <a:lstStyle/>
                    <a:p>
                      <a:r>
                        <a:rPr lang="nl-NL" dirty="0" smtClean="0"/>
                        <a:t>Wat denk jij dat een schaduw veroorzaakt?</a:t>
                      </a:r>
                      <a:endParaRPr lang="nl-NL" dirty="0"/>
                    </a:p>
                  </a:txBody>
                  <a:tcPr/>
                </a:tc>
              </a:tr>
              <a:tr h="370840">
                <a:tc>
                  <a:txBody>
                    <a:bodyPr/>
                    <a:lstStyle/>
                    <a:p>
                      <a:r>
                        <a:rPr lang="nl-NL" dirty="0" smtClean="0"/>
                        <a:t>Concept </a:t>
                      </a:r>
                      <a:r>
                        <a:rPr lang="nl-NL" dirty="0" err="1" smtClean="0"/>
                        <a:t>lln</a:t>
                      </a:r>
                      <a:r>
                        <a:rPr lang="nl-NL" dirty="0" smtClean="0"/>
                        <a:t> ontwikkelen</a:t>
                      </a:r>
                    </a:p>
                  </a:txBody>
                  <a:tcPr/>
                </a:tc>
                <a:tc>
                  <a:txBody>
                    <a:bodyPr/>
                    <a:lstStyle/>
                    <a:p>
                      <a:r>
                        <a:rPr lang="nl-NL" dirty="0" smtClean="0"/>
                        <a:t>Hoe zou jouw idee verklaren</a:t>
                      </a:r>
                      <a:r>
                        <a:rPr lang="nl-NL" baseline="0" dirty="0" smtClean="0"/>
                        <a:t> dat de kleur van een schaduw voor alle voorwerpen hetzelfde is?</a:t>
                      </a:r>
                      <a:endParaRPr lang="nl-NL" dirty="0"/>
                    </a:p>
                  </a:txBody>
                  <a:tcPr/>
                </a:tc>
              </a:tr>
              <a:tr h="370840">
                <a:tc>
                  <a:txBody>
                    <a:bodyPr/>
                    <a:lstStyle/>
                    <a:p>
                      <a:r>
                        <a:rPr lang="nl-NL" dirty="0" smtClean="0"/>
                        <a:t>Vaardigheden </a:t>
                      </a:r>
                      <a:r>
                        <a:rPr lang="nl-NL" dirty="0" err="1" smtClean="0"/>
                        <a:t>lln</a:t>
                      </a:r>
                      <a:r>
                        <a:rPr lang="nl-NL" dirty="0" smtClean="0"/>
                        <a:t> achterhalen</a:t>
                      </a:r>
                      <a:endParaRPr lang="nl-NL" dirty="0"/>
                    </a:p>
                  </a:txBody>
                  <a:tcPr/>
                </a:tc>
                <a:tc>
                  <a:txBody>
                    <a:bodyPr/>
                    <a:lstStyle/>
                    <a:p>
                      <a:r>
                        <a:rPr lang="nl-NL" dirty="0" smtClean="0"/>
                        <a:t>Wat zou je kunnen doen om uit te</a:t>
                      </a:r>
                      <a:r>
                        <a:rPr lang="nl-NL" baseline="0" dirty="0" smtClean="0"/>
                        <a:t> zoeken wat de grootte van de schaduw veroorzaakt? (bv onderzoeken)</a:t>
                      </a:r>
                      <a:endParaRPr lang="nl-NL" dirty="0"/>
                    </a:p>
                  </a:txBody>
                  <a:tcPr/>
                </a:tc>
              </a:tr>
              <a:tr h="370840">
                <a:tc>
                  <a:txBody>
                    <a:bodyPr/>
                    <a:lstStyle/>
                    <a:p>
                      <a:r>
                        <a:rPr lang="nl-NL" dirty="0" smtClean="0"/>
                        <a:t>Vaardigheden </a:t>
                      </a:r>
                      <a:r>
                        <a:rPr lang="nl-NL" dirty="0" err="1" smtClean="0"/>
                        <a:t>lln</a:t>
                      </a:r>
                      <a:r>
                        <a:rPr lang="nl-NL" dirty="0" smtClean="0"/>
                        <a:t> ontwikkelen</a:t>
                      </a:r>
                    </a:p>
                  </a:txBody>
                  <a:tcPr/>
                </a:tc>
                <a:tc>
                  <a:txBody>
                    <a:bodyPr/>
                    <a:lstStyle/>
                    <a:p>
                      <a:r>
                        <a:rPr lang="nl-NL" dirty="0" smtClean="0"/>
                        <a:t>Als de schaduw groter wordt als je de lamp de ene kant op beweegt, wat verwacht je dan als de lamp de andere kant op gaat? (bv voorspellen)</a:t>
                      </a:r>
                      <a:endParaRPr lang="nl-NL" dirty="0"/>
                    </a:p>
                  </a:txBody>
                  <a:tcPr/>
                </a:tc>
              </a:tr>
              <a:tr h="370840">
                <a:tc>
                  <a:txBody>
                    <a:bodyPr/>
                    <a:lstStyle/>
                    <a:p>
                      <a:r>
                        <a:rPr lang="nl-NL" dirty="0" smtClean="0"/>
                        <a:t>Stimuleren</a:t>
                      </a:r>
                      <a:r>
                        <a:rPr lang="nl-NL" baseline="0" dirty="0" smtClean="0"/>
                        <a:t> interactie en samenwerking</a:t>
                      </a:r>
                      <a:endParaRPr lang="nl-NL" dirty="0"/>
                    </a:p>
                  </a:txBody>
                  <a:tcPr/>
                </a:tc>
                <a:tc>
                  <a:txBody>
                    <a:bodyPr/>
                    <a:lstStyle/>
                    <a:p>
                      <a:r>
                        <a:rPr lang="nl-NL" dirty="0" smtClean="0"/>
                        <a:t>Welke</a:t>
                      </a:r>
                      <a:r>
                        <a:rPr lang="nl-NL" baseline="0" dirty="0" smtClean="0"/>
                        <a:t> verschillende verklaringen hebben jullie binnen je groepje bedacht?</a:t>
                      </a:r>
                      <a:endParaRPr lang="nl-NL" dirty="0"/>
                    </a:p>
                  </a:txBody>
                  <a:tcPr/>
                </a:tc>
              </a:tr>
              <a:tr h="370840">
                <a:tc>
                  <a:txBody>
                    <a:bodyPr/>
                    <a:lstStyle/>
                    <a:p>
                      <a:r>
                        <a:rPr lang="nl-NL" dirty="0" smtClean="0"/>
                        <a:t>Stimuleren reflectie (metacognitie)</a:t>
                      </a:r>
                      <a:endParaRPr lang="nl-NL" dirty="0"/>
                    </a:p>
                  </a:txBody>
                  <a:tcPr/>
                </a:tc>
                <a:tc>
                  <a:txBody>
                    <a:bodyPr/>
                    <a:lstStyle/>
                    <a:p>
                      <a:r>
                        <a:rPr lang="nl-NL" dirty="0" smtClean="0"/>
                        <a:t>Wat heb je nu gevonden dat je nog niet eerder geleerd had? </a:t>
                      </a:r>
                      <a:endParaRPr lang="nl-NL" dirty="0"/>
                    </a:p>
                  </a:txBody>
                  <a:tcPr/>
                </a:tc>
              </a:tr>
            </a:tbl>
          </a:graphicData>
        </a:graphic>
      </p:graphicFrame>
      <p:sp>
        <p:nvSpPr>
          <p:cNvPr id="4" name="Slide Number Placeholder 3"/>
          <p:cNvSpPr>
            <a:spLocks noGrp="1"/>
          </p:cNvSpPr>
          <p:nvPr>
            <p:ph type="sldNum" sz="quarter" idx="10"/>
          </p:nvPr>
        </p:nvSpPr>
        <p:spPr/>
        <p:txBody>
          <a:bodyPr/>
          <a:lstStyle/>
          <a:p>
            <a:pPr>
              <a:defRPr/>
            </a:pPr>
            <a:fld id="{33646B52-C5B9-4701-86EA-9E9F25920D5D}" type="slidenum">
              <a:rPr lang="nl-NL" smtClean="0"/>
              <a:pPr>
                <a:defRPr/>
              </a:pPr>
              <a:t>17</a:t>
            </a:fld>
            <a:endParaRPr lang="nl-NL" dirty="0"/>
          </a:p>
        </p:txBody>
      </p:sp>
      <p:sp>
        <p:nvSpPr>
          <p:cNvPr id="6" name="TextBox 5"/>
          <p:cNvSpPr txBox="1"/>
          <p:nvPr/>
        </p:nvSpPr>
        <p:spPr>
          <a:xfrm>
            <a:off x="6473865" y="4803998"/>
            <a:ext cx="2490623" cy="369332"/>
          </a:xfrm>
          <a:prstGeom prst="rect">
            <a:avLst/>
          </a:prstGeom>
          <a:noFill/>
        </p:spPr>
        <p:txBody>
          <a:bodyPr wrap="none" rtlCol="0">
            <a:spAutoFit/>
          </a:bodyPr>
          <a:lstStyle/>
          <a:p>
            <a:r>
              <a:rPr lang="nl-NL" dirty="0" smtClean="0"/>
              <a:t>(</a:t>
            </a:r>
            <a:r>
              <a:rPr lang="nl-NL" dirty="0" err="1" smtClean="0"/>
              <a:t>Harlen</a:t>
            </a:r>
            <a:r>
              <a:rPr lang="nl-NL" dirty="0" smtClean="0"/>
              <a:t>, W. 2006, 60-70)</a:t>
            </a:r>
            <a:endParaRPr lang="nl-NL" dirty="0"/>
          </a:p>
        </p:txBody>
      </p:sp>
    </p:spTree>
    <p:extLst>
      <p:ext uri="{BB962C8B-B14F-4D97-AF65-F5344CB8AC3E}">
        <p14:creationId xmlns:p14="http://schemas.microsoft.com/office/powerpoint/2010/main" val="287932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900" decel="100000" fill="hold"/>
                                        <p:tgtEl>
                                          <p:spTgt spid="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9" fill="hold">
                            <p:stCondLst>
                              <p:cond delay="1000"/>
                            </p:stCondLst>
                            <p:childTnLst>
                              <p:par>
                                <p:cTn id="20" presetID="37" presetClass="entr" presetSubtype="0" fill="hold" grpId="0" nodeType="afterEffect">
                                  <p:stCondLst>
                                    <p:cond delay="30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900" decel="100000" fill="hold"/>
                                        <p:tgtEl>
                                          <p:spTgt spid="6"/>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1062480" y="123478"/>
            <a:ext cx="7830000" cy="688500"/>
          </a:xfrm>
        </p:spPr>
        <p:txBody>
          <a:bodyPr>
            <a:normAutofit fontScale="90000"/>
          </a:bodyPr>
          <a:lstStyle/>
          <a:p>
            <a:pPr algn="ctr"/>
            <a:r>
              <a:rPr lang="nl-NL" dirty="0" smtClean="0">
                <a:solidFill>
                  <a:srgbClr val="FF0000"/>
                </a:solidFill>
              </a:rPr>
              <a:t>Verwondering over gewone dingen…</a:t>
            </a:r>
          </a:p>
        </p:txBody>
      </p:sp>
      <p:pic>
        <p:nvPicPr>
          <p:cNvPr id="101382" name="Picture 6" descr="C:\Documents and Settings\egrootkoerka\Mijn documenten\Mijn afbeeldingen\bomen.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1923678"/>
            <a:ext cx="1468040" cy="1468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1383" name="Picture 7" descr="C:\Documents and Settings\egrootkoerka\Mijn documenten\Mijn afbeeldingen\stoplichten22.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9221" y="3686177"/>
            <a:ext cx="588169" cy="1207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1384" name="Picture 8" descr="C:\Documents and Settings\egrootkoerka\Mijn documenten\Mijn afbeeldingen\telefoon9.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15868" y="3821908"/>
            <a:ext cx="935831" cy="935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1385" name="Picture 9" descr="C:\Documents and Settings\egrootkoerka\Mijn documenten\Mijn afbeeldingen\vaatwasser3.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6176" y="987574"/>
            <a:ext cx="1035844"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1389" name="Picture 13" descr="C:\Documents and Settings\egrootkoerka\Mijn documenten\Mijn afbeeldingen\vrachtauto11.gif"/>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92456" y="3875487"/>
            <a:ext cx="1716881" cy="12680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1390" name="Picture 14" descr="C:\Documents and Settings\egrootkoerka\Mijn documenten\Mijn afbeeldingen\wc3.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92178" y="3706416"/>
            <a:ext cx="757238" cy="1051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1391" name="Picture 15" descr="C:\Documents and Settings\egrootkoerka\Mijn documenten\Mijn afbeeldingen\televisie9.gif"/>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03861" y="1383508"/>
            <a:ext cx="1345406" cy="98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1392" name="Picture 16" descr="C:\Documents and Settings\egrootkoerka\Mijn documenten\Mijn afbeeldingen\helikopters8.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3528" y="1131590"/>
            <a:ext cx="1071563" cy="5357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1393" name="Picture 17" descr="C:\Documents and Settings\egrootkoerka\Mijn documenten\Mijn afbeeldingen\bloemen16.gif"/>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39468" y="3602831"/>
            <a:ext cx="1458515" cy="1458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12"/>
          <a:stretch>
            <a:fillRect/>
          </a:stretch>
        </p:blipFill>
        <p:spPr>
          <a:xfrm>
            <a:off x="3419872" y="2566053"/>
            <a:ext cx="1739900" cy="1157825"/>
          </a:xfrm>
          <a:prstGeom prst="rect">
            <a:avLst/>
          </a:prstGeom>
        </p:spPr>
      </p:pic>
      <p:pic>
        <p:nvPicPr>
          <p:cNvPr id="3" name="Picture 2"/>
          <p:cNvPicPr>
            <a:picLocks noChangeAspect="1"/>
          </p:cNvPicPr>
          <p:nvPr/>
        </p:nvPicPr>
        <p:blipFill>
          <a:blip r:embed="rId13"/>
          <a:stretch>
            <a:fillRect/>
          </a:stretch>
        </p:blipFill>
        <p:spPr>
          <a:xfrm>
            <a:off x="7104193" y="2499742"/>
            <a:ext cx="2039807" cy="1255266"/>
          </a:xfrm>
          <a:prstGeom prst="rect">
            <a:avLst/>
          </a:prstGeom>
        </p:spPr>
      </p:pic>
      <p:pic>
        <p:nvPicPr>
          <p:cNvPr id="5" name="Picture 4"/>
          <p:cNvPicPr>
            <a:picLocks noChangeAspect="1"/>
          </p:cNvPicPr>
          <p:nvPr/>
        </p:nvPicPr>
        <p:blipFill>
          <a:blip r:embed="rId14"/>
          <a:stretch>
            <a:fillRect/>
          </a:stretch>
        </p:blipFill>
        <p:spPr>
          <a:xfrm>
            <a:off x="33619" y="2067694"/>
            <a:ext cx="1393709" cy="1860674"/>
          </a:xfrm>
          <a:prstGeom prst="rect">
            <a:avLst/>
          </a:prstGeom>
        </p:spPr>
      </p:pic>
      <p:pic>
        <p:nvPicPr>
          <p:cNvPr id="6" name="Picture 5"/>
          <p:cNvPicPr>
            <a:picLocks noChangeAspect="1"/>
          </p:cNvPicPr>
          <p:nvPr/>
        </p:nvPicPr>
        <p:blipFill>
          <a:blip r:embed="rId15"/>
          <a:stretch>
            <a:fillRect/>
          </a:stretch>
        </p:blipFill>
        <p:spPr>
          <a:xfrm>
            <a:off x="3998992" y="1189484"/>
            <a:ext cx="1653128" cy="1238250"/>
          </a:xfrm>
          <a:prstGeom prst="rect">
            <a:avLst/>
          </a:prstGeom>
        </p:spPr>
      </p:pic>
      <p:pic>
        <p:nvPicPr>
          <p:cNvPr id="8" name="Picture 7"/>
          <p:cNvPicPr>
            <a:picLocks noChangeAspect="1"/>
          </p:cNvPicPr>
          <p:nvPr/>
        </p:nvPicPr>
        <p:blipFill>
          <a:blip r:embed="rId16"/>
          <a:stretch>
            <a:fillRect/>
          </a:stretch>
        </p:blipFill>
        <p:spPr>
          <a:xfrm>
            <a:off x="1835696" y="2499742"/>
            <a:ext cx="1611072" cy="1250950"/>
          </a:xfrm>
          <a:prstGeom prst="rect">
            <a:avLst/>
          </a:prstGeom>
        </p:spPr>
      </p:pic>
      <p:pic>
        <p:nvPicPr>
          <p:cNvPr id="7" name="Picture 6"/>
          <p:cNvPicPr>
            <a:picLocks noChangeAspect="1"/>
          </p:cNvPicPr>
          <p:nvPr/>
        </p:nvPicPr>
        <p:blipFill>
          <a:blip r:embed="rId17"/>
          <a:stretch>
            <a:fillRect/>
          </a:stretch>
        </p:blipFill>
        <p:spPr>
          <a:xfrm>
            <a:off x="7308304" y="1131590"/>
            <a:ext cx="1752600" cy="1162050"/>
          </a:xfrm>
          <a:prstGeom prst="rect">
            <a:avLst/>
          </a:prstGeom>
        </p:spPr>
      </p:pic>
    </p:spTree>
    <p:extLst>
      <p:ext uri="{BB962C8B-B14F-4D97-AF65-F5344CB8AC3E}">
        <p14:creationId xmlns:p14="http://schemas.microsoft.com/office/powerpoint/2010/main" val="160276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900" decel="100000" fill="hold"/>
                                        <p:tgtEl>
                                          <p:spTgt spid="921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21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01382"/>
                                        </p:tgtEl>
                                        <p:attrNameLst>
                                          <p:attrName>style.visibility</p:attrName>
                                        </p:attrNameLst>
                                      </p:cBhvr>
                                      <p:to>
                                        <p:strVal val="visible"/>
                                      </p:to>
                                    </p:set>
                                    <p:animEffect transition="in" filter="fade">
                                      <p:cBhvr>
                                        <p:cTn id="15" dur="1000"/>
                                        <p:tgtEl>
                                          <p:spTgt spid="101382"/>
                                        </p:tgtEl>
                                      </p:cBhvr>
                                    </p:animEffect>
                                    <p:anim calcmode="lin" valueType="num">
                                      <p:cBhvr>
                                        <p:cTn id="16" dur="1000" fill="hold"/>
                                        <p:tgtEl>
                                          <p:spTgt spid="101382"/>
                                        </p:tgtEl>
                                        <p:attrNameLst>
                                          <p:attrName>ppt_x</p:attrName>
                                        </p:attrNameLst>
                                      </p:cBhvr>
                                      <p:tavLst>
                                        <p:tav tm="0">
                                          <p:val>
                                            <p:strVal val="#ppt_x"/>
                                          </p:val>
                                        </p:tav>
                                        <p:tav tm="100000">
                                          <p:val>
                                            <p:strVal val="#ppt_x"/>
                                          </p:val>
                                        </p:tav>
                                      </p:tavLst>
                                    </p:anim>
                                    <p:anim calcmode="lin" valueType="num">
                                      <p:cBhvr>
                                        <p:cTn id="17" dur="900" decel="100000" fill="hold"/>
                                        <p:tgtEl>
                                          <p:spTgt spid="10138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138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01383"/>
                                        </p:tgtEl>
                                        <p:attrNameLst>
                                          <p:attrName>style.visibility</p:attrName>
                                        </p:attrNameLst>
                                      </p:cBhvr>
                                      <p:to>
                                        <p:strVal val="visible"/>
                                      </p:to>
                                    </p:set>
                                    <p:animEffect transition="in" filter="fade">
                                      <p:cBhvr>
                                        <p:cTn id="21" dur="1000"/>
                                        <p:tgtEl>
                                          <p:spTgt spid="101383"/>
                                        </p:tgtEl>
                                      </p:cBhvr>
                                    </p:animEffect>
                                    <p:anim calcmode="lin" valueType="num">
                                      <p:cBhvr>
                                        <p:cTn id="22" dur="1000" fill="hold"/>
                                        <p:tgtEl>
                                          <p:spTgt spid="101383"/>
                                        </p:tgtEl>
                                        <p:attrNameLst>
                                          <p:attrName>ppt_x</p:attrName>
                                        </p:attrNameLst>
                                      </p:cBhvr>
                                      <p:tavLst>
                                        <p:tav tm="0">
                                          <p:val>
                                            <p:strVal val="#ppt_x"/>
                                          </p:val>
                                        </p:tav>
                                        <p:tav tm="100000">
                                          <p:val>
                                            <p:strVal val="#ppt_x"/>
                                          </p:val>
                                        </p:tav>
                                      </p:tavLst>
                                    </p:anim>
                                    <p:anim calcmode="lin" valueType="num">
                                      <p:cBhvr>
                                        <p:cTn id="23" dur="900" decel="100000" fill="hold"/>
                                        <p:tgtEl>
                                          <p:spTgt spid="101383"/>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01383"/>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01384"/>
                                        </p:tgtEl>
                                        <p:attrNameLst>
                                          <p:attrName>style.visibility</p:attrName>
                                        </p:attrNameLst>
                                      </p:cBhvr>
                                      <p:to>
                                        <p:strVal val="visible"/>
                                      </p:to>
                                    </p:set>
                                    <p:animEffect transition="in" filter="fade">
                                      <p:cBhvr>
                                        <p:cTn id="27" dur="1000"/>
                                        <p:tgtEl>
                                          <p:spTgt spid="101384"/>
                                        </p:tgtEl>
                                      </p:cBhvr>
                                    </p:animEffect>
                                    <p:anim calcmode="lin" valueType="num">
                                      <p:cBhvr>
                                        <p:cTn id="28" dur="1000" fill="hold"/>
                                        <p:tgtEl>
                                          <p:spTgt spid="101384"/>
                                        </p:tgtEl>
                                        <p:attrNameLst>
                                          <p:attrName>ppt_x</p:attrName>
                                        </p:attrNameLst>
                                      </p:cBhvr>
                                      <p:tavLst>
                                        <p:tav tm="0">
                                          <p:val>
                                            <p:strVal val="#ppt_x"/>
                                          </p:val>
                                        </p:tav>
                                        <p:tav tm="100000">
                                          <p:val>
                                            <p:strVal val="#ppt_x"/>
                                          </p:val>
                                        </p:tav>
                                      </p:tavLst>
                                    </p:anim>
                                    <p:anim calcmode="lin" valueType="num">
                                      <p:cBhvr>
                                        <p:cTn id="29" dur="900" decel="100000" fill="hold"/>
                                        <p:tgtEl>
                                          <p:spTgt spid="101384"/>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1384"/>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101385"/>
                                        </p:tgtEl>
                                        <p:attrNameLst>
                                          <p:attrName>style.visibility</p:attrName>
                                        </p:attrNameLst>
                                      </p:cBhvr>
                                      <p:to>
                                        <p:strVal val="visible"/>
                                      </p:to>
                                    </p:set>
                                    <p:animEffect transition="in" filter="fade">
                                      <p:cBhvr>
                                        <p:cTn id="33" dur="1000"/>
                                        <p:tgtEl>
                                          <p:spTgt spid="101385"/>
                                        </p:tgtEl>
                                      </p:cBhvr>
                                    </p:animEffect>
                                    <p:anim calcmode="lin" valueType="num">
                                      <p:cBhvr>
                                        <p:cTn id="34" dur="1000" fill="hold"/>
                                        <p:tgtEl>
                                          <p:spTgt spid="101385"/>
                                        </p:tgtEl>
                                        <p:attrNameLst>
                                          <p:attrName>ppt_x</p:attrName>
                                        </p:attrNameLst>
                                      </p:cBhvr>
                                      <p:tavLst>
                                        <p:tav tm="0">
                                          <p:val>
                                            <p:strVal val="#ppt_x"/>
                                          </p:val>
                                        </p:tav>
                                        <p:tav tm="100000">
                                          <p:val>
                                            <p:strVal val="#ppt_x"/>
                                          </p:val>
                                        </p:tav>
                                      </p:tavLst>
                                    </p:anim>
                                    <p:anim calcmode="lin" valueType="num">
                                      <p:cBhvr>
                                        <p:cTn id="35" dur="900" decel="100000" fill="hold"/>
                                        <p:tgtEl>
                                          <p:spTgt spid="101385"/>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1385"/>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101389"/>
                                        </p:tgtEl>
                                        <p:attrNameLst>
                                          <p:attrName>style.visibility</p:attrName>
                                        </p:attrNameLst>
                                      </p:cBhvr>
                                      <p:to>
                                        <p:strVal val="visible"/>
                                      </p:to>
                                    </p:set>
                                    <p:animEffect transition="in" filter="fade">
                                      <p:cBhvr>
                                        <p:cTn id="39" dur="1000"/>
                                        <p:tgtEl>
                                          <p:spTgt spid="101389"/>
                                        </p:tgtEl>
                                      </p:cBhvr>
                                    </p:animEffect>
                                    <p:anim calcmode="lin" valueType="num">
                                      <p:cBhvr>
                                        <p:cTn id="40" dur="1000" fill="hold"/>
                                        <p:tgtEl>
                                          <p:spTgt spid="101389"/>
                                        </p:tgtEl>
                                        <p:attrNameLst>
                                          <p:attrName>ppt_x</p:attrName>
                                        </p:attrNameLst>
                                      </p:cBhvr>
                                      <p:tavLst>
                                        <p:tav tm="0">
                                          <p:val>
                                            <p:strVal val="#ppt_x"/>
                                          </p:val>
                                        </p:tav>
                                        <p:tav tm="100000">
                                          <p:val>
                                            <p:strVal val="#ppt_x"/>
                                          </p:val>
                                        </p:tav>
                                      </p:tavLst>
                                    </p:anim>
                                    <p:anim calcmode="lin" valueType="num">
                                      <p:cBhvr>
                                        <p:cTn id="41" dur="900" decel="100000" fill="hold"/>
                                        <p:tgtEl>
                                          <p:spTgt spid="10138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01389"/>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101390"/>
                                        </p:tgtEl>
                                        <p:attrNameLst>
                                          <p:attrName>style.visibility</p:attrName>
                                        </p:attrNameLst>
                                      </p:cBhvr>
                                      <p:to>
                                        <p:strVal val="visible"/>
                                      </p:to>
                                    </p:set>
                                    <p:animEffect transition="in" filter="fade">
                                      <p:cBhvr>
                                        <p:cTn id="45" dur="1000"/>
                                        <p:tgtEl>
                                          <p:spTgt spid="101390"/>
                                        </p:tgtEl>
                                      </p:cBhvr>
                                    </p:animEffect>
                                    <p:anim calcmode="lin" valueType="num">
                                      <p:cBhvr>
                                        <p:cTn id="46" dur="1000" fill="hold"/>
                                        <p:tgtEl>
                                          <p:spTgt spid="101390"/>
                                        </p:tgtEl>
                                        <p:attrNameLst>
                                          <p:attrName>ppt_x</p:attrName>
                                        </p:attrNameLst>
                                      </p:cBhvr>
                                      <p:tavLst>
                                        <p:tav tm="0">
                                          <p:val>
                                            <p:strVal val="#ppt_x"/>
                                          </p:val>
                                        </p:tav>
                                        <p:tav tm="100000">
                                          <p:val>
                                            <p:strVal val="#ppt_x"/>
                                          </p:val>
                                        </p:tav>
                                      </p:tavLst>
                                    </p:anim>
                                    <p:anim calcmode="lin" valueType="num">
                                      <p:cBhvr>
                                        <p:cTn id="47" dur="900" decel="100000" fill="hold"/>
                                        <p:tgtEl>
                                          <p:spTgt spid="101390"/>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1390"/>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101391"/>
                                        </p:tgtEl>
                                        <p:attrNameLst>
                                          <p:attrName>style.visibility</p:attrName>
                                        </p:attrNameLst>
                                      </p:cBhvr>
                                      <p:to>
                                        <p:strVal val="visible"/>
                                      </p:to>
                                    </p:set>
                                    <p:animEffect transition="in" filter="fade">
                                      <p:cBhvr>
                                        <p:cTn id="51" dur="1000"/>
                                        <p:tgtEl>
                                          <p:spTgt spid="101391"/>
                                        </p:tgtEl>
                                      </p:cBhvr>
                                    </p:animEffect>
                                    <p:anim calcmode="lin" valueType="num">
                                      <p:cBhvr>
                                        <p:cTn id="52" dur="1000" fill="hold"/>
                                        <p:tgtEl>
                                          <p:spTgt spid="101391"/>
                                        </p:tgtEl>
                                        <p:attrNameLst>
                                          <p:attrName>ppt_x</p:attrName>
                                        </p:attrNameLst>
                                      </p:cBhvr>
                                      <p:tavLst>
                                        <p:tav tm="0">
                                          <p:val>
                                            <p:strVal val="#ppt_x"/>
                                          </p:val>
                                        </p:tav>
                                        <p:tav tm="100000">
                                          <p:val>
                                            <p:strVal val="#ppt_x"/>
                                          </p:val>
                                        </p:tav>
                                      </p:tavLst>
                                    </p:anim>
                                    <p:anim calcmode="lin" valueType="num">
                                      <p:cBhvr>
                                        <p:cTn id="53" dur="900" decel="100000" fill="hold"/>
                                        <p:tgtEl>
                                          <p:spTgt spid="10139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01391"/>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0"/>
                                  </p:stCondLst>
                                  <p:childTnLst>
                                    <p:set>
                                      <p:cBhvr>
                                        <p:cTn id="56" dur="1" fill="hold">
                                          <p:stCondLst>
                                            <p:cond delay="0"/>
                                          </p:stCondLst>
                                        </p:cTn>
                                        <p:tgtEl>
                                          <p:spTgt spid="101392"/>
                                        </p:tgtEl>
                                        <p:attrNameLst>
                                          <p:attrName>style.visibility</p:attrName>
                                        </p:attrNameLst>
                                      </p:cBhvr>
                                      <p:to>
                                        <p:strVal val="visible"/>
                                      </p:to>
                                    </p:set>
                                    <p:animEffect transition="in" filter="fade">
                                      <p:cBhvr>
                                        <p:cTn id="57" dur="1000"/>
                                        <p:tgtEl>
                                          <p:spTgt spid="101392"/>
                                        </p:tgtEl>
                                      </p:cBhvr>
                                    </p:animEffect>
                                    <p:anim calcmode="lin" valueType="num">
                                      <p:cBhvr>
                                        <p:cTn id="58" dur="1000" fill="hold"/>
                                        <p:tgtEl>
                                          <p:spTgt spid="101392"/>
                                        </p:tgtEl>
                                        <p:attrNameLst>
                                          <p:attrName>ppt_x</p:attrName>
                                        </p:attrNameLst>
                                      </p:cBhvr>
                                      <p:tavLst>
                                        <p:tav tm="0">
                                          <p:val>
                                            <p:strVal val="#ppt_x"/>
                                          </p:val>
                                        </p:tav>
                                        <p:tav tm="100000">
                                          <p:val>
                                            <p:strVal val="#ppt_x"/>
                                          </p:val>
                                        </p:tav>
                                      </p:tavLst>
                                    </p:anim>
                                    <p:anim calcmode="lin" valueType="num">
                                      <p:cBhvr>
                                        <p:cTn id="59" dur="900" decel="100000" fill="hold"/>
                                        <p:tgtEl>
                                          <p:spTgt spid="101392"/>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01392"/>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101393"/>
                                        </p:tgtEl>
                                        <p:attrNameLst>
                                          <p:attrName>style.visibility</p:attrName>
                                        </p:attrNameLst>
                                      </p:cBhvr>
                                      <p:to>
                                        <p:strVal val="visible"/>
                                      </p:to>
                                    </p:set>
                                    <p:animEffect transition="in" filter="fade">
                                      <p:cBhvr>
                                        <p:cTn id="63" dur="1000"/>
                                        <p:tgtEl>
                                          <p:spTgt spid="101393"/>
                                        </p:tgtEl>
                                      </p:cBhvr>
                                    </p:animEffect>
                                    <p:anim calcmode="lin" valueType="num">
                                      <p:cBhvr>
                                        <p:cTn id="64" dur="1000" fill="hold"/>
                                        <p:tgtEl>
                                          <p:spTgt spid="101393"/>
                                        </p:tgtEl>
                                        <p:attrNameLst>
                                          <p:attrName>ppt_x</p:attrName>
                                        </p:attrNameLst>
                                      </p:cBhvr>
                                      <p:tavLst>
                                        <p:tav tm="0">
                                          <p:val>
                                            <p:strVal val="#ppt_x"/>
                                          </p:val>
                                        </p:tav>
                                        <p:tav tm="100000">
                                          <p:val>
                                            <p:strVal val="#ppt_x"/>
                                          </p:val>
                                        </p:tav>
                                      </p:tavLst>
                                    </p:anim>
                                    <p:anim calcmode="lin" valueType="num">
                                      <p:cBhvr>
                                        <p:cTn id="65" dur="900" decel="100000" fill="hold"/>
                                        <p:tgtEl>
                                          <p:spTgt spid="101393"/>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01393"/>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fade">
                                      <p:cBhvr>
                                        <p:cTn id="69" dur="1000"/>
                                        <p:tgtEl>
                                          <p:spTgt spid="2"/>
                                        </p:tgtEl>
                                      </p:cBhvr>
                                    </p:animEffect>
                                    <p:anim calcmode="lin" valueType="num">
                                      <p:cBhvr>
                                        <p:cTn id="70" dur="1000" fill="hold"/>
                                        <p:tgtEl>
                                          <p:spTgt spid="2"/>
                                        </p:tgtEl>
                                        <p:attrNameLst>
                                          <p:attrName>ppt_x</p:attrName>
                                        </p:attrNameLst>
                                      </p:cBhvr>
                                      <p:tavLst>
                                        <p:tav tm="0">
                                          <p:val>
                                            <p:strVal val="#ppt_x"/>
                                          </p:val>
                                        </p:tav>
                                        <p:tav tm="100000">
                                          <p:val>
                                            <p:strVal val="#ppt_x"/>
                                          </p:val>
                                        </p:tav>
                                      </p:tavLst>
                                    </p:anim>
                                    <p:anim calcmode="lin" valueType="num">
                                      <p:cBhvr>
                                        <p:cTn id="71" dur="900" decel="100000" fill="hold"/>
                                        <p:tgtEl>
                                          <p:spTgt spid="2"/>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73" presetID="37" presetClass="entr" presetSubtype="0" fill="hold" nodeType="with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fade">
                                      <p:cBhvr>
                                        <p:cTn id="75" dur="1000"/>
                                        <p:tgtEl>
                                          <p:spTgt spid="3"/>
                                        </p:tgtEl>
                                      </p:cBhvr>
                                    </p:animEffect>
                                    <p:anim calcmode="lin" valueType="num">
                                      <p:cBhvr>
                                        <p:cTn id="76" dur="1000" fill="hold"/>
                                        <p:tgtEl>
                                          <p:spTgt spid="3"/>
                                        </p:tgtEl>
                                        <p:attrNameLst>
                                          <p:attrName>ppt_x</p:attrName>
                                        </p:attrNameLst>
                                      </p:cBhvr>
                                      <p:tavLst>
                                        <p:tav tm="0">
                                          <p:val>
                                            <p:strVal val="#ppt_x"/>
                                          </p:val>
                                        </p:tav>
                                        <p:tav tm="100000">
                                          <p:val>
                                            <p:strVal val="#ppt_x"/>
                                          </p:val>
                                        </p:tav>
                                      </p:tavLst>
                                    </p:anim>
                                    <p:anim calcmode="lin" valueType="num">
                                      <p:cBhvr>
                                        <p:cTn id="77" dur="900" decel="100000" fill="hold"/>
                                        <p:tgtEl>
                                          <p:spTgt spid="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79" presetID="37" presetClass="entr" presetSubtype="0" fill="hold" nodeType="with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fade">
                                      <p:cBhvr>
                                        <p:cTn id="81" dur="1000"/>
                                        <p:tgtEl>
                                          <p:spTgt spid="5"/>
                                        </p:tgtEl>
                                      </p:cBhvr>
                                    </p:animEffect>
                                    <p:anim calcmode="lin" valueType="num">
                                      <p:cBhvr>
                                        <p:cTn id="82" dur="1000" fill="hold"/>
                                        <p:tgtEl>
                                          <p:spTgt spid="5"/>
                                        </p:tgtEl>
                                        <p:attrNameLst>
                                          <p:attrName>ppt_x</p:attrName>
                                        </p:attrNameLst>
                                      </p:cBhvr>
                                      <p:tavLst>
                                        <p:tav tm="0">
                                          <p:val>
                                            <p:strVal val="#ppt_x"/>
                                          </p:val>
                                        </p:tav>
                                        <p:tav tm="100000">
                                          <p:val>
                                            <p:strVal val="#ppt_x"/>
                                          </p:val>
                                        </p:tav>
                                      </p:tavLst>
                                    </p:anim>
                                    <p:anim calcmode="lin" valueType="num">
                                      <p:cBhvr>
                                        <p:cTn id="83" dur="900" decel="100000" fill="hold"/>
                                        <p:tgtEl>
                                          <p:spTgt spid="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85" presetID="37" presetClass="entr" presetSubtype="0" fill="hold" nodeType="with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900" decel="100000" fill="hold"/>
                                        <p:tgtEl>
                                          <p:spTgt spid="6"/>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91" presetID="37" presetClass="entr" presetSubtype="0" fill="hold" nodeType="with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fade">
                                      <p:cBhvr>
                                        <p:cTn id="93" dur="1000"/>
                                        <p:tgtEl>
                                          <p:spTgt spid="8"/>
                                        </p:tgtEl>
                                      </p:cBhvr>
                                    </p:animEffect>
                                    <p:anim calcmode="lin" valueType="num">
                                      <p:cBhvr>
                                        <p:cTn id="94" dur="1000" fill="hold"/>
                                        <p:tgtEl>
                                          <p:spTgt spid="8"/>
                                        </p:tgtEl>
                                        <p:attrNameLst>
                                          <p:attrName>ppt_x</p:attrName>
                                        </p:attrNameLst>
                                      </p:cBhvr>
                                      <p:tavLst>
                                        <p:tav tm="0">
                                          <p:val>
                                            <p:strVal val="#ppt_x"/>
                                          </p:val>
                                        </p:tav>
                                        <p:tav tm="100000">
                                          <p:val>
                                            <p:strVal val="#ppt_x"/>
                                          </p:val>
                                        </p:tav>
                                      </p:tavLst>
                                    </p:anim>
                                    <p:anim calcmode="lin" valueType="num">
                                      <p:cBhvr>
                                        <p:cTn id="95" dur="900" decel="100000" fill="hold"/>
                                        <p:tgtEl>
                                          <p:spTgt spid="8"/>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97" presetID="37" presetClass="entr" presetSubtype="0" fill="hold" nodeType="withEffect">
                                  <p:stCondLst>
                                    <p:cond delay="0"/>
                                  </p:stCondLst>
                                  <p:childTnLst>
                                    <p:set>
                                      <p:cBhvr>
                                        <p:cTn id="98" dur="1" fill="hold">
                                          <p:stCondLst>
                                            <p:cond delay="0"/>
                                          </p:stCondLst>
                                        </p:cTn>
                                        <p:tgtEl>
                                          <p:spTgt spid="7"/>
                                        </p:tgtEl>
                                        <p:attrNameLst>
                                          <p:attrName>style.visibility</p:attrName>
                                        </p:attrNameLst>
                                      </p:cBhvr>
                                      <p:to>
                                        <p:strVal val="visible"/>
                                      </p:to>
                                    </p:set>
                                    <p:animEffect transition="in" filter="fade">
                                      <p:cBhvr>
                                        <p:cTn id="99" dur="1000"/>
                                        <p:tgtEl>
                                          <p:spTgt spid="7"/>
                                        </p:tgtEl>
                                      </p:cBhvr>
                                    </p:animEffect>
                                    <p:anim calcmode="lin" valueType="num">
                                      <p:cBhvr>
                                        <p:cTn id="100" dur="1000" fill="hold"/>
                                        <p:tgtEl>
                                          <p:spTgt spid="7"/>
                                        </p:tgtEl>
                                        <p:attrNameLst>
                                          <p:attrName>ppt_x</p:attrName>
                                        </p:attrNameLst>
                                      </p:cBhvr>
                                      <p:tavLst>
                                        <p:tav tm="0">
                                          <p:val>
                                            <p:strVal val="#ppt_x"/>
                                          </p:val>
                                        </p:tav>
                                        <p:tav tm="100000">
                                          <p:val>
                                            <p:strVal val="#ppt_x"/>
                                          </p:val>
                                        </p:tav>
                                      </p:tavLst>
                                    </p:anim>
                                    <p:anim calcmode="lin" valueType="num">
                                      <p:cBhvr>
                                        <p:cTn id="101" dur="900" decel="100000" fill="hold"/>
                                        <p:tgtEl>
                                          <p:spTgt spid="7"/>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1"/>
          <p:cNvSpPr>
            <a:spLocks noChangeArrowheads="1"/>
          </p:cNvSpPr>
          <p:nvPr/>
        </p:nvSpPr>
        <p:spPr bwMode="auto">
          <a:xfrm>
            <a:off x="3469484" y="1536978"/>
            <a:ext cx="18466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eaLnBrk="0" hangingPunct="0"/>
            <a:endParaRPr lang="nl-NL"/>
          </a:p>
        </p:txBody>
      </p:sp>
      <p:sp>
        <p:nvSpPr>
          <p:cNvPr id="2" name="Title 1"/>
          <p:cNvSpPr>
            <a:spLocks noGrp="1"/>
          </p:cNvSpPr>
          <p:nvPr>
            <p:ph type="title"/>
          </p:nvPr>
        </p:nvSpPr>
        <p:spPr/>
        <p:txBody>
          <a:bodyPr/>
          <a:lstStyle/>
          <a:p>
            <a:r>
              <a:rPr lang="nl-NL" sz="3200" dirty="0" smtClean="0"/>
              <a:t>Verwondering......</a:t>
            </a:r>
            <a:endParaRPr lang="nl-NL" sz="3200" dirty="0"/>
          </a:p>
        </p:txBody>
      </p:sp>
      <p:sp>
        <p:nvSpPr>
          <p:cNvPr id="4" name="Content Placeholder 3"/>
          <p:cNvSpPr>
            <a:spLocks noGrp="1"/>
          </p:cNvSpPr>
          <p:nvPr>
            <p:ph idx="1"/>
          </p:nvPr>
        </p:nvSpPr>
        <p:spPr>
          <a:xfrm>
            <a:off x="467544" y="1059582"/>
            <a:ext cx="3096344" cy="3534645"/>
          </a:xfrm>
        </p:spPr>
        <p:txBody>
          <a:bodyPr/>
          <a:lstStyle/>
          <a:p>
            <a:pPr marL="179388" indent="-179388">
              <a:buFont typeface="Arial"/>
              <a:buChar char="•"/>
            </a:pPr>
            <a:r>
              <a:rPr lang="nl-NL" sz="2400" dirty="0"/>
              <a:t>Onderzoeksvragen</a:t>
            </a:r>
          </a:p>
          <a:p>
            <a:pPr marL="179388" indent="-179388">
              <a:buFont typeface="Arial"/>
              <a:buChar char="•"/>
            </a:pPr>
            <a:r>
              <a:rPr lang="nl-NL" sz="2400" dirty="0" smtClean="0"/>
              <a:t>Vragenmuur</a:t>
            </a:r>
          </a:p>
          <a:p>
            <a:pPr marL="179388" indent="-179388">
              <a:buFont typeface="Arial"/>
              <a:buChar char="•"/>
            </a:pPr>
            <a:r>
              <a:rPr lang="nl-NL" sz="2400" dirty="0" smtClean="0"/>
              <a:t>Kringgesprek</a:t>
            </a:r>
          </a:p>
          <a:p>
            <a:pPr marL="179388" indent="-179388">
              <a:buFont typeface="Arial"/>
              <a:buChar char="•"/>
            </a:pPr>
            <a:r>
              <a:rPr lang="nl-NL" sz="2400" dirty="0" smtClean="0"/>
              <a:t>Spreekbeurt</a:t>
            </a:r>
          </a:p>
          <a:p>
            <a:pPr marL="179388" indent="-179388">
              <a:buFont typeface="Arial"/>
              <a:buChar char="•"/>
            </a:pPr>
            <a:r>
              <a:rPr lang="nl-NL" sz="2400" dirty="0" smtClean="0"/>
              <a:t>Werkstuk</a:t>
            </a:r>
          </a:p>
          <a:p>
            <a:pPr marL="179388" indent="-179388">
              <a:buFont typeface="Arial"/>
              <a:buChar char="•"/>
            </a:pPr>
            <a:r>
              <a:rPr lang="nl-NL" sz="2400" dirty="0" err="1" smtClean="0"/>
              <a:t>klassethema</a:t>
            </a:r>
            <a:endParaRPr lang="nl-NL" sz="2400" dirty="0" smtClean="0"/>
          </a:p>
          <a:p>
            <a:pPr marL="179388" indent="-179388">
              <a:buFont typeface="Arial"/>
              <a:buChar char="•"/>
            </a:pPr>
            <a:r>
              <a:rPr lang="nl-NL" sz="2400" dirty="0" smtClean="0"/>
              <a:t>Biologisch moment</a:t>
            </a:r>
          </a:p>
          <a:p>
            <a:pPr marL="179388" indent="-179388">
              <a:buFont typeface="Arial"/>
              <a:buChar char="•"/>
            </a:pPr>
            <a:r>
              <a:rPr lang="nl-NL" sz="2400" dirty="0" err="1" smtClean="0"/>
              <a:t>Klassemuseum</a:t>
            </a:r>
            <a:endParaRPr lang="nl-NL" sz="2400" dirty="0" smtClean="0"/>
          </a:p>
          <a:p>
            <a:pPr marL="179388" indent="-179388">
              <a:buFont typeface="Arial"/>
              <a:buChar char="•"/>
            </a:pPr>
            <a:r>
              <a:rPr lang="nl-NL" sz="2400" dirty="0" smtClean="0"/>
              <a:t>........</a:t>
            </a:r>
            <a:endParaRPr lang="nl-NL" sz="2400" dirty="0"/>
          </a:p>
        </p:txBody>
      </p:sp>
      <p:graphicFrame>
        <p:nvGraphicFramePr>
          <p:cNvPr id="8" name="Tijdelijke aanduiding voor inhoud 4"/>
          <p:cNvGraphicFramePr>
            <a:graphicFrameLocks/>
          </p:cNvGraphicFramePr>
          <p:nvPr>
            <p:extLst>
              <p:ext uri="{D42A27DB-BD31-4B8C-83A1-F6EECF244321}">
                <p14:modId xmlns:p14="http://schemas.microsoft.com/office/powerpoint/2010/main" val="4160516641"/>
              </p:ext>
            </p:extLst>
          </p:nvPr>
        </p:nvGraphicFramePr>
        <p:xfrm>
          <a:off x="3995936" y="0"/>
          <a:ext cx="5112568" cy="5205776"/>
        </p:xfrm>
        <a:graphic>
          <a:graphicData uri="http://schemas.openxmlformats.org/drawingml/2006/table">
            <a:tbl>
              <a:tblPr firstRow="1" firstCol="1" lastRow="1" lastCol="1" bandRow="1" bandCol="1">
                <a:effectLst>
                  <a:outerShdw blurRad="50800" dist="38100" algn="l" rotWithShape="0">
                    <a:prstClr val="black">
                      <a:alpha val="40000"/>
                    </a:prstClr>
                  </a:outerShdw>
                </a:effectLst>
              </a:tblPr>
              <a:tblGrid>
                <a:gridCol w="435717"/>
                <a:gridCol w="4676851"/>
              </a:tblGrid>
              <a:tr h="1349294">
                <a:tc gridSpan="2">
                  <a:txBody>
                    <a:bodyPr/>
                    <a:lstStyle/>
                    <a:p>
                      <a:pPr algn="ctr">
                        <a:lnSpc>
                          <a:spcPct val="120000"/>
                        </a:lnSpc>
                        <a:spcAft>
                          <a:spcPts val="0"/>
                        </a:spcAft>
                      </a:pPr>
                      <a:r>
                        <a:rPr lang="nl-NL" sz="4000" b="1" dirty="0">
                          <a:solidFill>
                            <a:srgbClr val="FFFFFF"/>
                          </a:solidFill>
                          <a:effectLst/>
                          <a:latin typeface="Edwardian Script ITC"/>
                          <a:ea typeface="Times New Roman"/>
                          <a:cs typeface="Arial"/>
                        </a:rPr>
                        <a:t>Dagboek Der Verwondering</a:t>
                      </a:r>
                      <a:endParaRPr lang="nl-NL" sz="4000" b="1" dirty="0">
                        <a:effectLst/>
                        <a:latin typeface="Times New Roman"/>
                        <a:ea typeface="Times New Roman"/>
                      </a:endParaRPr>
                    </a:p>
                  </a:txBody>
                  <a:tcPr marL="26498" marR="26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6666"/>
                    </a:solidFill>
                  </a:tcPr>
                </a:tc>
                <a:tc hMerge="1">
                  <a:txBody>
                    <a:bodyPr/>
                    <a:lstStyle/>
                    <a:p>
                      <a:endParaRPr lang="nl-NL"/>
                    </a:p>
                  </a:txBody>
                  <a:tcPr/>
                </a:tc>
              </a:tr>
              <a:tr h="182106">
                <a:tc>
                  <a:txBody>
                    <a:bodyPr/>
                    <a:lstStyle/>
                    <a:p>
                      <a:pPr>
                        <a:lnSpc>
                          <a:spcPct val="120000"/>
                        </a:lnSpc>
                        <a:spcAft>
                          <a:spcPts val="0"/>
                        </a:spcAft>
                      </a:pPr>
                      <a:r>
                        <a:rPr lang="nl-NL" sz="800" dirty="0">
                          <a:solidFill>
                            <a:srgbClr val="FFFFFF"/>
                          </a:solidFill>
                          <a:effectLst/>
                          <a:latin typeface="Arial"/>
                          <a:ea typeface="Times New Roman"/>
                        </a:rPr>
                        <a:t>Dag</a:t>
                      </a:r>
                      <a:r>
                        <a:rPr lang="nl-NL" sz="500" dirty="0">
                          <a:solidFill>
                            <a:srgbClr val="FFFFFF"/>
                          </a:solidFill>
                          <a:effectLst/>
                          <a:latin typeface="Arial"/>
                          <a:ea typeface="Times New Roman"/>
                        </a:rPr>
                        <a:t>:</a:t>
                      </a:r>
                      <a:endParaRPr lang="nl-NL" sz="500" dirty="0">
                        <a:effectLst/>
                        <a:latin typeface="Times New Roman"/>
                        <a:ea typeface="Times New Roman"/>
                      </a:endParaRPr>
                    </a:p>
                  </a:txBody>
                  <a:tcPr marL="26498" marR="26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6666"/>
                    </a:solidFill>
                  </a:tcPr>
                </a:tc>
                <a:tc>
                  <a:txBody>
                    <a:bodyPr/>
                    <a:lstStyle/>
                    <a:p>
                      <a:pPr>
                        <a:lnSpc>
                          <a:spcPct val="120000"/>
                        </a:lnSpc>
                        <a:spcAft>
                          <a:spcPts val="0"/>
                        </a:spcAft>
                      </a:pPr>
                      <a:r>
                        <a:rPr lang="nl-NL" sz="800" dirty="0" err="1">
                          <a:solidFill>
                            <a:srgbClr val="FFFFFF"/>
                          </a:solidFill>
                          <a:effectLst/>
                          <a:latin typeface="Arial"/>
                          <a:ea typeface="Times New Roman"/>
                        </a:rPr>
                        <a:t>Verwonderingen</a:t>
                      </a:r>
                      <a:r>
                        <a:rPr lang="nl-NL" sz="500" dirty="0">
                          <a:solidFill>
                            <a:srgbClr val="FFFFFF"/>
                          </a:solidFill>
                          <a:effectLst/>
                          <a:latin typeface="Arial"/>
                          <a:ea typeface="Times New Roman"/>
                        </a:rPr>
                        <a:t>:</a:t>
                      </a:r>
                      <a:endParaRPr lang="nl-NL" sz="500" dirty="0">
                        <a:effectLst/>
                        <a:latin typeface="Times New Roman"/>
                        <a:ea typeface="Times New Roman"/>
                      </a:endParaRPr>
                    </a:p>
                  </a:txBody>
                  <a:tcPr marL="26498" marR="26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6666"/>
                    </a:solidFill>
                  </a:tcPr>
                </a:tc>
              </a:tr>
              <a:tr h="843307">
                <a:tc>
                  <a:txBody>
                    <a:bodyPr/>
                    <a:lstStyle/>
                    <a:p>
                      <a:pPr algn="ctr">
                        <a:lnSpc>
                          <a:spcPct val="120000"/>
                        </a:lnSpc>
                        <a:spcAft>
                          <a:spcPts val="0"/>
                        </a:spcAft>
                      </a:pPr>
                      <a:r>
                        <a:rPr lang="nl-NL" sz="1000" b="1" dirty="0">
                          <a:effectLst/>
                          <a:latin typeface="Arial"/>
                          <a:ea typeface="Times New Roman"/>
                        </a:rPr>
                        <a:t>1</a:t>
                      </a:r>
                      <a:endParaRPr lang="nl-NL" sz="1000" dirty="0">
                        <a:effectLst/>
                        <a:latin typeface="Times New Roman"/>
                        <a:ea typeface="Times New Roman"/>
                      </a:endParaRPr>
                    </a:p>
                  </a:txBody>
                  <a:tcPr marL="26498" marR="264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nl-NL" sz="500" dirty="0">
                          <a:effectLst/>
                          <a:latin typeface="Arial"/>
                          <a:ea typeface="Times New Roman"/>
                        </a:rPr>
                        <a:t>-</a:t>
                      </a:r>
                      <a:endParaRPr lang="nl-NL" sz="500" dirty="0">
                        <a:effectLst/>
                        <a:latin typeface="Times New Roman"/>
                        <a:ea typeface="Times New Roman"/>
                      </a:endParaRPr>
                    </a:p>
                    <a:p>
                      <a:pPr>
                        <a:lnSpc>
                          <a:spcPct val="120000"/>
                        </a:lnSpc>
                        <a:spcAft>
                          <a:spcPts val="0"/>
                        </a:spcAft>
                      </a:pPr>
                      <a:r>
                        <a:rPr lang="nl-NL" sz="500" dirty="0">
                          <a:effectLst/>
                          <a:latin typeface="Arial"/>
                          <a:ea typeface="Times New Roman"/>
                        </a:rPr>
                        <a:t> </a:t>
                      </a:r>
                      <a:endParaRPr lang="nl-NL" sz="500" dirty="0">
                        <a:effectLst/>
                        <a:latin typeface="Times New Roman"/>
                        <a:ea typeface="Times New Roman"/>
                      </a:endParaRPr>
                    </a:p>
                    <a:p>
                      <a:pPr>
                        <a:lnSpc>
                          <a:spcPct val="120000"/>
                        </a:lnSpc>
                        <a:spcAft>
                          <a:spcPts val="0"/>
                        </a:spcAft>
                      </a:pPr>
                      <a:r>
                        <a:rPr lang="nl-NL" sz="500" dirty="0">
                          <a:effectLst/>
                          <a:latin typeface="Arial"/>
                          <a:ea typeface="Times New Roman"/>
                        </a:rPr>
                        <a:t> </a:t>
                      </a:r>
                      <a:endParaRPr lang="nl-NL" sz="500" dirty="0">
                        <a:effectLst/>
                        <a:latin typeface="Times New Roman"/>
                        <a:ea typeface="Times New Roman"/>
                      </a:endParaRPr>
                    </a:p>
                    <a:p>
                      <a:pPr>
                        <a:lnSpc>
                          <a:spcPct val="120000"/>
                        </a:lnSpc>
                        <a:spcAft>
                          <a:spcPts val="0"/>
                        </a:spcAft>
                      </a:pPr>
                      <a:r>
                        <a:rPr lang="nl-NL" sz="500" dirty="0">
                          <a:effectLst/>
                          <a:latin typeface="Arial"/>
                          <a:ea typeface="Times New Roman"/>
                        </a:rPr>
                        <a:t>-</a:t>
                      </a:r>
                      <a:endParaRPr lang="nl-NL" sz="500" dirty="0">
                        <a:effectLst/>
                        <a:latin typeface="Times New Roman"/>
                        <a:ea typeface="Times New Roman"/>
                      </a:endParaRPr>
                    </a:p>
                    <a:p>
                      <a:pPr>
                        <a:lnSpc>
                          <a:spcPct val="120000"/>
                        </a:lnSpc>
                        <a:spcAft>
                          <a:spcPts val="0"/>
                        </a:spcAft>
                      </a:pPr>
                      <a:r>
                        <a:rPr lang="nl-NL" sz="500" dirty="0">
                          <a:effectLst/>
                          <a:latin typeface="Arial"/>
                          <a:ea typeface="Times New Roman"/>
                        </a:rPr>
                        <a:t> </a:t>
                      </a:r>
                      <a:endParaRPr lang="nl-NL" sz="500" dirty="0">
                        <a:effectLst/>
                        <a:latin typeface="Times New Roman"/>
                        <a:ea typeface="Times New Roman"/>
                      </a:endParaRPr>
                    </a:p>
                    <a:p>
                      <a:pPr>
                        <a:lnSpc>
                          <a:spcPct val="120000"/>
                        </a:lnSpc>
                        <a:spcAft>
                          <a:spcPts val="0"/>
                        </a:spcAft>
                      </a:pPr>
                      <a:r>
                        <a:rPr lang="nl-NL" sz="500" dirty="0">
                          <a:effectLst/>
                          <a:latin typeface="Arial"/>
                          <a:ea typeface="Times New Roman"/>
                        </a:rPr>
                        <a:t> </a:t>
                      </a:r>
                      <a:endParaRPr lang="nl-NL" sz="500" dirty="0">
                        <a:effectLst/>
                        <a:latin typeface="Times New Roman"/>
                        <a:ea typeface="Times New Roman"/>
                      </a:endParaRPr>
                    </a:p>
                    <a:p>
                      <a:pPr>
                        <a:lnSpc>
                          <a:spcPct val="120000"/>
                        </a:lnSpc>
                        <a:spcAft>
                          <a:spcPts val="0"/>
                        </a:spcAft>
                      </a:pPr>
                      <a:r>
                        <a:rPr lang="nl-NL" sz="500" dirty="0">
                          <a:effectLst/>
                          <a:latin typeface="Arial"/>
                          <a:ea typeface="Times New Roman"/>
                        </a:rPr>
                        <a:t>-</a:t>
                      </a:r>
                      <a:endParaRPr lang="nl-NL" sz="500" dirty="0">
                        <a:effectLst/>
                        <a:latin typeface="Times New Roman"/>
                        <a:ea typeface="Times New Roman"/>
                      </a:endParaRPr>
                    </a:p>
                    <a:p>
                      <a:pPr>
                        <a:lnSpc>
                          <a:spcPct val="120000"/>
                        </a:lnSpc>
                        <a:spcAft>
                          <a:spcPts val="0"/>
                        </a:spcAft>
                      </a:pPr>
                      <a:r>
                        <a:rPr lang="nl-NL" sz="500" dirty="0">
                          <a:effectLst/>
                          <a:latin typeface="Arial"/>
                          <a:ea typeface="Times New Roman"/>
                        </a:rPr>
                        <a:t> </a:t>
                      </a:r>
                      <a:endParaRPr lang="nl-NL" sz="500" dirty="0">
                        <a:effectLst/>
                        <a:latin typeface="Times New Roman"/>
                        <a:ea typeface="Times New Roman"/>
                      </a:endParaRPr>
                    </a:p>
                    <a:p>
                      <a:pPr>
                        <a:lnSpc>
                          <a:spcPct val="120000"/>
                        </a:lnSpc>
                        <a:spcAft>
                          <a:spcPts val="0"/>
                        </a:spcAft>
                      </a:pPr>
                      <a:r>
                        <a:rPr lang="nl-NL" sz="500" dirty="0">
                          <a:effectLst/>
                          <a:latin typeface="Arial"/>
                          <a:ea typeface="Times New Roman"/>
                        </a:rPr>
                        <a:t> </a:t>
                      </a:r>
                      <a:endParaRPr lang="nl-NL" sz="500" dirty="0">
                        <a:effectLst/>
                        <a:latin typeface="Times New Roman"/>
                        <a:ea typeface="Times New Roman"/>
                      </a:endParaRPr>
                    </a:p>
                  </a:txBody>
                  <a:tcPr marL="26498" marR="26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3307">
                <a:tc>
                  <a:txBody>
                    <a:bodyPr/>
                    <a:lstStyle/>
                    <a:p>
                      <a:pPr algn="ctr">
                        <a:lnSpc>
                          <a:spcPct val="120000"/>
                        </a:lnSpc>
                        <a:spcAft>
                          <a:spcPts val="0"/>
                        </a:spcAft>
                      </a:pPr>
                      <a:r>
                        <a:rPr lang="nl-NL" sz="1000" b="1" dirty="0">
                          <a:effectLst/>
                          <a:latin typeface="Arial"/>
                          <a:ea typeface="Times New Roman"/>
                        </a:rPr>
                        <a:t>2</a:t>
                      </a:r>
                      <a:endParaRPr lang="nl-NL" sz="1000" dirty="0">
                        <a:effectLst/>
                        <a:latin typeface="Times New Roman"/>
                        <a:ea typeface="Times New Roman"/>
                      </a:endParaRPr>
                    </a:p>
                  </a:txBody>
                  <a:tcPr marL="26498" marR="264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nl-NL" sz="500" dirty="0">
                          <a:effectLst/>
                          <a:latin typeface="Arial"/>
                          <a:ea typeface="Times New Roman"/>
                        </a:rPr>
                        <a:t>-</a:t>
                      </a:r>
                      <a:endParaRPr lang="nl-NL" sz="500" dirty="0">
                        <a:effectLst/>
                        <a:latin typeface="Times New Roman"/>
                        <a:ea typeface="Times New Roman"/>
                      </a:endParaRPr>
                    </a:p>
                    <a:p>
                      <a:pPr>
                        <a:lnSpc>
                          <a:spcPct val="120000"/>
                        </a:lnSpc>
                        <a:spcAft>
                          <a:spcPts val="0"/>
                        </a:spcAft>
                      </a:pPr>
                      <a:r>
                        <a:rPr lang="nl-NL" sz="500" dirty="0">
                          <a:effectLst/>
                          <a:latin typeface="Arial"/>
                          <a:ea typeface="Times New Roman"/>
                        </a:rPr>
                        <a:t> </a:t>
                      </a:r>
                      <a:endParaRPr lang="nl-NL" sz="500" dirty="0">
                        <a:effectLst/>
                        <a:latin typeface="Times New Roman"/>
                        <a:ea typeface="Times New Roman"/>
                      </a:endParaRPr>
                    </a:p>
                    <a:p>
                      <a:pPr>
                        <a:lnSpc>
                          <a:spcPct val="120000"/>
                        </a:lnSpc>
                        <a:spcAft>
                          <a:spcPts val="0"/>
                        </a:spcAft>
                      </a:pPr>
                      <a:r>
                        <a:rPr lang="nl-NL" sz="500" dirty="0">
                          <a:effectLst/>
                          <a:latin typeface="Arial"/>
                          <a:ea typeface="Times New Roman"/>
                        </a:rPr>
                        <a:t> </a:t>
                      </a:r>
                      <a:endParaRPr lang="nl-NL" sz="500" dirty="0">
                        <a:effectLst/>
                        <a:latin typeface="Times New Roman"/>
                        <a:ea typeface="Times New Roman"/>
                      </a:endParaRPr>
                    </a:p>
                    <a:p>
                      <a:pPr>
                        <a:lnSpc>
                          <a:spcPct val="120000"/>
                        </a:lnSpc>
                        <a:spcAft>
                          <a:spcPts val="0"/>
                        </a:spcAft>
                      </a:pPr>
                      <a:r>
                        <a:rPr lang="nl-NL" sz="500" dirty="0">
                          <a:effectLst/>
                          <a:latin typeface="Arial"/>
                          <a:ea typeface="Times New Roman"/>
                        </a:rPr>
                        <a:t>-</a:t>
                      </a:r>
                      <a:endParaRPr lang="nl-NL" sz="500" dirty="0">
                        <a:effectLst/>
                        <a:latin typeface="Times New Roman"/>
                        <a:ea typeface="Times New Roman"/>
                      </a:endParaRPr>
                    </a:p>
                    <a:p>
                      <a:pPr>
                        <a:lnSpc>
                          <a:spcPct val="120000"/>
                        </a:lnSpc>
                        <a:spcAft>
                          <a:spcPts val="0"/>
                        </a:spcAft>
                      </a:pPr>
                      <a:r>
                        <a:rPr lang="nl-NL" sz="500" dirty="0">
                          <a:effectLst/>
                          <a:latin typeface="Arial"/>
                          <a:ea typeface="Times New Roman"/>
                        </a:rPr>
                        <a:t> </a:t>
                      </a:r>
                      <a:endParaRPr lang="nl-NL" sz="500" dirty="0">
                        <a:effectLst/>
                        <a:latin typeface="Times New Roman"/>
                        <a:ea typeface="Times New Roman"/>
                      </a:endParaRPr>
                    </a:p>
                    <a:p>
                      <a:pPr>
                        <a:lnSpc>
                          <a:spcPct val="120000"/>
                        </a:lnSpc>
                        <a:spcAft>
                          <a:spcPts val="0"/>
                        </a:spcAft>
                      </a:pPr>
                      <a:r>
                        <a:rPr lang="nl-NL" sz="500" dirty="0">
                          <a:effectLst/>
                          <a:latin typeface="Arial"/>
                          <a:ea typeface="Times New Roman"/>
                        </a:rPr>
                        <a:t> </a:t>
                      </a:r>
                      <a:endParaRPr lang="nl-NL" sz="500" dirty="0">
                        <a:effectLst/>
                        <a:latin typeface="Times New Roman"/>
                        <a:ea typeface="Times New Roman"/>
                      </a:endParaRPr>
                    </a:p>
                    <a:p>
                      <a:pPr>
                        <a:lnSpc>
                          <a:spcPct val="120000"/>
                        </a:lnSpc>
                        <a:spcAft>
                          <a:spcPts val="0"/>
                        </a:spcAft>
                      </a:pPr>
                      <a:r>
                        <a:rPr lang="nl-NL" sz="500" dirty="0">
                          <a:effectLst/>
                          <a:latin typeface="Arial"/>
                          <a:ea typeface="Times New Roman"/>
                        </a:rPr>
                        <a:t>-</a:t>
                      </a:r>
                      <a:endParaRPr lang="nl-NL" sz="500" dirty="0">
                        <a:effectLst/>
                        <a:latin typeface="Times New Roman"/>
                        <a:ea typeface="Times New Roman"/>
                      </a:endParaRPr>
                    </a:p>
                    <a:p>
                      <a:pPr>
                        <a:lnSpc>
                          <a:spcPct val="120000"/>
                        </a:lnSpc>
                        <a:spcAft>
                          <a:spcPts val="0"/>
                        </a:spcAft>
                      </a:pPr>
                      <a:r>
                        <a:rPr lang="nl-NL" sz="500" dirty="0">
                          <a:effectLst/>
                          <a:latin typeface="Arial"/>
                          <a:ea typeface="Times New Roman"/>
                        </a:rPr>
                        <a:t> </a:t>
                      </a:r>
                      <a:endParaRPr lang="nl-NL" sz="500" dirty="0">
                        <a:effectLst/>
                        <a:latin typeface="Times New Roman"/>
                        <a:ea typeface="Times New Roman"/>
                      </a:endParaRPr>
                    </a:p>
                    <a:p>
                      <a:pPr>
                        <a:lnSpc>
                          <a:spcPct val="120000"/>
                        </a:lnSpc>
                        <a:spcAft>
                          <a:spcPts val="0"/>
                        </a:spcAft>
                      </a:pPr>
                      <a:r>
                        <a:rPr lang="nl-NL" sz="500" dirty="0">
                          <a:effectLst/>
                          <a:latin typeface="Arial"/>
                          <a:ea typeface="Times New Roman"/>
                        </a:rPr>
                        <a:t> </a:t>
                      </a:r>
                      <a:endParaRPr lang="nl-NL" sz="500" dirty="0">
                        <a:effectLst/>
                        <a:latin typeface="Times New Roman"/>
                        <a:ea typeface="Times New Roman"/>
                      </a:endParaRPr>
                    </a:p>
                  </a:txBody>
                  <a:tcPr marL="26498" marR="26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3307">
                <a:tc>
                  <a:txBody>
                    <a:bodyPr/>
                    <a:lstStyle/>
                    <a:p>
                      <a:pPr algn="ctr">
                        <a:lnSpc>
                          <a:spcPct val="120000"/>
                        </a:lnSpc>
                        <a:spcAft>
                          <a:spcPts val="0"/>
                        </a:spcAft>
                      </a:pPr>
                      <a:r>
                        <a:rPr lang="nl-NL" sz="1000" b="1" dirty="0">
                          <a:effectLst/>
                          <a:latin typeface="Arial"/>
                          <a:ea typeface="Times New Roman"/>
                        </a:rPr>
                        <a:t>3</a:t>
                      </a:r>
                      <a:endParaRPr lang="nl-NL" sz="1000" dirty="0">
                        <a:effectLst/>
                        <a:latin typeface="Times New Roman"/>
                        <a:ea typeface="Times New Roman"/>
                      </a:endParaRPr>
                    </a:p>
                  </a:txBody>
                  <a:tcPr marL="26498" marR="264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nl-NL" sz="500" dirty="0">
                          <a:effectLst/>
                          <a:latin typeface="Arial"/>
                          <a:ea typeface="Times New Roman"/>
                        </a:rPr>
                        <a:t>-</a:t>
                      </a:r>
                      <a:endParaRPr lang="nl-NL" sz="500" dirty="0">
                        <a:effectLst/>
                        <a:latin typeface="Times New Roman"/>
                        <a:ea typeface="Times New Roman"/>
                      </a:endParaRPr>
                    </a:p>
                    <a:p>
                      <a:pPr>
                        <a:lnSpc>
                          <a:spcPct val="120000"/>
                        </a:lnSpc>
                        <a:spcAft>
                          <a:spcPts val="0"/>
                        </a:spcAft>
                      </a:pPr>
                      <a:r>
                        <a:rPr lang="nl-NL" sz="500" dirty="0">
                          <a:effectLst/>
                          <a:latin typeface="Arial"/>
                          <a:ea typeface="Times New Roman"/>
                        </a:rPr>
                        <a:t> </a:t>
                      </a:r>
                      <a:endParaRPr lang="nl-NL" sz="500" dirty="0">
                        <a:effectLst/>
                        <a:latin typeface="Times New Roman"/>
                        <a:ea typeface="Times New Roman"/>
                      </a:endParaRPr>
                    </a:p>
                    <a:p>
                      <a:pPr>
                        <a:lnSpc>
                          <a:spcPct val="120000"/>
                        </a:lnSpc>
                        <a:spcAft>
                          <a:spcPts val="0"/>
                        </a:spcAft>
                      </a:pPr>
                      <a:r>
                        <a:rPr lang="nl-NL" sz="500" dirty="0">
                          <a:effectLst/>
                          <a:latin typeface="Arial"/>
                          <a:ea typeface="Times New Roman"/>
                        </a:rPr>
                        <a:t> </a:t>
                      </a:r>
                      <a:endParaRPr lang="nl-NL" sz="500" dirty="0">
                        <a:effectLst/>
                        <a:latin typeface="Times New Roman"/>
                        <a:ea typeface="Times New Roman"/>
                      </a:endParaRPr>
                    </a:p>
                    <a:p>
                      <a:pPr>
                        <a:lnSpc>
                          <a:spcPct val="120000"/>
                        </a:lnSpc>
                        <a:spcAft>
                          <a:spcPts val="0"/>
                        </a:spcAft>
                      </a:pPr>
                      <a:r>
                        <a:rPr lang="nl-NL" sz="500" dirty="0">
                          <a:effectLst/>
                          <a:latin typeface="Arial"/>
                          <a:ea typeface="Times New Roman"/>
                        </a:rPr>
                        <a:t>-</a:t>
                      </a:r>
                      <a:endParaRPr lang="nl-NL" sz="500" dirty="0">
                        <a:effectLst/>
                        <a:latin typeface="Times New Roman"/>
                        <a:ea typeface="Times New Roman"/>
                      </a:endParaRPr>
                    </a:p>
                    <a:p>
                      <a:pPr>
                        <a:lnSpc>
                          <a:spcPct val="120000"/>
                        </a:lnSpc>
                        <a:spcAft>
                          <a:spcPts val="0"/>
                        </a:spcAft>
                      </a:pPr>
                      <a:r>
                        <a:rPr lang="nl-NL" sz="500" dirty="0">
                          <a:effectLst/>
                          <a:latin typeface="Arial"/>
                          <a:ea typeface="Times New Roman"/>
                        </a:rPr>
                        <a:t> </a:t>
                      </a:r>
                      <a:endParaRPr lang="nl-NL" sz="500" dirty="0">
                        <a:effectLst/>
                        <a:latin typeface="Times New Roman"/>
                        <a:ea typeface="Times New Roman"/>
                      </a:endParaRPr>
                    </a:p>
                    <a:p>
                      <a:pPr>
                        <a:lnSpc>
                          <a:spcPct val="120000"/>
                        </a:lnSpc>
                        <a:spcAft>
                          <a:spcPts val="0"/>
                        </a:spcAft>
                      </a:pPr>
                      <a:r>
                        <a:rPr lang="nl-NL" sz="500" dirty="0">
                          <a:effectLst/>
                          <a:latin typeface="Arial"/>
                          <a:ea typeface="Times New Roman"/>
                        </a:rPr>
                        <a:t> </a:t>
                      </a:r>
                      <a:endParaRPr lang="nl-NL" sz="500" dirty="0">
                        <a:effectLst/>
                        <a:latin typeface="Times New Roman"/>
                        <a:ea typeface="Times New Roman"/>
                      </a:endParaRPr>
                    </a:p>
                    <a:p>
                      <a:pPr>
                        <a:lnSpc>
                          <a:spcPct val="120000"/>
                        </a:lnSpc>
                        <a:spcAft>
                          <a:spcPts val="0"/>
                        </a:spcAft>
                      </a:pPr>
                      <a:r>
                        <a:rPr lang="nl-NL" sz="500" dirty="0">
                          <a:effectLst/>
                          <a:latin typeface="Arial"/>
                          <a:ea typeface="Times New Roman"/>
                        </a:rPr>
                        <a:t>-</a:t>
                      </a:r>
                      <a:endParaRPr lang="nl-NL" sz="500" dirty="0">
                        <a:effectLst/>
                        <a:latin typeface="Times New Roman"/>
                        <a:ea typeface="Times New Roman"/>
                      </a:endParaRPr>
                    </a:p>
                    <a:p>
                      <a:pPr>
                        <a:lnSpc>
                          <a:spcPct val="120000"/>
                        </a:lnSpc>
                        <a:spcAft>
                          <a:spcPts val="0"/>
                        </a:spcAft>
                      </a:pPr>
                      <a:r>
                        <a:rPr lang="nl-NL" sz="500" dirty="0">
                          <a:effectLst/>
                          <a:latin typeface="Arial"/>
                          <a:ea typeface="Times New Roman"/>
                        </a:rPr>
                        <a:t> </a:t>
                      </a:r>
                      <a:endParaRPr lang="nl-NL" sz="500" dirty="0">
                        <a:effectLst/>
                        <a:latin typeface="Times New Roman"/>
                        <a:ea typeface="Times New Roman"/>
                      </a:endParaRPr>
                    </a:p>
                    <a:p>
                      <a:pPr>
                        <a:lnSpc>
                          <a:spcPct val="120000"/>
                        </a:lnSpc>
                        <a:spcAft>
                          <a:spcPts val="0"/>
                        </a:spcAft>
                      </a:pPr>
                      <a:r>
                        <a:rPr lang="nl-NL" sz="500" dirty="0">
                          <a:effectLst/>
                          <a:latin typeface="Arial"/>
                          <a:ea typeface="Times New Roman"/>
                        </a:rPr>
                        <a:t> </a:t>
                      </a:r>
                      <a:endParaRPr lang="nl-NL" sz="500" dirty="0">
                        <a:effectLst/>
                        <a:latin typeface="Times New Roman"/>
                        <a:ea typeface="Times New Roman"/>
                      </a:endParaRPr>
                    </a:p>
                  </a:txBody>
                  <a:tcPr marL="26498" marR="26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0709">
                <a:tc>
                  <a:txBody>
                    <a:bodyPr/>
                    <a:lstStyle/>
                    <a:p>
                      <a:pPr algn="ctr">
                        <a:lnSpc>
                          <a:spcPct val="120000"/>
                        </a:lnSpc>
                        <a:spcAft>
                          <a:spcPts val="0"/>
                        </a:spcAft>
                      </a:pPr>
                      <a:r>
                        <a:rPr lang="nl-NL" sz="1000" b="1" dirty="0">
                          <a:effectLst/>
                          <a:latin typeface="Arial"/>
                          <a:ea typeface="Times New Roman"/>
                        </a:rPr>
                        <a:t>4</a:t>
                      </a:r>
                      <a:endParaRPr lang="nl-NL" sz="1000" dirty="0">
                        <a:effectLst/>
                        <a:latin typeface="Times New Roman"/>
                        <a:ea typeface="Times New Roman"/>
                      </a:endParaRPr>
                    </a:p>
                  </a:txBody>
                  <a:tcPr marL="26498" marR="264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nl-NL" sz="500" dirty="0">
                          <a:effectLst/>
                          <a:latin typeface="Arial"/>
                          <a:ea typeface="Times New Roman"/>
                        </a:rPr>
                        <a:t>-</a:t>
                      </a:r>
                      <a:endParaRPr lang="nl-NL" sz="500" dirty="0">
                        <a:effectLst/>
                        <a:latin typeface="Times New Roman"/>
                        <a:ea typeface="Times New Roman"/>
                      </a:endParaRPr>
                    </a:p>
                    <a:p>
                      <a:pPr>
                        <a:lnSpc>
                          <a:spcPct val="120000"/>
                        </a:lnSpc>
                        <a:spcAft>
                          <a:spcPts val="0"/>
                        </a:spcAft>
                      </a:pPr>
                      <a:r>
                        <a:rPr lang="nl-NL" sz="500" dirty="0">
                          <a:effectLst/>
                          <a:latin typeface="Arial"/>
                          <a:ea typeface="Times New Roman"/>
                        </a:rPr>
                        <a:t> </a:t>
                      </a:r>
                      <a:endParaRPr lang="nl-NL" sz="500" dirty="0">
                        <a:effectLst/>
                        <a:latin typeface="Times New Roman"/>
                        <a:ea typeface="Times New Roman"/>
                      </a:endParaRPr>
                    </a:p>
                    <a:p>
                      <a:pPr>
                        <a:lnSpc>
                          <a:spcPct val="120000"/>
                        </a:lnSpc>
                        <a:spcAft>
                          <a:spcPts val="0"/>
                        </a:spcAft>
                      </a:pPr>
                      <a:r>
                        <a:rPr lang="nl-NL" sz="500" dirty="0">
                          <a:effectLst/>
                          <a:latin typeface="Arial"/>
                          <a:ea typeface="Times New Roman"/>
                        </a:rPr>
                        <a:t> </a:t>
                      </a:r>
                      <a:endParaRPr lang="nl-NL" sz="500" dirty="0">
                        <a:effectLst/>
                        <a:latin typeface="Times New Roman"/>
                        <a:ea typeface="Times New Roman"/>
                      </a:endParaRPr>
                    </a:p>
                    <a:p>
                      <a:pPr>
                        <a:lnSpc>
                          <a:spcPct val="120000"/>
                        </a:lnSpc>
                        <a:spcAft>
                          <a:spcPts val="0"/>
                        </a:spcAft>
                      </a:pPr>
                      <a:r>
                        <a:rPr lang="nl-NL" sz="500" dirty="0">
                          <a:effectLst/>
                          <a:latin typeface="Arial"/>
                          <a:ea typeface="Times New Roman"/>
                        </a:rPr>
                        <a:t>-</a:t>
                      </a:r>
                      <a:endParaRPr lang="nl-NL" sz="500" dirty="0">
                        <a:effectLst/>
                        <a:latin typeface="Times New Roman"/>
                        <a:ea typeface="Times New Roman"/>
                      </a:endParaRPr>
                    </a:p>
                    <a:p>
                      <a:pPr>
                        <a:lnSpc>
                          <a:spcPct val="120000"/>
                        </a:lnSpc>
                        <a:spcAft>
                          <a:spcPts val="0"/>
                        </a:spcAft>
                      </a:pPr>
                      <a:r>
                        <a:rPr lang="nl-NL" sz="500" dirty="0">
                          <a:effectLst/>
                          <a:latin typeface="Arial"/>
                          <a:ea typeface="Times New Roman"/>
                        </a:rPr>
                        <a:t> </a:t>
                      </a:r>
                      <a:endParaRPr lang="nl-NL" sz="500" dirty="0">
                        <a:effectLst/>
                        <a:latin typeface="Times New Roman"/>
                        <a:ea typeface="Times New Roman"/>
                      </a:endParaRPr>
                    </a:p>
                    <a:p>
                      <a:pPr>
                        <a:lnSpc>
                          <a:spcPct val="120000"/>
                        </a:lnSpc>
                        <a:spcAft>
                          <a:spcPts val="0"/>
                        </a:spcAft>
                      </a:pPr>
                      <a:r>
                        <a:rPr lang="nl-NL" sz="500" dirty="0">
                          <a:effectLst/>
                          <a:latin typeface="Arial"/>
                          <a:ea typeface="Times New Roman"/>
                        </a:rPr>
                        <a:t> </a:t>
                      </a:r>
                      <a:endParaRPr lang="nl-NL" sz="500" dirty="0">
                        <a:effectLst/>
                        <a:latin typeface="Times New Roman"/>
                        <a:ea typeface="Times New Roman"/>
                      </a:endParaRPr>
                    </a:p>
                    <a:p>
                      <a:pPr>
                        <a:lnSpc>
                          <a:spcPct val="120000"/>
                        </a:lnSpc>
                        <a:spcAft>
                          <a:spcPts val="0"/>
                        </a:spcAft>
                      </a:pPr>
                      <a:r>
                        <a:rPr lang="nl-NL" sz="500" dirty="0">
                          <a:effectLst/>
                          <a:latin typeface="Arial"/>
                          <a:ea typeface="Times New Roman"/>
                        </a:rPr>
                        <a:t>-</a:t>
                      </a:r>
                      <a:endParaRPr lang="nl-NL" sz="500" dirty="0">
                        <a:effectLst/>
                        <a:latin typeface="Times New Roman"/>
                        <a:ea typeface="Times New Roman"/>
                      </a:endParaRPr>
                    </a:p>
                    <a:p>
                      <a:pPr>
                        <a:lnSpc>
                          <a:spcPct val="120000"/>
                        </a:lnSpc>
                        <a:spcAft>
                          <a:spcPts val="0"/>
                        </a:spcAft>
                      </a:pPr>
                      <a:r>
                        <a:rPr lang="nl-NL" sz="500" dirty="0">
                          <a:effectLst/>
                          <a:latin typeface="Arial"/>
                          <a:ea typeface="Times New Roman"/>
                        </a:rPr>
                        <a:t> </a:t>
                      </a:r>
                      <a:endParaRPr lang="nl-NL" sz="500" dirty="0">
                        <a:effectLst/>
                        <a:latin typeface="Times New Roman"/>
                        <a:ea typeface="Times New Roman"/>
                      </a:endParaRPr>
                    </a:p>
                    <a:p>
                      <a:pPr>
                        <a:lnSpc>
                          <a:spcPct val="120000"/>
                        </a:lnSpc>
                        <a:spcAft>
                          <a:spcPts val="0"/>
                        </a:spcAft>
                      </a:pPr>
                      <a:r>
                        <a:rPr lang="nl-NL" sz="500" dirty="0">
                          <a:effectLst/>
                          <a:latin typeface="Arial"/>
                          <a:ea typeface="Times New Roman"/>
                        </a:rPr>
                        <a:t> </a:t>
                      </a:r>
                      <a:endParaRPr lang="nl-NL" sz="500" dirty="0">
                        <a:effectLst/>
                        <a:latin typeface="Times New Roman"/>
                        <a:ea typeface="Times New Roman"/>
                      </a:endParaRPr>
                    </a:p>
                    <a:p>
                      <a:pPr>
                        <a:lnSpc>
                          <a:spcPct val="120000"/>
                        </a:lnSpc>
                        <a:spcAft>
                          <a:spcPts val="0"/>
                        </a:spcAft>
                      </a:pPr>
                      <a:r>
                        <a:rPr lang="nl-NL" sz="500" dirty="0">
                          <a:effectLst/>
                          <a:latin typeface="Arial"/>
                          <a:ea typeface="Times New Roman"/>
                        </a:rPr>
                        <a:t> </a:t>
                      </a:r>
                      <a:endParaRPr lang="nl-NL" sz="500" dirty="0">
                        <a:effectLst/>
                        <a:latin typeface="Times New Roman"/>
                        <a:ea typeface="Times New Roman"/>
                      </a:endParaRPr>
                    </a:p>
                    <a:p>
                      <a:pPr>
                        <a:lnSpc>
                          <a:spcPct val="120000"/>
                        </a:lnSpc>
                        <a:spcAft>
                          <a:spcPts val="0"/>
                        </a:spcAft>
                      </a:pPr>
                      <a:r>
                        <a:rPr lang="nl-NL" sz="500" dirty="0">
                          <a:effectLst/>
                          <a:latin typeface="Arial"/>
                          <a:ea typeface="Times New Roman"/>
                        </a:rPr>
                        <a:t>Vervolg </a:t>
                      </a:r>
                      <a:r>
                        <a:rPr lang="nl-NL" sz="500" dirty="0" err="1">
                          <a:effectLst/>
                          <a:latin typeface="Arial"/>
                          <a:ea typeface="Times New Roman"/>
                        </a:rPr>
                        <a:t>verwonderingen</a:t>
                      </a:r>
                      <a:r>
                        <a:rPr lang="nl-NL" sz="500" dirty="0">
                          <a:effectLst/>
                          <a:latin typeface="Arial"/>
                          <a:ea typeface="Times New Roman"/>
                        </a:rPr>
                        <a:t>:</a:t>
                      </a:r>
                      <a:endParaRPr lang="nl-NL" sz="500" dirty="0">
                        <a:effectLst/>
                        <a:latin typeface="Times New Roman"/>
                        <a:ea typeface="Times New Roman"/>
                      </a:endParaRPr>
                    </a:p>
                  </a:txBody>
                  <a:tcPr marL="26498" marR="26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2723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900" decel="100000" fill="hold"/>
                                        <p:tgtEl>
                                          <p:spTgt spid="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1000"/>
                                        <p:tgtEl>
                                          <p:spTgt spid="4">
                                            <p:txEl>
                                              <p:pRg st="0" end="0"/>
                                            </p:txEl>
                                          </p:spTgt>
                                        </p:tgtEl>
                                      </p:cBhvr>
                                    </p:animEffect>
                                    <p:anim calcmode="lin" valueType="num">
                                      <p:cBhvr>
                                        <p:cTn id="2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1000"/>
                                        <p:tgtEl>
                                          <p:spTgt spid="4">
                                            <p:txEl>
                                              <p:pRg st="1" end="1"/>
                                            </p:txEl>
                                          </p:spTgt>
                                        </p:tgtEl>
                                      </p:cBhvr>
                                    </p:animEffect>
                                    <p:anim calcmode="lin" valueType="num">
                                      <p:cBhvr>
                                        <p:cTn id="3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1000"/>
                                        <p:tgtEl>
                                          <p:spTgt spid="4">
                                            <p:txEl>
                                              <p:pRg st="2" end="2"/>
                                            </p:txEl>
                                          </p:spTgt>
                                        </p:tgtEl>
                                      </p:cBhvr>
                                    </p:animEffect>
                                    <p:anim calcmode="lin" valueType="num">
                                      <p:cBhvr>
                                        <p:cTn id="4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1000"/>
                                        <p:tgtEl>
                                          <p:spTgt spid="4">
                                            <p:txEl>
                                              <p:pRg st="3" end="3"/>
                                            </p:txEl>
                                          </p:spTgt>
                                        </p:tgtEl>
                                      </p:cBhvr>
                                    </p:animEffect>
                                    <p:anim calcmode="lin" valueType="num">
                                      <p:cBhvr>
                                        <p:cTn id="4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Effect transition="in" filter="fade">
                                      <p:cBhvr>
                                        <p:cTn id="55" dur="1000"/>
                                        <p:tgtEl>
                                          <p:spTgt spid="4">
                                            <p:txEl>
                                              <p:pRg st="4" end="4"/>
                                            </p:txEl>
                                          </p:spTgt>
                                        </p:tgtEl>
                                      </p:cBhvr>
                                    </p:animEffect>
                                    <p:anim calcmode="lin" valueType="num">
                                      <p:cBhvr>
                                        <p:cTn id="5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4">
                                            <p:txEl>
                                              <p:pRg st="5" end="5"/>
                                            </p:txEl>
                                          </p:spTgt>
                                        </p:tgtEl>
                                        <p:attrNameLst>
                                          <p:attrName>style.visibility</p:attrName>
                                        </p:attrNameLst>
                                      </p:cBhvr>
                                      <p:to>
                                        <p:strVal val="visible"/>
                                      </p:to>
                                    </p:set>
                                    <p:animEffect transition="in" filter="fade">
                                      <p:cBhvr>
                                        <p:cTn id="63" dur="1000"/>
                                        <p:tgtEl>
                                          <p:spTgt spid="4">
                                            <p:txEl>
                                              <p:pRg st="5" end="5"/>
                                            </p:txEl>
                                          </p:spTgt>
                                        </p:tgtEl>
                                      </p:cBhvr>
                                    </p:animEffect>
                                    <p:anim calcmode="lin" valueType="num">
                                      <p:cBhvr>
                                        <p:cTn id="64"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4">
                                            <p:txEl>
                                              <p:pRg st="5" end="5"/>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4">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4">
                                            <p:txEl>
                                              <p:pRg st="6" end="6"/>
                                            </p:txEl>
                                          </p:spTgt>
                                        </p:tgtEl>
                                        <p:attrNameLst>
                                          <p:attrName>style.visibility</p:attrName>
                                        </p:attrNameLst>
                                      </p:cBhvr>
                                      <p:to>
                                        <p:strVal val="visible"/>
                                      </p:to>
                                    </p:set>
                                    <p:animEffect transition="in" filter="fade">
                                      <p:cBhvr>
                                        <p:cTn id="71" dur="1000"/>
                                        <p:tgtEl>
                                          <p:spTgt spid="4">
                                            <p:txEl>
                                              <p:pRg st="6" end="6"/>
                                            </p:txEl>
                                          </p:spTgt>
                                        </p:tgtEl>
                                      </p:cBhvr>
                                    </p:animEffect>
                                    <p:anim calcmode="lin" valueType="num">
                                      <p:cBhvr>
                                        <p:cTn id="7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4">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4">
                                            <p:txEl>
                                              <p:pRg st="7" end="7"/>
                                            </p:txEl>
                                          </p:spTgt>
                                        </p:tgtEl>
                                        <p:attrNameLst>
                                          <p:attrName>style.visibility</p:attrName>
                                        </p:attrNameLst>
                                      </p:cBhvr>
                                      <p:to>
                                        <p:strVal val="visible"/>
                                      </p:to>
                                    </p:set>
                                    <p:animEffect transition="in" filter="fade">
                                      <p:cBhvr>
                                        <p:cTn id="79" dur="1000"/>
                                        <p:tgtEl>
                                          <p:spTgt spid="4">
                                            <p:txEl>
                                              <p:pRg st="7" end="7"/>
                                            </p:txEl>
                                          </p:spTgt>
                                        </p:tgtEl>
                                      </p:cBhvr>
                                    </p:animEffect>
                                    <p:anim calcmode="lin" valueType="num">
                                      <p:cBhvr>
                                        <p:cTn id="8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4">
                                            <p:txEl>
                                              <p:pRg st="7" end="7"/>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4">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4">
                                            <p:txEl>
                                              <p:pRg st="8" end="8"/>
                                            </p:txEl>
                                          </p:spTgt>
                                        </p:tgtEl>
                                        <p:attrNameLst>
                                          <p:attrName>style.visibility</p:attrName>
                                        </p:attrNameLst>
                                      </p:cBhvr>
                                      <p:to>
                                        <p:strVal val="visible"/>
                                      </p:to>
                                    </p:set>
                                    <p:animEffect transition="in" filter="fade">
                                      <p:cBhvr>
                                        <p:cTn id="87" dur="1000"/>
                                        <p:tgtEl>
                                          <p:spTgt spid="4">
                                            <p:txEl>
                                              <p:pRg st="8" end="8"/>
                                            </p:txEl>
                                          </p:spTgt>
                                        </p:tgtEl>
                                      </p:cBhvr>
                                    </p:animEffect>
                                    <p:anim calcmode="lin" valueType="num">
                                      <p:cBhvr>
                                        <p:cTn id="8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89" dur="900" decel="100000" fill="hold"/>
                                        <p:tgtEl>
                                          <p:spTgt spid="4">
                                            <p:txEl>
                                              <p:pRg st="8" end="8"/>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4">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800" y="51470"/>
            <a:ext cx="7830000" cy="688500"/>
          </a:xfrm>
        </p:spPr>
        <p:txBody>
          <a:bodyPr/>
          <a:lstStyle/>
          <a:p>
            <a:pPr algn="r"/>
            <a:r>
              <a:rPr lang="nl-NL" dirty="0" smtClean="0"/>
              <a:t>Uit de kennisbasis Meijerink</a:t>
            </a:r>
            <a:endParaRPr lang="nl-NL" dirty="0"/>
          </a:p>
        </p:txBody>
      </p:sp>
      <p:sp>
        <p:nvSpPr>
          <p:cNvPr id="3" name="Content Placeholder 2"/>
          <p:cNvSpPr>
            <a:spLocks noGrp="1"/>
          </p:cNvSpPr>
          <p:nvPr>
            <p:ph idx="1"/>
          </p:nvPr>
        </p:nvSpPr>
        <p:spPr>
          <a:xfrm>
            <a:off x="395536" y="843558"/>
            <a:ext cx="8291264" cy="3750669"/>
          </a:xfrm>
        </p:spPr>
        <p:txBody>
          <a:bodyPr/>
          <a:lstStyle/>
          <a:p>
            <a:r>
              <a:rPr lang="nl-NL" sz="2400" dirty="0"/>
              <a:t>3.2 De student kan de keuze van </a:t>
            </a:r>
            <a:r>
              <a:rPr lang="nl-NL" sz="2400" dirty="0">
                <a:solidFill>
                  <a:srgbClr val="FF0000"/>
                </a:solidFill>
              </a:rPr>
              <a:t>lesinhouden</a:t>
            </a:r>
            <a:r>
              <a:rPr lang="nl-NL" sz="2400" dirty="0"/>
              <a:t> binnen natuur en techniek </a:t>
            </a:r>
            <a:r>
              <a:rPr lang="nl-NL" sz="2400" dirty="0">
                <a:solidFill>
                  <a:srgbClr val="FF0000"/>
                </a:solidFill>
              </a:rPr>
              <a:t>afstemmen op de vragen van kinderen </a:t>
            </a:r>
            <a:r>
              <a:rPr lang="nl-NL" sz="2400" dirty="0"/>
              <a:t>en </a:t>
            </a:r>
            <a:r>
              <a:rPr lang="nl-NL" sz="2400" dirty="0">
                <a:solidFill>
                  <a:srgbClr val="FF0000"/>
                </a:solidFill>
              </a:rPr>
              <a:t>actualiteiten</a:t>
            </a:r>
            <a:r>
              <a:rPr lang="nl-NL" sz="2400" dirty="0"/>
              <a:t> enerzijds, </a:t>
            </a:r>
            <a:r>
              <a:rPr lang="nl-NL" sz="2400" dirty="0">
                <a:solidFill>
                  <a:srgbClr val="FF0000"/>
                </a:solidFill>
              </a:rPr>
              <a:t>en de leerlijn </a:t>
            </a:r>
            <a:r>
              <a:rPr lang="nl-NL" sz="2400" dirty="0"/>
              <a:t>van het vak anderzijds</a:t>
            </a:r>
            <a:r>
              <a:rPr lang="nl-NL" sz="2400" dirty="0" smtClean="0"/>
              <a:t>.</a:t>
            </a:r>
          </a:p>
          <a:p>
            <a:endParaRPr lang="nl-NL" sz="2400" dirty="0"/>
          </a:p>
          <a:p>
            <a:r>
              <a:rPr lang="nl-NL" sz="2400" dirty="0"/>
              <a:t>3.3 De student kan de </a:t>
            </a:r>
            <a:r>
              <a:rPr lang="nl-NL" sz="2400" dirty="0">
                <a:solidFill>
                  <a:srgbClr val="FF0000"/>
                </a:solidFill>
              </a:rPr>
              <a:t>typen vragen die kinderen stellen herkennen</a:t>
            </a:r>
            <a:r>
              <a:rPr lang="nl-NL" sz="2400" dirty="0"/>
              <a:t> en toelichten hoe hij deze vanuit vakdidactische perspectief </a:t>
            </a:r>
            <a:r>
              <a:rPr lang="nl-NL" sz="2400" dirty="0">
                <a:solidFill>
                  <a:srgbClr val="FF0000"/>
                </a:solidFill>
              </a:rPr>
              <a:t>herformuleert tot onderzoeks- of ontwerpvragen</a:t>
            </a:r>
            <a:r>
              <a:rPr lang="nl-NL" sz="2400" dirty="0"/>
              <a:t>. Hij kan dat illustreren aan de hand van lesopzetten met passende didactische benaderingen, dan wel bij de samenstelling van een jaarprogramma voor zijn groep. </a:t>
            </a:r>
          </a:p>
        </p:txBody>
      </p:sp>
      <p:sp>
        <p:nvSpPr>
          <p:cNvPr id="4" name="Slide Number Placeholder 3"/>
          <p:cNvSpPr>
            <a:spLocks noGrp="1"/>
          </p:cNvSpPr>
          <p:nvPr>
            <p:ph type="sldNum" sz="quarter" idx="10"/>
          </p:nvPr>
        </p:nvSpPr>
        <p:spPr/>
        <p:txBody>
          <a:bodyPr/>
          <a:lstStyle/>
          <a:p>
            <a:pPr>
              <a:defRPr/>
            </a:pPr>
            <a:fld id="{33646B52-C5B9-4701-86EA-9E9F25920D5D}" type="slidenum">
              <a:rPr lang="nl-NL" smtClean="0"/>
              <a:pPr>
                <a:defRPr/>
              </a:pPr>
              <a:t>2</a:t>
            </a:fld>
            <a:endParaRPr lang="nl-NL" dirty="0"/>
          </a:p>
        </p:txBody>
      </p:sp>
    </p:spTree>
    <p:extLst>
      <p:ext uri="{BB962C8B-B14F-4D97-AF65-F5344CB8AC3E}">
        <p14:creationId xmlns:p14="http://schemas.microsoft.com/office/powerpoint/2010/main" val="107797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800" y="227066"/>
            <a:ext cx="7830000" cy="688500"/>
          </a:xfrm>
        </p:spPr>
        <p:txBody>
          <a:bodyPr/>
          <a:lstStyle/>
          <a:p>
            <a:pPr algn="r">
              <a:lnSpc>
                <a:spcPct val="70000"/>
              </a:lnSpc>
            </a:pPr>
            <a:r>
              <a:rPr lang="nl-NL" dirty="0" smtClean="0"/>
              <a:t>vragen stellen </a:t>
            </a:r>
            <a:br>
              <a:rPr lang="nl-NL" dirty="0" smtClean="0"/>
            </a:br>
            <a:r>
              <a:rPr lang="nl-NL" dirty="0" smtClean="0"/>
              <a:t>aan een ijsballon</a:t>
            </a:r>
            <a:endParaRPr lang="nl-NL" dirty="0"/>
          </a:p>
        </p:txBody>
      </p:sp>
      <p:sp>
        <p:nvSpPr>
          <p:cNvPr id="3" name="Content Placeholder 2"/>
          <p:cNvSpPr>
            <a:spLocks noGrp="1"/>
          </p:cNvSpPr>
          <p:nvPr>
            <p:ph idx="1"/>
          </p:nvPr>
        </p:nvSpPr>
        <p:spPr>
          <a:xfrm>
            <a:off x="539552" y="1200152"/>
            <a:ext cx="8147248" cy="3394075"/>
          </a:xfrm>
        </p:spPr>
        <p:txBody>
          <a:bodyPr/>
          <a:lstStyle/>
          <a:p>
            <a:pPr marL="342900" indent="-342900">
              <a:buFont typeface="Arial"/>
              <a:buChar char="•"/>
            </a:pPr>
            <a:r>
              <a:rPr lang="nl-NL" sz="2400" dirty="0" smtClean="0"/>
              <a:t>IJsballonnen uitpakken en observeren</a:t>
            </a:r>
          </a:p>
          <a:p>
            <a:pPr marL="342900" indent="-342900">
              <a:buFont typeface="Arial"/>
              <a:buChar char="•"/>
            </a:pPr>
            <a:r>
              <a:rPr lang="nl-NL" sz="2400" dirty="0" smtClean="0"/>
              <a:t>Al je vragen opschrijven</a:t>
            </a:r>
          </a:p>
          <a:p>
            <a:pPr marL="342900" indent="-342900">
              <a:buFont typeface="Arial"/>
              <a:buChar char="•"/>
            </a:pPr>
            <a:r>
              <a:rPr lang="nl-NL" sz="2400" dirty="0" smtClean="0"/>
              <a:t>En als ..... zout, zand, suiker, spijkers, zaklamp, tissue, waterbak, vuur, ingesloten, .....?!</a:t>
            </a:r>
          </a:p>
          <a:p>
            <a:pPr marL="342900" indent="-342900">
              <a:buFont typeface="Arial"/>
              <a:buChar char="•"/>
            </a:pPr>
            <a:r>
              <a:rPr lang="nl-NL" sz="2400" dirty="0" smtClean="0"/>
              <a:t>Onderscheiden (niet-)onderzoekbare vragen</a:t>
            </a:r>
          </a:p>
          <a:p>
            <a:pPr marL="342900" indent="-342900">
              <a:buFont typeface="Arial"/>
              <a:buChar char="•"/>
            </a:pPr>
            <a:r>
              <a:rPr lang="nl-NL" sz="2400" dirty="0" smtClean="0"/>
              <a:t>Niet-onderzoekbare vragen omzetten naar onderzoeksvragen</a:t>
            </a:r>
          </a:p>
          <a:p>
            <a:pPr marL="342900" indent="-342900">
              <a:buFont typeface="Arial"/>
              <a:buChar char="•"/>
            </a:pPr>
            <a:r>
              <a:rPr lang="nl-NL" sz="2400" dirty="0" smtClean="0"/>
              <a:t>Vraagcyclus: </a:t>
            </a:r>
            <a:r>
              <a:rPr lang="nl-NL" sz="2400" i="1" dirty="0" err="1" smtClean="0"/>
              <a:t>cycles</a:t>
            </a:r>
            <a:r>
              <a:rPr lang="nl-NL" sz="2400" i="1" dirty="0" smtClean="0"/>
              <a:t> </a:t>
            </a:r>
            <a:r>
              <a:rPr lang="nl-NL" sz="2400" i="1" dirty="0"/>
              <a:t>of </a:t>
            </a:r>
            <a:r>
              <a:rPr lang="nl-NL" sz="2400" i="1" dirty="0" err="1" smtClean="0"/>
              <a:t>questioning</a:t>
            </a:r>
            <a:r>
              <a:rPr lang="nl-NL" sz="2400" i="1" dirty="0"/>
              <a:t>: </a:t>
            </a:r>
            <a:r>
              <a:rPr lang="nl-NL" sz="2400" i="1" dirty="0" err="1"/>
              <a:t>raising</a:t>
            </a:r>
            <a:r>
              <a:rPr lang="nl-NL" sz="2400" i="1" dirty="0"/>
              <a:t> </a:t>
            </a:r>
            <a:r>
              <a:rPr lang="nl-NL" sz="2400" i="1" dirty="0" err="1"/>
              <a:t>questions</a:t>
            </a:r>
            <a:r>
              <a:rPr lang="nl-NL" sz="2400" i="1" dirty="0"/>
              <a:t>, </a:t>
            </a:r>
            <a:r>
              <a:rPr lang="nl-NL" sz="2400" i="1" dirty="0" err="1"/>
              <a:t>experimenting</a:t>
            </a:r>
            <a:r>
              <a:rPr lang="nl-NL" sz="2400" i="1" dirty="0"/>
              <a:t>, </a:t>
            </a:r>
            <a:r>
              <a:rPr lang="nl-NL" sz="2400" i="1" dirty="0" err="1"/>
              <a:t>and</a:t>
            </a:r>
            <a:r>
              <a:rPr lang="nl-NL" sz="2400" i="1" dirty="0"/>
              <a:t> </a:t>
            </a:r>
            <a:r>
              <a:rPr lang="nl-NL" sz="2400" i="1" dirty="0" err="1"/>
              <a:t>asking</a:t>
            </a:r>
            <a:r>
              <a:rPr lang="nl-NL" sz="2400" i="1" dirty="0"/>
              <a:t> new </a:t>
            </a:r>
            <a:r>
              <a:rPr lang="nl-NL" sz="2400" i="1" dirty="0" err="1"/>
              <a:t>questions</a:t>
            </a:r>
            <a:r>
              <a:rPr lang="nl-NL" sz="2400" i="1" dirty="0"/>
              <a:t> </a:t>
            </a:r>
            <a:r>
              <a:rPr lang="nl-NL" sz="2400" i="1" dirty="0" err="1"/>
              <a:t>based</a:t>
            </a:r>
            <a:r>
              <a:rPr lang="nl-NL" sz="2400" i="1" dirty="0"/>
              <a:t> on new </a:t>
            </a:r>
            <a:r>
              <a:rPr lang="nl-NL" sz="2400" i="1" dirty="0" err="1"/>
              <a:t>observations</a:t>
            </a:r>
            <a:r>
              <a:rPr lang="nl-NL" sz="2400" i="1" dirty="0"/>
              <a:t>. </a:t>
            </a:r>
            <a:endParaRPr lang="nl-NL" sz="2400" dirty="0"/>
          </a:p>
        </p:txBody>
      </p:sp>
      <p:sp>
        <p:nvSpPr>
          <p:cNvPr id="4" name="Slide Number Placeholder 3"/>
          <p:cNvSpPr>
            <a:spLocks noGrp="1"/>
          </p:cNvSpPr>
          <p:nvPr>
            <p:ph type="sldNum" sz="quarter" idx="10"/>
          </p:nvPr>
        </p:nvSpPr>
        <p:spPr/>
        <p:txBody>
          <a:bodyPr/>
          <a:lstStyle/>
          <a:p>
            <a:pPr>
              <a:defRPr/>
            </a:pPr>
            <a:fld id="{33646B52-C5B9-4701-86EA-9E9F25920D5D}" type="slidenum">
              <a:rPr lang="nl-NL" smtClean="0"/>
              <a:pPr>
                <a:defRPr/>
              </a:pPr>
              <a:t>20</a:t>
            </a:fld>
            <a:endParaRPr lang="nl-NL" dirty="0"/>
          </a:p>
        </p:txBody>
      </p:sp>
      <p:pic>
        <p:nvPicPr>
          <p:cNvPr id="5" name="Picture 4"/>
          <p:cNvPicPr>
            <a:picLocks noChangeAspect="1"/>
          </p:cNvPicPr>
          <p:nvPr/>
        </p:nvPicPr>
        <p:blipFill>
          <a:blip r:embed="rId2"/>
          <a:stretch>
            <a:fillRect/>
          </a:stretch>
        </p:blipFill>
        <p:spPr>
          <a:xfrm>
            <a:off x="0" y="0"/>
            <a:ext cx="2320032" cy="1149107"/>
          </a:xfrm>
          <a:prstGeom prst="rect">
            <a:avLst/>
          </a:prstGeom>
        </p:spPr>
      </p:pic>
      <p:sp>
        <p:nvSpPr>
          <p:cNvPr id="7" name="TextBox 6"/>
          <p:cNvSpPr txBox="1"/>
          <p:nvPr/>
        </p:nvSpPr>
        <p:spPr>
          <a:xfrm>
            <a:off x="6072576" y="4771473"/>
            <a:ext cx="3071424" cy="369332"/>
          </a:xfrm>
          <a:prstGeom prst="rect">
            <a:avLst/>
          </a:prstGeom>
          <a:noFill/>
        </p:spPr>
        <p:txBody>
          <a:bodyPr wrap="none" rtlCol="0">
            <a:spAutoFit/>
          </a:bodyPr>
          <a:lstStyle/>
          <a:p>
            <a:r>
              <a:rPr lang="nl-NL" dirty="0" smtClean="0"/>
              <a:t>www.exploratorium.edu, 2007</a:t>
            </a:r>
            <a:endParaRPr lang="nl-NL" dirty="0"/>
          </a:p>
        </p:txBody>
      </p:sp>
    </p:spTree>
    <p:extLst>
      <p:ext uri="{BB962C8B-B14F-4D97-AF65-F5344CB8AC3E}">
        <p14:creationId xmlns:p14="http://schemas.microsoft.com/office/powerpoint/2010/main" val="77520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1000"/>
                                        <p:tgtEl>
                                          <p:spTgt spid="3">
                                            <p:txEl>
                                              <p:pRg st="1" end="1"/>
                                            </p:txEl>
                                          </p:spTgt>
                                        </p:tgtEl>
                                      </p:cBhvr>
                                    </p:animEffect>
                                    <p:anim calcmode="lin" valueType="num">
                                      <p:cBhvr>
                                        <p:cTn id="3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1000"/>
                                        <p:tgtEl>
                                          <p:spTgt spid="3">
                                            <p:txEl>
                                              <p:pRg st="2" end="2"/>
                                            </p:txEl>
                                          </p:spTgt>
                                        </p:tgtEl>
                                      </p:cBhvr>
                                    </p:animEffect>
                                    <p:anim calcmode="lin" valueType="num">
                                      <p:cBhvr>
                                        <p:cTn id="3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1000"/>
                                        <p:tgtEl>
                                          <p:spTgt spid="3">
                                            <p:txEl>
                                              <p:pRg st="3" end="3"/>
                                            </p:txEl>
                                          </p:spTgt>
                                        </p:tgtEl>
                                      </p:cBhvr>
                                    </p:animEffect>
                                    <p:anim calcmode="lin" valueType="num">
                                      <p:cBhvr>
                                        <p:cTn id="4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grpId="0"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fade">
                                      <p:cBhvr>
                                        <p:cTn id="53" dur="1000"/>
                                        <p:tgtEl>
                                          <p:spTgt spid="3">
                                            <p:txEl>
                                              <p:pRg st="4" end="4"/>
                                            </p:txEl>
                                          </p:spTgt>
                                        </p:tgtEl>
                                      </p:cBhvr>
                                    </p:animEffect>
                                    <p:anim calcmode="lin" valueType="num">
                                      <p:cBhvr>
                                        <p:cTn id="5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Effect transition="in" filter="fade">
                                      <p:cBhvr>
                                        <p:cTn id="61" dur="1000"/>
                                        <p:tgtEl>
                                          <p:spTgt spid="3">
                                            <p:txEl>
                                              <p:pRg st="5" end="5"/>
                                            </p:txEl>
                                          </p:spTgt>
                                        </p:tgtEl>
                                      </p:cBhvr>
                                    </p:animEffect>
                                    <p:anim calcmode="lin" valueType="num">
                                      <p:cBhvr>
                                        <p:cTn id="6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3"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par>
                          <p:cTn id="65" fill="hold">
                            <p:stCondLst>
                              <p:cond delay="1000"/>
                            </p:stCondLst>
                            <p:childTnLst>
                              <p:par>
                                <p:cTn id="66" presetID="37" presetClass="entr" presetSubtype="0" fill="hold" grpId="0" nodeType="afterEffect">
                                  <p:stCondLst>
                                    <p:cond delay="300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1000"/>
                                        <p:tgtEl>
                                          <p:spTgt spid="7"/>
                                        </p:tgtEl>
                                      </p:cBhvr>
                                    </p:animEffect>
                                    <p:anim calcmode="lin" valueType="num">
                                      <p:cBhvr>
                                        <p:cTn id="69" dur="1000" fill="hold"/>
                                        <p:tgtEl>
                                          <p:spTgt spid="7"/>
                                        </p:tgtEl>
                                        <p:attrNameLst>
                                          <p:attrName>ppt_x</p:attrName>
                                        </p:attrNameLst>
                                      </p:cBhvr>
                                      <p:tavLst>
                                        <p:tav tm="0">
                                          <p:val>
                                            <p:strVal val="#ppt_x"/>
                                          </p:val>
                                        </p:tav>
                                        <p:tav tm="100000">
                                          <p:val>
                                            <p:strVal val="#ppt_x"/>
                                          </p:val>
                                        </p:tav>
                                      </p:tavLst>
                                    </p:anim>
                                    <p:anim calcmode="lin" valueType="num">
                                      <p:cBhvr>
                                        <p:cTn id="70" dur="900" decel="100000" fill="hold"/>
                                        <p:tgtEl>
                                          <p:spTgt spid="7"/>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800" y="227066"/>
            <a:ext cx="7830000" cy="688500"/>
          </a:xfrm>
        </p:spPr>
        <p:txBody>
          <a:bodyPr/>
          <a:lstStyle/>
          <a:p>
            <a:pPr algn="r">
              <a:lnSpc>
                <a:spcPct val="70000"/>
              </a:lnSpc>
            </a:pPr>
            <a:r>
              <a:rPr lang="nl-NL" dirty="0" smtClean="0"/>
              <a:t>vragen van leerlingen</a:t>
            </a:r>
            <a:br>
              <a:rPr lang="nl-NL" dirty="0" smtClean="0"/>
            </a:br>
            <a:r>
              <a:rPr lang="nl-NL" dirty="0" smtClean="0"/>
              <a:t>(7-8 jaar) aan een ijsballon</a:t>
            </a:r>
            <a:endParaRPr lang="nl-NL" dirty="0"/>
          </a:p>
        </p:txBody>
      </p:sp>
      <p:sp>
        <p:nvSpPr>
          <p:cNvPr id="3" name="Content Placeholder 2"/>
          <p:cNvSpPr>
            <a:spLocks noGrp="1"/>
          </p:cNvSpPr>
          <p:nvPr>
            <p:ph idx="1"/>
          </p:nvPr>
        </p:nvSpPr>
        <p:spPr>
          <a:xfrm>
            <a:off x="323528" y="1203598"/>
            <a:ext cx="8363272" cy="3394075"/>
          </a:xfrm>
        </p:spPr>
        <p:txBody>
          <a:bodyPr/>
          <a:lstStyle/>
          <a:p>
            <a:pPr marL="179388" indent="-179388">
              <a:buFont typeface="Arial"/>
              <a:buChar char="•"/>
            </a:pPr>
            <a:r>
              <a:rPr lang="nl-NL" sz="2400" dirty="0" smtClean="0"/>
              <a:t>Waarom kan ik het horen kraken?</a:t>
            </a:r>
          </a:p>
          <a:p>
            <a:pPr marL="179388" indent="-179388">
              <a:buFont typeface="Arial"/>
              <a:buChar char="•"/>
            </a:pPr>
            <a:r>
              <a:rPr lang="nl-NL" sz="2400" dirty="0" smtClean="0"/>
              <a:t>Waarom is het niet overal hetzelfde?</a:t>
            </a:r>
          </a:p>
          <a:p>
            <a:pPr marL="179388" indent="-179388">
              <a:buFont typeface="Arial"/>
              <a:buChar char="•"/>
            </a:pPr>
            <a:r>
              <a:rPr lang="nl-NL" sz="2400" dirty="0" smtClean="0"/>
              <a:t>Zal het smelten?</a:t>
            </a:r>
          </a:p>
          <a:p>
            <a:pPr marL="179388" indent="-179388">
              <a:buFont typeface="Arial"/>
              <a:buChar char="•"/>
            </a:pPr>
            <a:r>
              <a:rPr lang="nl-NL" sz="2400" dirty="0" smtClean="0"/>
              <a:t>Zal een grote ijsballon makkelijker smelten dan een aantal kleine ijsblokjes?</a:t>
            </a:r>
          </a:p>
          <a:p>
            <a:pPr marL="179388" indent="-179388">
              <a:buFont typeface="Arial"/>
              <a:buChar char="•"/>
            </a:pPr>
            <a:r>
              <a:rPr lang="nl-NL" sz="2400" dirty="0" smtClean="0"/>
              <a:t>Hoeveel weegt het?</a:t>
            </a:r>
          </a:p>
          <a:p>
            <a:pPr marL="179388" indent="-179388">
              <a:buFont typeface="Arial"/>
              <a:buChar char="•"/>
            </a:pPr>
            <a:r>
              <a:rPr lang="nl-NL" sz="2400" dirty="0" smtClean="0"/>
              <a:t>Waarom blijven mijn vingers er aan kleven?</a:t>
            </a:r>
          </a:p>
          <a:p>
            <a:pPr marL="179388" indent="-179388">
              <a:buFont typeface="Arial"/>
              <a:buChar char="•"/>
            </a:pPr>
            <a:r>
              <a:rPr lang="nl-NL" sz="2400" dirty="0" smtClean="0"/>
              <a:t>Als een ijsberg drijft, ...... is dat hetzelfde?</a:t>
            </a:r>
          </a:p>
          <a:p>
            <a:pPr marL="179388" indent="-179388">
              <a:buFont typeface="Arial"/>
              <a:buChar char="•"/>
            </a:pPr>
            <a:r>
              <a:rPr lang="nl-NL" sz="2400" dirty="0" smtClean="0"/>
              <a:t>Wat zal er gebeuren met het waterniveau als de ijsballon smelt?</a:t>
            </a:r>
          </a:p>
          <a:p>
            <a:pPr marL="179388" indent="-179388">
              <a:buFont typeface="Arial"/>
              <a:buChar char="•"/>
            </a:pPr>
            <a:endParaRPr lang="nl-NL" sz="2400" dirty="0"/>
          </a:p>
        </p:txBody>
      </p:sp>
      <p:sp>
        <p:nvSpPr>
          <p:cNvPr id="4" name="Slide Number Placeholder 3"/>
          <p:cNvSpPr>
            <a:spLocks noGrp="1"/>
          </p:cNvSpPr>
          <p:nvPr>
            <p:ph type="sldNum" sz="quarter" idx="10"/>
          </p:nvPr>
        </p:nvSpPr>
        <p:spPr/>
        <p:txBody>
          <a:bodyPr/>
          <a:lstStyle/>
          <a:p>
            <a:pPr>
              <a:defRPr/>
            </a:pPr>
            <a:endParaRPr lang="nl-NL" dirty="0"/>
          </a:p>
        </p:txBody>
      </p:sp>
      <p:pic>
        <p:nvPicPr>
          <p:cNvPr id="5" name="Picture 4"/>
          <p:cNvPicPr>
            <a:picLocks noChangeAspect="1"/>
          </p:cNvPicPr>
          <p:nvPr/>
        </p:nvPicPr>
        <p:blipFill>
          <a:blip r:embed="rId2"/>
          <a:stretch>
            <a:fillRect/>
          </a:stretch>
        </p:blipFill>
        <p:spPr>
          <a:xfrm>
            <a:off x="0" y="0"/>
            <a:ext cx="2320032" cy="1149107"/>
          </a:xfrm>
          <a:prstGeom prst="rect">
            <a:avLst/>
          </a:prstGeom>
        </p:spPr>
      </p:pic>
      <p:sp>
        <p:nvSpPr>
          <p:cNvPr id="7" name="TextBox 6"/>
          <p:cNvSpPr txBox="1"/>
          <p:nvPr/>
        </p:nvSpPr>
        <p:spPr>
          <a:xfrm>
            <a:off x="6457903" y="4722698"/>
            <a:ext cx="2290561" cy="369332"/>
          </a:xfrm>
          <a:prstGeom prst="rect">
            <a:avLst/>
          </a:prstGeom>
          <a:noFill/>
        </p:spPr>
        <p:txBody>
          <a:bodyPr wrap="none" rtlCol="0">
            <a:spAutoFit/>
          </a:bodyPr>
          <a:lstStyle/>
          <a:p>
            <a:r>
              <a:rPr lang="nl-NL" dirty="0" smtClean="0"/>
              <a:t>Van </a:t>
            </a:r>
            <a:r>
              <a:rPr lang="nl-NL" dirty="0" err="1" smtClean="0"/>
              <a:t>Houte</a:t>
            </a:r>
            <a:r>
              <a:rPr lang="nl-NL" dirty="0" smtClean="0"/>
              <a:t> e.a., (2013)</a:t>
            </a:r>
            <a:endParaRPr lang="nl-NL" dirty="0"/>
          </a:p>
        </p:txBody>
      </p:sp>
    </p:spTree>
    <p:extLst>
      <p:ext uri="{BB962C8B-B14F-4D97-AF65-F5344CB8AC3E}">
        <p14:creationId xmlns:p14="http://schemas.microsoft.com/office/powerpoint/2010/main" val="383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1000"/>
                                        <p:tgtEl>
                                          <p:spTgt spid="3">
                                            <p:txEl>
                                              <p:pRg st="1" end="1"/>
                                            </p:txEl>
                                          </p:spTgt>
                                        </p:tgtEl>
                                      </p:cBhvr>
                                    </p:animEffect>
                                    <p:anim calcmode="lin" valueType="num">
                                      <p:cBhvr>
                                        <p:cTn id="3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1000"/>
                                        <p:tgtEl>
                                          <p:spTgt spid="3">
                                            <p:txEl>
                                              <p:pRg st="2" end="2"/>
                                            </p:txEl>
                                          </p:spTgt>
                                        </p:tgtEl>
                                      </p:cBhvr>
                                    </p:animEffect>
                                    <p:anim calcmode="lin" valueType="num">
                                      <p:cBhvr>
                                        <p:cTn id="3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1000"/>
                                        <p:tgtEl>
                                          <p:spTgt spid="3">
                                            <p:txEl>
                                              <p:pRg st="3" end="3"/>
                                            </p:txEl>
                                          </p:spTgt>
                                        </p:tgtEl>
                                      </p:cBhvr>
                                    </p:animEffect>
                                    <p:anim calcmode="lin" valueType="num">
                                      <p:cBhvr>
                                        <p:cTn id="4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grpId="0"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fade">
                                      <p:cBhvr>
                                        <p:cTn id="53" dur="1000"/>
                                        <p:tgtEl>
                                          <p:spTgt spid="3">
                                            <p:txEl>
                                              <p:pRg st="4" end="4"/>
                                            </p:txEl>
                                          </p:spTgt>
                                        </p:tgtEl>
                                      </p:cBhvr>
                                    </p:animEffect>
                                    <p:anim calcmode="lin" valueType="num">
                                      <p:cBhvr>
                                        <p:cTn id="5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Effect transition="in" filter="fade">
                                      <p:cBhvr>
                                        <p:cTn id="61" dur="1000"/>
                                        <p:tgtEl>
                                          <p:spTgt spid="3">
                                            <p:txEl>
                                              <p:pRg st="5" end="5"/>
                                            </p:txEl>
                                          </p:spTgt>
                                        </p:tgtEl>
                                      </p:cBhvr>
                                    </p:animEffect>
                                    <p:anim calcmode="lin" valueType="num">
                                      <p:cBhvr>
                                        <p:cTn id="6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3"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grpId="0" nodeType="clickEffect">
                                  <p:stCondLst>
                                    <p:cond delay="0"/>
                                  </p:stCondLst>
                                  <p:childTnLst>
                                    <p:set>
                                      <p:cBhvr>
                                        <p:cTn id="68" dur="1" fill="hold">
                                          <p:stCondLst>
                                            <p:cond delay="0"/>
                                          </p:stCondLst>
                                        </p:cTn>
                                        <p:tgtEl>
                                          <p:spTgt spid="3">
                                            <p:txEl>
                                              <p:pRg st="6" end="6"/>
                                            </p:txEl>
                                          </p:spTgt>
                                        </p:tgtEl>
                                        <p:attrNameLst>
                                          <p:attrName>style.visibility</p:attrName>
                                        </p:attrNameLst>
                                      </p:cBhvr>
                                      <p:to>
                                        <p:strVal val="visible"/>
                                      </p:to>
                                    </p:set>
                                    <p:animEffect transition="in" filter="fade">
                                      <p:cBhvr>
                                        <p:cTn id="69" dur="1000"/>
                                        <p:tgtEl>
                                          <p:spTgt spid="3">
                                            <p:txEl>
                                              <p:pRg st="6" end="6"/>
                                            </p:txEl>
                                          </p:spTgt>
                                        </p:tgtEl>
                                      </p:cBhvr>
                                    </p:animEffect>
                                    <p:anim calcmode="lin" valueType="num">
                                      <p:cBhvr>
                                        <p:cTn id="7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1"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7" presetClass="entr" presetSubtype="0" fill="hold" grpId="0" nodeType="clickEffect">
                                  <p:stCondLst>
                                    <p:cond delay="0"/>
                                  </p:stCondLst>
                                  <p:childTnLst>
                                    <p:set>
                                      <p:cBhvr>
                                        <p:cTn id="76" dur="1" fill="hold">
                                          <p:stCondLst>
                                            <p:cond delay="0"/>
                                          </p:stCondLst>
                                        </p:cTn>
                                        <p:tgtEl>
                                          <p:spTgt spid="3">
                                            <p:txEl>
                                              <p:pRg st="7" end="7"/>
                                            </p:txEl>
                                          </p:spTgt>
                                        </p:tgtEl>
                                        <p:attrNameLst>
                                          <p:attrName>style.visibility</p:attrName>
                                        </p:attrNameLst>
                                      </p:cBhvr>
                                      <p:to>
                                        <p:strVal val="visible"/>
                                      </p:to>
                                    </p:set>
                                    <p:animEffect transition="in" filter="fade">
                                      <p:cBhvr>
                                        <p:cTn id="77" dur="1000"/>
                                        <p:tgtEl>
                                          <p:spTgt spid="3">
                                            <p:txEl>
                                              <p:pRg st="7" end="7"/>
                                            </p:txEl>
                                          </p:spTgt>
                                        </p:tgtEl>
                                      </p:cBhvr>
                                    </p:animEffect>
                                    <p:anim calcmode="lin" valueType="num">
                                      <p:cBhvr>
                                        <p:cTn id="7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9"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par>
                          <p:cTn id="81" fill="hold">
                            <p:stCondLst>
                              <p:cond delay="1000"/>
                            </p:stCondLst>
                            <p:childTnLst>
                              <p:par>
                                <p:cTn id="82" presetID="37" presetClass="entr" presetSubtype="0" fill="hold" grpId="0" nodeType="afterEffect">
                                  <p:stCondLst>
                                    <p:cond delay="3000"/>
                                  </p:stCondLst>
                                  <p:childTnLst>
                                    <p:set>
                                      <p:cBhvr>
                                        <p:cTn id="83" dur="1" fill="hold">
                                          <p:stCondLst>
                                            <p:cond delay="0"/>
                                          </p:stCondLst>
                                        </p:cTn>
                                        <p:tgtEl>
                                          <p:spTgt spid="7"/>
                                        </p:tgtEl>
                                        <p:attrNameLst>
                                          <p:attrName>style.visibility</p:attrName>
                                        </p:attrNameLst>
                                      </p:cBhvr>
                                      <p:to>
                                        <p:strVal val="visible"/>
                                      </p:to>
                                    </p:set>
                                    <p:animEffect transition="in" filter="fade">
                                      <p:cBhvr>
                                        <p:cTn id="84" dur="1000"/>
                                        <p:tgtEl>
                                          <p:spTgt spid="7"/>
                                        </p:tgtEl>
                                      </p:cBhvr>
                                    </p:animEffect>
                                    <p:anim calcmode="lin" valueType="num">
                                      <p:cBhvr>
                                        <p:cTn id="85" dur="1000" fill="hold"/>
                                        <p:tgtEl>
                                          <p:spTgt spid="7"/>
                                        </p:tgtEl>
                                        <p:attrNameLst>
                                          <p:attrName>ppt_x</p:attrName>
                                        </p:attrNameLst>
                                      </p:cBhvr>
                                      <p:tavLst>
                                        <p:tav tm="0">
                                          <p:val>
                                            <p:strVal val="#ppt_x"/>
                                          </p:val>
                                        </p:tav>
                                        <p:tav tm="100000">
                                          <p:val>
                                            <p:strVal val="#ppt_x"/>
                                          </p:val>
                                        </p:tav>
                                      </p:tavLst>
                                    </p:anim>
                                    <p:anim calcmode="lin" valueType="num">
                                      <p:cBhvr>
                                        <p:cTn id="86" dur="900" decel="100000" fill="hold"/>
                                        <p:tgtEl>
                                          <p:spTgt spid="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800" y="51470"/>
            <a:ext cx="7830000" cy="688500"/>
          </a:xfrm>
        </p:spPr>
        <p:txBody>
          <a:bodyPr/>
          <a:lstStyle/>
          <a:p>
            <a:pPr algn="r"/>
            <a:r>
              <a:rPr lang="nl-NL" dirty="0" smtClean="0"/>
              <a:t>Take home </a:t>
            </a:r>
            <a:r>
              <a:rPr lang="nl-NL" dirty="0" err="1" smtClean="0"/>
              <a:t>message</a:t>
            </a:r>
            <a:endParaRPr lang="nl-NL" dirty="0"/>
          </a:p>
        </p:txBody>
      </p:sp>
      <p:sp>
        <p:nvSpPr>
          <p:cNvPr id="3" name="Content Placeholder 2"/>
          <p:cNvSpPr>
            <a:spLocks noGrp="1"/>
          </p:cNvSpPr>
          <p:nvPr>
            <p:ph idx="1"/>
          </p:nvPr>
        </p:nvSpPr>
        <p:spPr>
          <a:xfrm>
            <a:off x="251520" y="915566"/>
            <a:ext cx="6419056" cy="3750669"/>
          </a:xfrm>
        </p:spPr>
        <p:txBody>
          <a:bodyPr/>
          <a:lstStyle/>
          <a:p>
            <a:pPr marL="457200" indent="-457200">
              <a:buFont typeface="Arial"/>
              <a:buChar char="•"/>
            </a:pPr>
            <a:r>
              <a:rPr lang="en-US" sz="2800" dirty="0"/>
              <a:t>Interesting phenomena can stimulate a rich variety of questions. </a:t>
            </a:r>
          </a:p>
          <a:p>
            <a:pPr marL="457200" indent="-457200">
              <a:buFont typeface="Arial"/>
              <a:buChar char="•"/>
            </a:pPr>
            <a:r>
              <a:rPr lang="en-US" sz="2800" dirty="0"/>
              <a:t>Questions drive the investigation process. </a:t>
            </a:r>
          </a:p>
          <a:p>
            <a:pPr marL="457200" indent="-457200">
              <a:buFont typeface="Arial"/>
              <a:buChar char="•"/>
            </a:pPr>
            <a:r>
              <a:rPr lang="en-US" sz="2800" dirty="0"/>
              <a:t>Questions can either be investigable or </a:t>
            </a:r>
            <a:r>
              <a:rPr lang="en-US" sz="2800" dirty="0" err="1"/>
              <a:t>noninvestigable</a:t>
            </a:r>
            <a:r>
              <a:rPr lang="en-US" sz="2800" dirty="0"/>
              <a:t>. </a:t>
            </a:r>
          </a:p>
          <a:p>
            <a:pPr marL="457200" indent="-457200">
              <a:buFont typeface="Arial"/>
              <a:buChar char="•"/>
            </a:pPr>
            <a:r>
              <a:rPr lang="en-US" sz="2800" dirty="0" err="1"/>
              <a:t>Noninvestigable</a:t>
            </a:r>
            <a:r>
              <a:rPr lang="en-US" sz="2800" dirty="0"/>
              <a:t> questions can be turned into investigable ones. </a:t>
            </a:r>
          </a:p>
        </p:txBody>
      </p:sp>
      <p:sp>
        <p:nvSpPr>
          <p:cNvPr id="4" name="Slide Number Placeholder 3"/>
          <p:cNvSpPr>
            <a:spLocks noGrp="1"/>
          </p:cNvSpPr>
          <p:nvPr>
            <p:ph type="sldNum" sz="quarter" idx="10"/>
          </p:nvPr>
        </p:nvSpPr>
        <p:spPr/>
        <p:txBody>
          <a:bodyPr/>
          <a:lstStyle/>
          <a:p>
            <a:pPr>
              <a:defRPr/>
            </a:pPr>
            <a:fld id="{33646B52-C5B9-4701-86EA-9E9F25920D5D}" type="slidenum">
              <a:rPr lang="nl-NL" smtClean="0"/>
              <a:pPr>
                <a:defRPr/>
              </a:pPr>
              <a:t>22</a:t>
            </a:fld>
            <a:endParaRPr lang="nl-NL" dirty="0"/>
          </a:p>
        </p:txBody>
      </p:sp>
      <p:sp>
        <p:nvSpPr>
          <p:cNvPr id="5" name="TextBox 4"/>
          <p:cNvSpPr txBox="1"/>
          <p:nvPr/>
        </p:nvSpPr>
        <p:spPr>
          <a:xfrm>
            <a:off x="6072576" y="4771473"/>
            <a:ext cx="3071424" cy="369332"/>
          </a:xfrm>
          <a:prstGeom prst="rect">
            <a:avLst/>
          </a:prstGeom>
          <a:noFill/>
        </p:spPr>
        <p:txBody>
          <a:bodyPr wrap="none" rtlCol="0">
            <a:spAutoFit/>
          </a:bodyPr>
          <a:lstStyle/>
          <a:p>
            <a:r>
              <a:rPr lang="nl-NL" dirty="0" smtClean="0"/>
              <a:t>www.exploratorium.edu, 2007</a:t>
            </a:r>
            <a:endParaRPr lang="nl-NL" dirty="0"/>
          </a:p>
        </p:txBody>
      </p:sp>
      <p:sp>
        <p:nvSpPr>
          <p:cNvPr id="6" name="TextBox 5"/>
          <p:cNvSpPr txBox="1"/>
          <p:nvPr/>
        </p:nvSpPr>
        <p:spPr>
          <a:xfrm>
            <a:off x="6660232" y="915566"/>
            <a:ext cx="2232248" cy="3970318"/>
          </a:xfrm>
          <a:prstGeom prst="rect">
            <a:avLst/>
          </a:prstGeom>
          <a:noFill/>
        </p:spPr>
        <p:txBody>
          <a:bodyPr wrap="square" rtlCol="0">
            <a:spAutoFit/>
          </a:bodyPr>
          <a:lstStyle/>
          <a:p>
            <a:pPr algn="r"/>
            <a:r>
              <a:rPr lang="en-US" dirty="0" smtClean="0">
                <a:solidFill>
                  <a:srgbClr val="E40613"/>
                </a:solidFill>
              </a:rPr>
              <a:t>Turning questions: </a:t>
            </a:r>
            <a:r>
              <a:rPr lang="en-US" i="1" dirty="0" smtClean="0"/>
              <a:t>“</a:t>
            </a:r>
            <a:r>
              <a:rPr lang="en-US" i="1" dirty="0"/>
              <a:t>The strategy recommended is one that ‘turns’ the question to practical action with a ‘let’s see what we can do to understand more’ approach</a:t>
            </a:r>
            <a:r>
              <a:rPr lang="en-US" i="1" dirty="0" smtClean="0"/>
              <a:t>. The </a:t>
            </a:r>
            <a:r>
              <a:rPr lang="en-US" i="1" dirty="0"/>
              <a:t>teaching skill involved is the ability to ‘turn’ the question.” </a:t>
            </a:r>
            <a:r>
              <a:rPr lang="en-US" i="1" dirty="0" smtClean="0"/>
              <a:t> - (</a:t>
            </a:r>
            <a:r>
              <a:rPr lang="en-US" dirty="0" smtClean="0"/>
              <a:t>Sheila Jelly, 2001)</a:t>
            </a:r>
            <a:endParaRPr lang="en-US" dirty="0"/>
          </a:p>
          <a:p>
            <a:endParaRPr lang="nl-NL" dirty="0"/>
          </a:p>
        </p:txBody>
      </p:sp>
    </p:spTree>
    <p:extLst>
      <p:ext uri="{BB962C8B-B14F-4D97-AF65-F5344CB8AC3E}">
        <p14:creationId xmlns:p14="http://schemas.microsoft.com/office/powerpoint/2010/main" val="200898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1000"/>
                                        <p:tgtEl>
                                          <p:spTgt spid="3">
                                            <p:txEl>
                                              <p:pRg st="3" end="3"/>
                                            </p:txEl>
                                          </p:spTgt>
                                        </p:tgtEl>
                                      </p:cBhvr>
                                    </p:animEffect>
                                    <p:anim calcmode="lin" valueType="num">
                                      <p:cBhvr>
                                        <p:cTn id="4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900" decel="100000" fill="hold"/>
                                        <p:tgtEl>
                                          <p:spTgt spid="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51" fill="hold">
                            <p:stCondLst>
                              <p:cond delay="1000"/>
                            </p:stCondLst>
                            <p:childTnLst>
                              <p:par>
                                <p:cTn id="52" presetID="37" presetClass="entr" presetSubtype="0" fill="hold" grpId="0" nodeType="afterEffect">
                                  <p:stCondLst>
                                    <p:cond delay="300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1000"/>
                                        <p:tgtEl>
                                          <p:spTgt spid="5"/>
                                        </p:tgtEl>
                                      </p:cBhvr>
                                    </p:animEffect>
                                    <p:anim calcmode="lin" valueType="num">
                                      <p:cBhvr>
                                        <p:cTn id="55" dur="1000" fill="hold"/>
                                        <p:tgtEl>
                                          <p:spTgt spid="5"/>
                                        </p:tgtEl>
                                        <p:attrNameLst>
                                          <p:attrName>ppt_x</p:attrName>
                                        </p:attrNameLst>
                                      </p:cBhvr>
                                      <p:tavLst>
                                        <p:tav tm="0">
                                          <p:val>
                                            <p:strVal val="#ppt_x"/>
                                          </p:val>
                                        </p:tav>
                                        <p:tav tm="100000">
                                          <p:val>
                                            <p:strVal val="#ppt_x"/>
                                          </p:val>
                                        </p:tav>
                                      </p:tavLst>
                                    </p:anim>
                                    <p:anim calcmode="lin" valueType="num">
                                      <p:cBhvr>
                                        <p:cTn id="56" dur="900" decel="100000" fill="hold"/>
                                        <p:tgtEl>
                                          <p:spTgt spid="5"/>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609600" y="51470"/>
            <a:ext cx="7848600" cy="590550"/>
          </a:xfrm>
        </p:spPr>
        <p:txBody>
          <a:bodyPr/>
          <a:lstStyle/>
          <a:p>
            <a:pPr algn="r"/>
            <a:r>
              <a:rPr lang="nl-NL" sz="3200" i="1" dirty="0">
                <a:latin typeface="Calibri" charset="0"/>
                <a:ea typeface="ＭＳ Ｐゴシック" charset="0"/>
                <a:cs typeface="ＭＳ Ｐゴシック" charset="0"/>
              </a:rPr>
              <a:t>Vragen stellen bij Natuuronderwijs</a:t>
            </a:r>
            <a:endParaRPr lang="nl-NL" sz="4000" i="1" dirty="0">
              <a:latin typeface="Calibri" charset="0"/>
              <a:ea typeface="ＭＳ Ｐゴシック" charset="0"/>
              <a:cs typeface="ＭＳ Ｐゴシック" charset="0"/>
            </a:endParaRPr>
          </a:p>
        </p:txBody>
      </p:sp>
      <p:sp>
        <p:nvSpPr>
          <p:cNvPr id="14339" name="Rectangle 3"/>
          <p:cNvSpPr>
            <a:spLocks noGrp="1" noChangeArrowheads="1"/>
          </p:cNvSpPr>
          <p:nvPr>
            <p:ph type="body" idx="4294967295"/>
          </p:nvPr>
        </p:nvSpPr>
        <p:spPr>
          <a:xfrm>
            <a:off x="533400" y="1028700"/>
            <a:ext cx="8001000" cy="3886200"/>
          </a:xfrm>
        </p:spPr>
        <p:txBody>
          <a:bodyPr/>
          <a:lstStyle/>
          <a:p>
            <a:pPr marL="0" indent="0">
              <a:buFontTx/>
              <a:buNone/>
              <a:tabLst>
                <a:tab pos="377825" algn="l"/>
              </a:tabLst>
            </a:pPr>
            <a:r>
              <a:rPr lang="nl-NL" sz="2400" dirty="0">
                <a:solidFill>
                  <a:srgbClr val="E40613"/>
                </a:solidFill>
                <a:latin typeface="Calibri" charset="0"/>
                <a:ea typeface="ＭＳ Ｐゴシック" charset="0"/>
                <a:cs typeface="ＭＳ Ｐゴシック" charset="0"/>
              </a:rPr>
              <a:t>1.	Denkvragen:</a:t>
            </a:r>
            <a:endParaRPr lang="nl-NL" sz="2800" dirty="0">
              <a:solidFill>
                <a:srgbClr val="E40613"/>
              </a:solidFill>
              <a:latin typeface="Calibri" charset="0"/>
              <a:ea typeface="ＭＳ Ｐゴシック" charset="0"/>
              <a:cs typeface="ＭＳ Ｐゴシック" charset="0"/>
            </a:endParaRPr>
          </a:p>
          <a:p>
            <a:pPr marL="0" indent="0">
              <a:buFontTx/>
              <a:buNone/>
              <a:tabLst>
                <a:tab pos="377825" algn="l"/>
              </a:tabLst>
            </a:pPr>
            <a:r>
              <a:rPr lang="nl-NL" sz="2000" dirty="0">
                <a:latin typeface="Calibri" charset="0"/>
                <a:ea typeface="ＭＳ Ｐゴシック" charset="0"/>
                <a:cs typeface="ＭＳ Ｐゴシック" charset="0"/>
              </a:rPr>
              <a:t>(Waarom …..? Waardoor …..? Hoe komt het dat …..?)</a:t>
            </a:r>
            <a:endParaRPr lang="nl-NL" sz="2800" dirty="0">
              <a:latin typeface="Calibri" charset="0"/>
              <a:ea typeface="ＭＳ Ｐゴシック" charset="0"/>
              <a:cs typeface="ＭＳ Ｐゴシック" charset="0"/>
            </a:endParaRPr>
          </a:p>
          <a:p>
            <a:pPr marL="0" indent="0">
              <a:buFontTx/>
              <a:buNone/>
              <a:tabLst>
                <a:tab pos="377825" algn="l"/>
              </a:tabLst>
            </a:pPr>
            <a:r>
              <a:rPr lang="nl-NL" sz="2400" dirty="0">
                <a:latin typeface="Calibri" charset="0"/>
                <a:ea typeface="ＭＳ Ｐゴシック" charset="0"/>
                <a:cs typeface="ＭＳ Ｐゴシック" charset="0"/>
              </a:rPr>
              <a:t>Oplossen door: documentatiecentrum, deskundigen, etc. leidt tot reproductie van kennis (“weetjes”)</a:t>
            </a:r>
          </a:p>
          <a:p>
            <a:pPr marL="0" indent="0">
              <a:buFontTx/>
              <a:buNone/>
              <a:tabLst>
                <a:tab pos="377825" algn="l"/>
              </a:tabLst>
            </a:pPr>
            <a:r>
              <a:rPr lang="nl-NL" sz="2400" dirty="0">
                <a:solidFill>
                  <a:srgbClr val="E40613"/>
                </a:solidFill>
                <a:latin typeface="Calibri" charset="0"/>
                <a:ea typeface="ＭＳ Ｐゴシック" charset="0"/>
                <a:cs typeface="ＭＳ Ｐゴシック" charset="0"/>
              </a:rPr>
              <a:t>2.	Operationele vragen:</a:t>
            </a:r>
            <a:endParaRPr lang="nl-NL" sz="2800" dirty="0">
              <a:solidFill>
                <a:srgbClr val="E40613"/>
              </a:solidFill>
              <a:latin typeface="Calibri" charset="0"/>
              <a:ea typeface="ＭＳ Ｐゴシック" charset="0"/>
              <a:cs typeface="ＭＳ Ｐゴシック" charset="0"/>
            </a:endParaRPr>
          </a:p>
          <a:p>
            <a:pPr marL="0" indent="0">
              <a:buFontTx/>
              <a:buNone/>
              <a:tabLst>
                <a:tab pos="377825" algn="l"/>
              </a:tabLst>
            </a:pPr>
            <a:r>
              <a:rPr lang="nl-NL" sz="2000" dirty="0">
                <a:latin typeface="Calibri" charset="0"/>
                <a:ea typeface="ＭＳ Ｐゴシック" charset="0"/>
                <a:cs typeface="ＭＳ Ｐゴシック" charset="0"/>
              </a:rPr>
              <a:t>(Hoeveel, hoe hoog , hoe ….? Wat gebeurt er als …..?)</a:t>
            </a:r>
            <a:endParaRPr lang="nl-NL" sz="2800" dirty="0">
              <a:latin typeface="Calibri" charset="0"/>
              <a:ea typeface="ＭＳ Ｐゴシック" charset="0"/>
              <a:cs typeface="ＭＳ Ｐゴシック" charset="0"/>
            </a:endParaRPr>
          </a:p>
          <a:p>
            <a:pPr marL="0" indent="0">
              <a:buFontTx/>
              <a:buNone/>
              <a:tabLst>
                <a:tab pos="377825" algn="l"/>
              </a:tabLst>
            </a:pPr>
            <a:r>
              <a:rPr lang="nl-NL" sz="2400" dirty="0">
                <a:latin typeface="Calibri" charset="0"/>
                <a:ea typeface="ＭＳ Ｐゴシック" charset="0"/>
                <a:cs typeface="ＭＳ Ｐゴシック" charset="0"/>
              </a:rPr>
              <a:t>Oplossen door: onderzoek doen (waarnemen, voorspellen, problemen oplossen, conclusies trekken, verslaggeving, etc.). leidt tot kennis op grond van eigen </a:t>
            </a:r>
            <a:r>
              <a:rPr lang="nl-NL" sz="2400" dirty="0" smtClean="0">
                <a:latin typeface="Calibri" charset="0"/>
                <a:ea typeface="ＭＳ Ｐゴシック" charset="0"/>
                <a:cs typeface="ＭＳ Ｐゴシック" charset="0"/>
              </a:rPr>
              <a:t>ervaring</a:t>
            </a:r>
          </a:p>
          <a:p>
            <a:pPr marL="0" indent="0">
              <a:buFontTx/>
              <a:buNone/>
              <a:tabLst>
                <a:tab pos="377825" algn="l"/>
              </a:tabLst>
            </a:pPr>
            <a:endParaRPr lang="nl-NL" sz="2400" dirty="0">
              <a:latin typeface="Calibri" charset="0"/>
              <a:ea typeface="ＭＳ Ｐゴシック" charset="0"/>
              <a:cs typeface="ＭＳ Ｐゴシック" charset="0"/>
            </a:endParaRPr>
          </a:p>
          <a:p>
            <a:pPr marL="0" indent="0" algn="r">
              <a:buFont typeface="Arial" charset="0"/>
              <a:buNone/>
              <a:tabLst>
                <a:tab pos="377825" algn="l"/>
              </a:tabLst>
            </a:pPr>
            <a:r>
              <a:rPr lang="nl-NL" sz="1800" dirty="0">
                <a:latin typeface="Arial" charset="0"/>
                <a:ea typeface="Osaka" charset="0"/>
                <a:cs typeface="Osaka" charset="0"/>
              </a:rPr>
              <a:t>(De Vaan en </a:t>
            </a:r>
            <a:r>
              <a:rPr lang="nl-NL" sz="1800" dirty="0" err="1">
                <a:latin typeface="Arial" charset="0"/>
                <a:ea typeface="Osaka" charset="0"/>
                <a:cs typeface="Osaka" charset="0"/>
              </a:rPr>
              <a:t>Marell</a:t>
            </a:r>
            <a:r>
              <a:rPr lang="nl-NL" sz="1800" dirty="0">
                <a:latin typeface="Arial" charset="0"/>
                <a:ea typeface="Osaka" charset="0"/>
                <a:cs typeface="Osaka" charset="0"/>
              </a:rPr>
              <a:t>, 2012: 191-206)</a:t>
            </a:r>
          </a:p>
          <a:p>
            <a:pPr marL="0" indent="0">
              <a:buFontTx/>
              <a:buNone/>
              <a:tabLst>
                <a:tab pos="377825" algn="l"/>
              </a:tabLst>
            </a:pPr>
            <a:endParaRPr lang="nl-NL" sz="24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2201976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1000"/>
                                        <p:tgtEl>
                                          <p:spTgt spid="14338"/>
                                        </p:tgtEl>
                                      </p:cBhvr>
                                    </p:animEffect>
                                    <p:anim calcmode="lin" valueType="num">
                                      <p:cBhvr>
                                        <p:cTn id="8" dur="1000" fill="hold"/>
                                        <p:tgtEl>
                                          <p:spTgt spid="14338"/>
                                        </p:tgtEl>
                                        <p:attrNameLst>
                                          <p:attrName>ppt_x</p:attrName>
                                        </p:attrNameLst>
                                      </p:cBhvr>
                                      <p:tavLst>
                                        <p:tav tm="0">
                                          <p:val>
                                            <p:strVal val="#ppt_x"/>
                                          </p:val>
                                        </p:tav>
                                        <p:tav tm="100000">
                                          <p:val>
                                            <p:strVal val="#ppt_x"/>
                                          </p:val>
                                        </p:tav>
                                      </p:tavLst>
                                    </p:anim>
                                    <p:anim calcmode="lin" valueType="num">
                                      <p:cBhvr>
                                        <p:cTn id="9" dur="900" decel="100000" fill="hold"/>
                                        <p:tgtEl>
                                          <p:spTgt spid="1433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33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4339">
                                            <p:txEl>
                                              <p:pRg st="0" end="0"/>
                                            </p:txEl>
                                          </p:spTgt>
                                        </p:tgtEl>
                                        <p:attrNameLst>
                                          <p:attrName>style.visibility</p:attrName>
                                        </p:attrNameLst>
                                      </p:cBhvr>
                                      <p:to>
                                        <p:strVal val="visible"/>
                                      </p:to>
                                    </p:set>
                                    <p:animEffect transition="in" filter="fade">
                                      <p:cBhvr>
                                        <p:cTn id="15" dur="1000"/>
                                        <p:tgtEl>
                                          <p:spTgt spid="14339">
                                            <p:txEl>
                                              <p:pRg st="0" end="0"/>
                                            </p:txEl>
                                          </p:spTgt>
                                        </p:tgtEl>
                                      </p:cBhvr>
                                    </p:animEffect>
                                    <p:anim calcmode="lin" valueType="num">
                                      <p:cBhvr>
                                        <p:cTn id="16" dur="1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433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433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4339">
                                            <p:txEl>
                                              <p:pRg st="1" end="1"/>
                                            </p:txEl>
                                          </p:spTgt>
                                        </p:tgtEl>
                                        <p:attrNameLst>
                                          <p:attrName>style.visibility</p:attrName>
                                        </p:attrNameLst>
                                      </p:cBhvr>
                                      <p:to>
                                        <p:strVal val="visible"/>
                                      </p:to>
                                    </p:set>
                                    <p:animEffect transition="in" filter="fade">
                                      <p:cBhvr>
                                        <p:cTn id="23" dur="1000"/>
                                        <p:tgtEl>
                                          <p:spTgt spid="14339">
                                            <p:txEl>
                                              <p:pRg st="1" end="1"/>
                                            </p:txEl>
                                          </p:spTgt>
                                        </p:tgtEl>
                                      </p:cBhvr>
                                    </p:animEffect>
                                    <p:anim calcmode="lin" valueType="num">
                                      <p:cBhvr>
                                        <p:cTn id="24" dur="10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4339">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433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4339">
                                            <p:txEl>
                                              <p:pRg st="2" end="2"/>
                                            </p:txEl>
                                          </p:spTgt>
                                        </p:tgtEl>
                                        <p:attrNameLst>
                                          <p:attrName>style.visibility</p:attrName>
                                        </p:attrNameLst>
                                      </p:cBhvr>
                                      <p:to>
                                        <p:strVal val="visible"/>
                                      </p:to>
                                    </p:set>
                                    <p:animEffect transition="in" filter="fade">
                                      <p:cBhvr>
                                        <p:cTn id="31" dur="1000"/>
                                        <p:tgtEl>
                                          <p:spTgt spid="14339">
                                            <p:txEl>
                                              <p:pRg st="2" end="2"/>
                                            </p:txEl>
                                          </p:spTgt>
                                        </p:tgtEl>
                                      </p:cBhvr>
                                    </p:animEffect>
                                    <p:anim calcmode="lin" valueType="num">
                                      <p:cBhvr>
                                        <p:cTn id="32" dur="10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4339">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433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4339">
                                            <p:txEl>
                                              <p:pRg st="3" end="3"/>
                                            </p:txEl>
                                          </p:spTgt>
                                        </p:tgtEl>
                                        <p:attrNameLst>
                                          <p:attrName>style.visibility</p:attrName>
                                        </p:attrNameLst>
                                      </p:cBhvr>
                                      <p:to>
                                        <p:strVal val="visible"/>
                                      </p:to>
                                    </p:set>
                                    <p:animEffect transition="in" filter="fade">
                                      <p:cBhvr>
                                        <p:cTn id="39" dur="1000"/>
                                        <p:tgtEl>
                                          <p:spTgt spid="14339">
                                            <p:txEl>
                                              <p:pRg st="3" end="3"/>
                                            </p:txEl>
                                          </p:spTgt>
                                        </p:tgtEl>
                                      </p:cBhvr>
                                    </p:animEffect>
                                    <p:anim calcmode="lin" valueType="num">
                                      <p:cBhvr>
                                        <p:cTn id="40" dur="10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4339">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433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4339">
                                            <p:txEl>
                                              <p:pRg st="4" end="4"/>
                                            </p:txEl>
                                          </p:spTgt>
                                        </p:tgtEl>
                                        <p:attrNameLst>
                                          <p:attrName>style.visibility</p:attrName>
                                        </p:attrNameLst>
                                      </p:cBhvr>
                                      <p:to>
                                        <p:strVal val="visible"/>
                                      </p:to>
                                    </p:set>
                                    <p:animEffect transition="in" filter="fade">
                                      <p:cBhvr>
                                        <p:cTn id="47" dur="1000"/>
                                        <p:tgtEl>
                                          <p:spTgt spid="14339">
                                            <p:txEl>
                                              <p:pRg st="4" end="4"/>
                                            </p:txEl>
                                          </p:spTgt>
                                        </p:tgtEl>
                                      </p:cBhvr>
                                    </p:animEffect>
                                    <p:anim calcmode="lin" valueType="num">
                                      <p:cBhvr>
                                        <p:cTn id="48" dur="10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4339">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433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14339">
                                            <p:txEl>
                                              <p:pRg st="5" end="5"/>
                                            </p:txEl>
                                          </p:spTgt>
                                        </p:tgtEl>
                                        <p:attrNameLst>
                                          <p:attrName>style.visibility</p:attrName>
                                        </p:attrNameLst>
                                      </p:cBhvr>
                                      <p:to>
                                        <p:strVal val="visible"/>
                                      </p:to>
                                    </p:set>
                                    <p:animEffect transition="in" filter="fade">
                                      <p:cBhvr>
                                        <p:cTn id="55" dur="1000"/>
                                        <p:tgtEl>
                                          <p:spTgt spid="14339">
                                            <p:txEl>
                                              <p:pRg st="5" end="5"/>
                                            </p:txEl>
                                          </p:spTgt>
                                        </p:tgtEl>
                                      </p:cBhvr>
                                    </p:animEffect>
                                    <p:anim calcmode="lin" valueType="num">
                                      <p:cBhvr>
                                        <p:cTn id="56" dur="10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14339">
                                            <p:txEl>
                                              <p:pRg st="5" end="5"/>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4339">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4339">
                                            <p:txEl>
                                              <p:pRg st="7" end="7"/>
                                            </p:txEl>
                                          </p:spTgt>
                                        </p:tgtEl>
                                        <p:attrNameLst>
                                          <p:attrName>style.visibility</p:attrName>
                                        </p:attrNameLst>
                                      </p:cBhvr>
                                      <p:to>
                                        <p:strVal val="visible"/>
                                      </p:to>
                                    </p:set>
                                    <p:animEffect transition="in" filter="fade">
                                      <p:cBhvr>
                                        <p:cTn id="63" dur="1000"/>
                                        <p:tgtEl>
                                          <p:spTgt spid="14339">
                                            <p:txEl>
                                              <p:pRg st="7" end="7"/>
                                            </p:txEl>
                                          </p:spTgt>
                                        </p:tgtEl>
                                      </p:cBhvr>
                                    </p:animEffect>
                                    <p:anim calcmode="lin" valueType="num">
                                      <p:cBhvr>
                                        <p:cTn id="64" dur="1000" fill="hold"/>
                                        <p:tgtEl>
                                          <p:spTgt spid="14339">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14339">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4339">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381000" y="86916"/>
            <a:ext cx="8511480" cy="702469"/>
          </a:xfrm>
        </p:spPr>
        <p:txBody>
          <a:bodyPr/>
          <a:lstStyle/>
          <a:p>
            <a:pPr algn="r"/>
            <a:r>
              <a:rPr lang="nl-NL" sz="4000" i="1" dirty="0">
                <a:latin typeface="Calibri" charset="0"/>
                <a:ea typeface="ＭＳ Ｐゴシック" charset="0"/>
                <a:cs typeface="ＭＳ Ｐゴシック" charset="0"/>
              </a:rPr>
              <a:t>Operationaliseren van </a:t>
            </a:r>
            <a:r>
              <a:rPr lang="nl-NL" sz="4000" i="1" dirty="0" smtClean="0">
                <a:latin typeface="Calibri" charset="0"/>
                <a:ea typeface="ＭＳ Ｐゴシック" charset="0"/>
                <a:cs typeface="ＭＳ Ｐゴシック" charset="0"/>
              </a:rPr>
              <a:t>‘waarom’-vragen</a:t>
            </a:r>
            <a:endParaRPr lang="nl-NL" sz="4000" i="1" dirty="0">
              <a:latin typeface="Calibri" charset="0"/>
              <a:ea typeface="ＭＳ Ｐゴシック" charset="0"/>
              <a:cs typeface="ＭＳ Ｐゴシック" charset="0"/>
            </a:endParaRPr>
          </a:p>
        </p:txBody>
      </p:sp>
      <p:sp>
        <p:nvSpPr>
          <p:cNvPr id="16387" name="Rectangle 3"/>
          <p:cNvSpPr>
            <a:spLocks noGrp="1" noChangeArrowheads="1"/>
          </p:cNvSpPr>
          <p:nvPr>
            <p:ph type="body" idx="4294967295"/>
          </p:nvPr>
        </p:nvSpPr>
        <p:spPr>
          <a:xfrm>
            <a:off x="395536" y="897731"/>
            <a:ext cx="8435280" cy="3995738"/>
          </a:xfrm>
        </p:spPr>
        <p:txBody>
          <a:bodyPr/>
          <a:lstStyle/>
          <a:p>
            <a:pPr marL="265113" indent="-265113" eaLnBrk="1" hangingPunct="1">
              <a:lnSpc>
                <a:spcPct val="90000"/>
              </a:lnSpc>
              <a:defRPr/>
            </a:pPr>
            <a:r>
              <a:rPr lang="nl-NL" dirty="0" smtClean="0">
                <a:latin typeface="Calibri" charset="0"/>
                <a:ea typeface="ＭＳ Ｐゴシック" charset="0"/>
              </a:rPr>
              <a:t>Formuleer een betere omschrijving </a:t>
            </a:r>
            <a:r>
              <a:rPr lang="nl-NL" sz="2000" dirty="0" smtClean="0">
                <a:latin typeface="Calibri" charset="0"/>
                <a:ea typeface="ＭＳ Ｐゴシック" charset="0"/>
              </a:rPr>
              <a:t>(“Is het wel waar dat....?)</a:t>
            </a:r>
            <a:endParaRPr lang="nl-NL" dirty="0" smtClean="0">
              <a:latin typeface="Calibri" charset="0"/>
              <a:ea typeface="ＭＳ Ｐゴシック" charset="0"/>
            </a:endParaRPr>
          </a:p>
          <a:p>
            <a:pPr marL="265113" indent="-265113" eaLnBrk="1" hangingPunct="1">
              <a:lnSpc>
                <a:spcPct val="90000"/>
              </a:lnSpc>
              <a:buFont typeface="Arial" charset="0"/>
              <a:buNone/>
              <a:defRPr/>
            </a:pPr>
            <a:r>
              <a:rPr lang="nl-NL" sz="2000" dirty="0">
                <a:latin typeface="Calibri" charset="0"/>
                <a:ea typeface="ＭＳ Ｐゴシック" charset="0"/>
              </a:rPr>
              <a:t>	</a:t>
            </a:r>
            <a:r>
              <a:rPr lang="nl-NL" sz="2000" dirty="0" smtClean="0">
                <a:latin typeface="Calibri" charset="0"/>
                <a:ea typeface="ＭＳ Ｐゴシック" charset="0"/>
              </a:rPr>
              <a:t>Zorg voor controle of verfijning van de waarneming</a:t>
            </a:r>
            <a:r>
              <a:rPr lang="nl-NL" sz="2000" dirty="0" smtClean="0">
                <a:latin typeface="Calibri" charset="0"/>
                <a:ea typeface="ＭＳ Ｐゴシック" charset="0"/>
                <a:cs typeface="ＭＳ Ｐゴシック" charset="0"/>
              </a:rPr>
              <a:t>	</a:t>
            </a:r>
            <a:r>
              <a:rPr lang="nl-NL" dirty="0" smtClean="0">
                <a:solidFill>
                  <a:srgbClr val="FF0000"/>
                </a:solidFill>
                <a:latin typeface="Calibri" charset="0"/>
                <a:ea typeface="ＭＳ Ｐゴシック" charset="0"/>
                <a:cs typeface="ＭＳ Ｐゴシック" charset="0"/>
              </a:rPr>
              <a:t>Herhalen</a:t>
            </a:r>
            <a:endParaRPr lang="nl-NL" sz="2000" dirty="0" smtClean="0">
              <a:latin typeface="Calibri" charset="0"/>
              <a:ea typeface="ＭＳ Ｐゴシック" charset="0"/>
            </a:endParaRPr>
          </a:p>
          <a:p>
            <a:pPr marL="265113" indent="-265113" eaLnBrk="1" hangingPunct="1">
              <a:lnSpc>
                <a:spcPct val="90000"/>
              </a:lnSpc>
              <a:defRPr/>
            </a:pPr>
            <a:r>
              <a:rPr lang="nl-NL" dirty="0" smtClean="0">
                <a:latin typeface="Calibri" charset="0"/>
                <a:ea typeface="ＭＳ Ｐゴシック" charset="0"/>
              </a:rPr>
              <a:t>Ga op zoek naar factoren die invloed hebben en veranderbaar zijn </a:t>
            </a:r>
            <a:r>
              <a:rPr lang="nl-NL" sz="2000" dirty="0" smtClean="0">
                <a:latin typeface="Calibri" charset="0"/>
                <a:ea typeface="ＭＳ Ｐゴシック" charset="0"/>
              </a:rPr>
              <a:t>(“</a:t>
            </a:r>
            <a:r>
              <a:rPr lang="nl-NL" sz="2000" dirty="0" err="1" smtClean="0">
                <a:latin typeface="Calibri" charset="0"/>
                <a:ea typeface="ＭＳ Ｐゴシック" charset="0"/>
              </a:rPr>
              <a:t>Variable</a:t>
            </a:r>
            <a:r>
              <a:rPr lang="nl-NL" sz="2000" dirty="0" smtClean="0">
                <a:latin typeface="Calibri" charset="0"/>
                <a:ea typeface="ＭＳ Ｐゴシック" charset="0"/>
              </a:rPr>
              <a:t> scan”)</a:t>
            </a:r>
            <a:endParaRPr lang="nl-NL" dirty="0" smtClean="0">
              <a:latin typeface="Calibri" charset="0"/>
              <a:ea typeface="ＭＳ Ｐゴシック" charset="0"/>
            </a:endParaRPr>
          </a:p>
          <a:p>
            <a:pPr marL="265113" indent="-265113" eaLnBrk="1" hangingPunct="1">
              <a:lnSpc>
                <a:spcPct val="90000"/>
              </a:lnSpc>
              <a:buFont typeface="Arial" charset="0"/>
              <a:buNone/>
              <a:defRPr/>
            </a:pPr>
            <a:r>
              <a:rPr lang="nl-NL" sz="2000" dirty="0">
                <a:latin typeface="Calibri" charset="0"/>
                <a:ea typeface="ＭＳ Ｐゴシック" charset="0"/>
              </a:rPr>
              <a:t>	</a:t>
            </a:r>
            <a:r>
              <a:rPr lang="nl-NL" sz="2000" dirty="0" smtClean="0">
                <a:latin typeface="Calibri" charset="0"/>
                <a:ea typeface="ＭＳ Ｐゴシック" charset="0"/>
              </a:rPr>
              <a:t>Ga het effect van elke factor na  				</a:t>
            </a:r>
            <a:r>
              <a:rPr lang="nl-NL" dirty="0" smtClean="0">
                <a:solidFill>
                  <a:srgbClr val="FF0000"/>
                </a:solidFill>
                <a:latin typeface="Calibri" charset="0"/>
                <a:ea typeface="ＭＳ Ｐゴシック" charset="0"/>
              </a:rPr>
              <a:t>Variëren</a:t>
            </a:r>
            <a:endParaRPr lang="nl-NL" sz="2000" dirty="0" smtClean="0">
              <a:latin typeface="Calibri" charset="0"/>
              <a:ea typeface="ＭＳ Ｐゴシック" charset="0"/>
            </a:endParaRPr>
          </a:p>
          <a:p>
            <a:pPr marL="265113" indent="-265113" eaLnBrk="1" hangingPunct="1">
              <a:lnSpc>
                <a:spcPct val="90000"/>
              </a:lnSpc>
              <a:defRPr/>
            </a:pPr>
            <a:r>
              <a:rPr lang="nl-NL" dirty="0" smtClean="0">
                <a:latin typeface="Calibri" charset="0"/>
                <a:ea typeface="ＭＳ Ｐゴシック" charset="0"/>
              </a:rPr>
              <a:t>Bedenk een hypothese </a:t>
            </a:r>
            <a:r>
              <a:rPr lang="nl-NL" sz="2000" dirty="0" smtClean="0">
                <a:latin typeface="Calibri" charset="0"/>
                <a:ea typeface="ＭＳ Ｐゴシック" charset="0"/>
              </a:rPr>
              <a:t>(“wat denk jij dat ....?”)</a:t>
            </a:r>
            <a:endParaRPr lang="nl-NL" dirty="0" smtClean="0">
              <a:latin typeface="Calibri" charset="0"/>
              <a:ea typeface="ＭＳ Ｐゴシック" charset="0"/>
            </a:endParaRPr>
          </a:p>
          <a:p>
            <a:pPr marL="265113" indent="-265113" eaLnBrk="1" hangingPunct="1">
              <a:lnSpc>
                <a:spcPct val="90000"/>
              </a:lnSpc>
              <a:buFont typeface="Arial" charset="0"/>
              <a:buNone/>
              <a:defRPr/>
            </a:pPr>
            <a:r>
              <a:rPr lang="nl-NL" sz="2000" dirty="0" smtClean="0">
                <a:latin typeface="Calibri" charset="0"/>
                <a:ea typeface="ＭＳ Ｐゴシック" charset="0"/>
              </a:rPr>
              <a:t>	Maak een vraag met een voorbarige (intelligent gegokte) verklaring, onderzoek of die verklaring klopt. 			</a:t>
            </a:r>
            <a:r>
              <a:rPr lang="nl-NL" dirty="0" smtClean="0">
                <a:solidFill>
                  <a:srgbClr val="FF0000"/>
                </a:solidFill>
                <a:latin typeface="Calibri" charset="0"/>
                <a:ea typeface="ＭＳ Ｐゴシック" charset="0"/>
                <a:cs typeface="ＭＳ Ｐゴシック" charset="0"/>
              </a:rPr>
              <a:t>Verdiepen</a:t>
            </a:r>
            <a:r>
              <a:rPr lang="nl-NL" dirty="0" smtClean="0">
                <a:latin typeface="Calibri" charset="0"/>
                <a:ea typeface="ＭＳ Ｐゴシック" charset="0"/>
                <a:cs typeface="ＭＳ Ｐゴシック" charset="0"/>
              </a:rPr>
              <a:t>	</a:t>
            </a:r>
          </a:p>
          <a:p>
            <a:pPr marL="265113" indent="-265113" algn="r">
              <a:buFont typeface="Arial" charset="0"/>
              <a:buNone/>
              <a:tabLst>
                <a:tab pos="7521575" algn="r"/>
              </a:tabLst>
              <a:defRPr/>
            </a:pPr>
            <a:r>
              <a:rPr lang="nl-NL" dirty="0" smtClean="0">
                <a:latin typeface="Calibri" charset="0"/>
                <a:ea typeface="ＭＳ Ｐゴシック" charset="0"/>
                <a:cs typeface="ＭＳ Ｐゴシック" charset="0"/>
              </a:rPr>
              <a:t>	</a:t>
            </a:r>
            <a:r>
              <a:rPr lang="nl-NL" sz="2000" dirty="0" smtClean="0">
                <a:latin typeface="Arial" charset="0"/>
                <a:ea typeface="Osaka" charset="0"/>
                <a:cs typeface="Osaka" charset="0"/>
              </a:rPr>
              <a:t>(</a:t>
            </a:r>
            <a:r>
              <a:rPr lang="nl-NL" sz="2000" dirty="0">
                <a:latin typeface="Arial" charset="0"/>
                <a:ea typeface="Osaka" charset="0"/>
                <a:cs typeface="Osaka" charset="0"/>
              </a:rPr>
              <a:t>De Vaan en </a:t>
            </a:r>
            <a:r>
              <a:rPr lang="nl-NL" sz="2000" dirty="0" err="1">
                <a:latin typeface="Arial" charset="0"/>
                <a:ea typeface="Osaka" charset="0"/>
                <a:cs typeface="Osaka" charset="0"/>
              </a:rPr>
              <a:t>Marell</a:t>
            </a:r>
            <a:r>
              <a:rPr lang="nl-NL" sz="2000" dirty="0">
                <a:latin typeface="Arial" charset="0"/>
                <a:ea typeface="Osaka" charset="0"/>
                <a:cs typeface="Osaka" charset="0"/>
              </a:rPr>
              <a:t>, 2006: </a:t>
            </a:r>
            <a:r>
              <a:rPr lang="nl-NL" sz="2000" dirty="0" smtClean="0">
                <a:latin typeface="Arial" charset="0"/>
                <a:ea typeface="Osaka" charset="0"/>
                <a:cs typeface="Osaka" charset="0"/>
              </a:rPr>
              <a:t>207)</a:t>
            </a:r>
            <a:endParaRPr lang="nl-NL" sz="2000" dirty="0">
              <a:latin typeface="Arial" charset="0"/>
              <a:ea typeface="Osaka" charset="0"/>
              <a:cs typeface="Osaka" charset="0"/>
            </a:endParaRPr>
          </a:p>
        </p:txBody>
      </p:sp>
    </p:spTree>
    <p:extLst>
      <p:ext uri="{BB962C8B-B14F-4D97-AF65-F5344CB8AC3E}">
        <p14:creationId xmlns:p14="http://schemas.microsoft.com/office/powerpoint/2010/main" val="36911396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1000"/>
                                        <p:tgtEl>
                                          <p:spTgt spid="16386"/>
                                        </p:tgtEl>
                                      </p:cBhvr>
                                    </p:animEffect>
                                    <p:anim calcmode="lin" valueType="num">
                                      <p:cBhvr>
                                        <p:cTn id="8" dur="1000" fill="hold"/>
                                        <p:tgtEl>
                                          <p:spTgt spid="16386"/>
                                        </p:tgtEl>
                                        <p:attrNameLst>
                                          <p:attrName>ppt_x</p:attrName>
                                        </p:attrNameLst>
                                      </p:cBhvr>
                                      <p:tavLst>
                                        <p:tav tm="0">
                                          <p:val>
                                            <p:strVal val="#ppt_x"/>
                                          </p:val>
                                        </p:tav>
                                        <p:tav tm="100000">
                                          <p:val>
                                            <p:strVal val="#ppt_x"/>
                                          </p:val>
                                        </p:tav>
                                      </p:tavLst>
                                    </p:anim>
                                    <p:anim calcmode="lin" valueType="num">
                                      <p:cBhvr>
                                        <p:cTn id="9" dur="900" decel="100000" fill="hold"/>
                                        <p:tgtEl>
                                          <p:spTgt spid="1638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38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6387">
                                            <p:txEl>
                                              <p:pRg st="0" end="0"/>
                                            </p:txEl>
                                          </p:spTgt>
                                        </p:tgtEl>
                                        <p:attrNameLst>
                                          <p:attrName>style.visibility</p:attrName>
                                        </p:attrNameLst>
                                      </p:cBhvr>
                                      <p:to>
                                        <p:strVal val="visible"/>
                                      </p:to>
                                    </p:set>
                                    <p:animEffect transition="in" filter="fade">
                                      <p:cBhvr>
                                        <p:cTn id="15" dur="1000"/>
                                        <p:tgtEl>
                                          <p:spTgt spid="16387">
                                            <p:txEl>
                                              <p:pRg st="0" end="0"/>
                                            </p:txEl>
                                          </p:spTgt>
                                        </p:tgtEl>
                                      </p:cBhvr>
                                    </p:animEffect>
                                    <p:anim calcmode="lin" valueType="num">
                                      <p:cBhvr>
                                        <p:cTn id="16" dur="10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638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638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6387">
                                            <p:txEl>
                                              <p:pRg st="1" end="1"/>
                                            </p:txEl>
                                          </p:spTgt>
                                        </p:tgtEl>
                                        <p:attrNameLst>
                                          <p:attrName>style.visibility</p:attrName>
                                        </p:attrNameLst>
                                      </p:cBhvr>
                                      <p:to>
                                        <p:strVal val="visible"/>
                                      </p:to>
                                    </p:set>
                                    <p:animEffect transition="in" filter="fade">
                                      <p:cBhvr>
                                        <p:cTn id="23" dur="1000"/>
                                        <p:tgtEl>
                                          <p:spTgt spid="16387">
                                            <p:txEl>
                                              <p:pRg st="1" end="1"/>
                                            </p:txEl>
                                          </p:spTgt>
                                        </p:tgtEl>
                                      </p:cBhvr>
                                    </p:animEffect>
                                    <p:anim calcmode="lin" valueType="num">
                                      <p:cBhvr>
                                        <p:cTn id="24" dur="10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6387">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638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6387">
                                            <p:txEl>
                                              <p:pRg st="2" end="2"/>
                                            </p:txEl>
                                          </p:spTgt>
                                        </p:tgtEl>
                                        <p:attrNameLst>
                                          <p:attrName>style.visibility</p:attrName>
                                        </p:attrNameLst>
                                      </p:cBhvr>
                                      <p:to>
                                        <p:strVal val="visible"/>
                                      </p:to>
                                    </p:set>
                                    <p:animEffect transition="in" filter="fade">
                                      <p:cBhvr>
                                        <p:cTn id="31" dur="1000"/>
                                        <p:tgtEl>
                                          <p:spTgt spid="16387">
                                            <p:txEl>
                                              <p:pRg st="2" end="2"/>
                                            </p:txEl>
                                          </p:spTgt>
                                        </p:tgtEl>
                                      </p:cBhvr>
                                    </p:animEffect>
                                    <p:anim calcmode="lin" valueType="num">
                                      <p:cBhvr>
                                        <p:cTn id="32" dur="10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6387">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38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6387">
                                            <p:txEl>
                                              <p:pRg st="3" end="3"/>
                                            </p:txEl>
                                          </p:spTgt>
                                        </p:tgtEl>
                                        <p:attrNameLst>
                                          <p:attrName>style.visibility</p:attrName>
                                        </p:attrNameLst>
                                      </p:cBhvr>
                                      <p:to>
                                        <p:strVal val="visible"/>
                                      </p:to>
                                    </p:set>
                                    <p:animEffect transition="in" filter="fade">
                                      <p:cBhvr>
                                        <p:cTn id="39" dur="1000"/>
                                        <p:tgtEl>
                                          <p:spTgt spid="16387">
                                            <p:txEl>
                                              <p:pRg st="3" end="3"/>
                                            </p:txEl>
                                          </p:spTgt>
                                        </p:tgtEl>
                                      </p:cBhvr>
                                    </p:animEffect>
                                    <p:anim calcmode="lin" valueType="num">
                                      <p:cBhvr>
                                        <p:cTn id="40" dur="10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6387">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638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6387">
                                            <p:txEl>
                                              <p:pRg st="4" end="4"/>
                                            </p:txEl>
                                          </p:spTgt>
                                        </p:tgtEl>
                                        <p:attrNameLst>
                                          <p:attrName>style.visibility</p:attrName>
                                        </p:attrNameLst>
                                      </p:cBhvr>
                                      <p:to>
                                        <p:strVal val="visible"/>
                                      </p:to>
                                    </p:set>
                                    <p:animEffect transition="in" filter="fade">
                                      <p:cBhvr>
                                        <p:cTn id="47" dur="1000"/>
                                        <p:tgtEl>
                                          <p:spTgt spid="16387">
                                            <p:txEl>
                                              <p:pRg st="4" end="4"/>
                                            </p:txEl>
                                          </p:spTgt>
                                        </p:tgtEl>
                                      </p:cBhvr>
                                    </p:animEffect>
                                    <p:anim calcmode="lin" valueType="num">
                                      <p:cBhvr>
                                        <p:cTn id="48" dur="10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6387">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638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16387">
                                            <p:txEl>
                                              <p:pRg st="5" end="5"/>
                                            </p:txEl>
                                          </p:spTgt>
                                        </p:tgtEl>
                                        <p:attrNameLst>
                                          <p:attrName>style.visibility</p:attrName>
                                        </p:attrNameLst>
                                      </p:cBhvr>
                                      <p:to>
                                        <p:strVal val="visible"/>
                                      </p:to>
                                    </p:set>
                                    <p:animEffect transition="in" filter="fade">
                                      <p:cBhvr>
                                        <p:cTn id="55" dur="1000"/>
                                        <p:tgtEl>
                                          <p:spTgt spid="16387">
                                            <p:txEl>
                                              <p:pRg st="5" end="5"/>
                                            </p:txEl>
                                          </p:spTgt>
                                        </p:tgtEl>
                                      </p:cBhvr>
                                    </p:animEffect>
                                    <p:anim calcmode="lin" valueType="num">
                                      <p:cBhvr>
                                        <p:cTn id="56" dur="10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16387">
                                            <p:txEl>
                                              <p:pRg st="5" end="5"/>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6387">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6387">
                                            <p:txEl>
                                              <p:pRg st="6" end="6"/>
                                            </p:txEl>
                                          </p:spTgt>
                                        </p:tgtEl>
                                        <p:attrNameLst>
                                          <p:attrName>style.visibility</p:attrName>
                                        </p:attrNameLst>
                                      </p:cBhvr>
                                      <p:to>
                                        <p:strVal val="visible"/>
                                      </p:to>
                                    </p:set>
                                    <p:animEffect transition="in" filter="fade">
                                      <p:cBhvr>
                                        <p:cTn id="63" dur="1000"/>
                                        <p:tgtEl>
                                          <p:spTgt spid="16387">
                                            <p:txEl>
                                              <p:pRg st="6" end="6"/>
                                            </p:txEl>
                                          </p:spTgt>
                                        </p:tgtEl>
                                      </p:cBhvr>
                                    </p:animEffect>
                                    <p:anim calcmode="lin" valueType="num">
                                      <p:cBhvr>
                                        <p:cTn id="64" dur="10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16387">
                                            <p:txEl>
                                              <p:pRg st="6" end="6"/>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6387">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8"/>
          <p:cNvSpPr>
            <a:spLocks noGrp="1"/>
          </p:cNvSpPr>
          <p:nvPr>
            <p:ph type="title"/>
          </p:nvPr>
        </p:nvSpPr>
        <p:spPr>
          <a:xfrm>
            <a:off x="857250" y="-92546"/>
            <a:ext cx="7829550" cy="687388"/>
          </a:xfrm>
        </p:spPr>
        <p:txBody>
          <a:bodyPr/>
          <a:lstStyle/>
          <a:p>
            <a:pPr algn="r"/>
            <a:r>
              <a:rPr lang="nl-NL" dirty="0">
                <a:latin typeface="Univers Cnd" charset="0"/>
              </a:rPr>
              <a:t>Krachtige </a:t>
            </a:r>
            <a:r>
              <a:rPr lang="nl-NL" dirty="0" smtClean="0">
                <a:latin typeface="Univers Cnd" charset="0"/>
              </a:rPr>
              <a:t>vragen?</a:t>
            </a:r>
            <a:endParaRPr lang="nl-NL" dirty="0">
              <a:latin typeface="Univers Cnd" charset="0"/>
            </a:endParaRPr>
          </a:p>
        </p:txBody>
      </p:sp>
      <p:pic>
        <p:nvPicPr>
          <p:cNvPr id="7" name="Content Placeholder 6" descr="Schermafbeelding 2014-11-27 om 17.32.44.png"/>
          <p:cNvPicPr>
            <a:picLocks noGrp="1" noChangeAspect="1"/>
          </p:cNvPicPr>
          <p:nvPr>
            <p:ph sz="half" idx="2"/>
          </p:nvPr>
        </p:nvPicPr>
        <p:blipFill>
          <a:blip r:embed="rId2">
            <a:extLst>
              <a:ext uri="{28A0092B-C50C-407E-A947-70E740481C1C}">
                <a14:useLocalDpi xmlns:a14="http://schemas.microsoft.com/office/drawing/2010/main" val="0"/>
              </a:ext>
            </a:extLst>
          </a:blip>
          <a:srcRect l="-12161" r="-12161"/>
          <a:stretch>
            <a:fillRect/>
          </a:stretch>
        </p:blipFill>
        <p:spPr>
          <a:xfrm>
            <a:off x="684213" y="915566"/>
            <a:ext cx="3786187" cy="4011612"/>
          </a:xfrm>
        </p:spPr>
      </p:pic>
      <p:sp>
        <p:nvSpPr>
          <p:cNvPr id="9" name="Content Placeholder 8"/>
          <p:cNvSpPr>
            <a:spLocks noGrp="1"/>
          </p:cNvSpPr>
          <p:nvPr>
            <p:ph sz="quarter" idx="4"/>
          </p:nvPr>
        </p:nvSpPr>
        <p:spPr/>
        <p:txBody>
          <a:bodyPr/>
          <a:lstStyle/>
          <a:p>
            <a:endParaRPr lang="nl-NL"/>
          </a:p>
        </p:txBody>
      </p:sp>
    </p:spTree>
    <p:extLst>
      <p:ext uri="{BB962C8B-B14F-4D97-AF65-F5344CB8AC3E}">
        <p14:creationId xmlns:p14="http://schemas.microsoft.com/office/powerpoint/2010/main" val="364201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8"/>
          <p:cNvSpPr>
            <a:spLocks noGrp="1"/>
          </p:cNvSpPr>
          <p:nvPr>
            <p:ph type="title"/>
          </p:nvPr>
        </p:nvSpPr>
        <p:spPr>
          <a:xfrm>
            <a:off x="857250" y="-92546"/>
            <a:ext cx="7829550" cy="687388"/>
          </a:xfrm>
        </p:spPr>
        <p:txBody>
          <a:bodyPr/>
          <a:lstStyle/>
          <a:p>
            <a:pPr algn="r"/>
            <a:r>
              <a:rPr lang="nl-NL" dirty="0">
                <a:latin typeface="Univers Cnd" charset="0"/>
              </a:rPr>
              <a:t>Krachtige </a:t>
            </a:r>
            <a:r>
              <a:rPr lang="nl-NL" dirty="0" smtClean="0">
                <a:latin typeface="Univers Cnd" charset="0"/>
              </a:rPr>
              <a:t>vragen! </a:t>
            </a:r>
            <a:endParaRPr lang="nl-NL" dirty="0">
              <a:latin typeface="Univers Cnd" charset="0"/>
            </a:endParaRPr>
          </a:p>
        </p:txBody>
      </p:sp>
      <p:pic>
        <p:nvPicPr>
          <p:cNvPr id="7" name="Content Placeholder 6" descr="Schermafbeelding 2014-11-27 om 17.32.44.png"/>
          <p:cNvPicPr>
            <a:picLocks noGrp="1" noChangeAspect="1"/>
          </p:cNvPicPr>
          <p:nvPr>
            <p:ph sz="half" idx="2"/>
          </p:nvPr>
        </p:nvPicPr>
        <p:blipFill>
          <a:blip r:embed="rId2">
            <a:extLst>
              <a:ext uri="{28A0092B-C50C-407E-A947-70E740481C1C}">
                <a14:useLocalDpi xmlns:a14="http://schemas.microsoft.com/office/drawing/2010/main" val="0"/>
              </a:ext>
            </a:extLst>
          </a:blip>
          <a:srcRect l="-12161" r="-12161"/>
          <a:stretch>
            <a:fillRect/>
          </a:stretch>
        </p:blipFill>
        <p:spPr>
          <a:xfrm>
            <a:off x="684213" y="915566"/>
            <a:ext cx="3786187" cy="4011612"/>
          </a:xfrm>
        </p:spPr>
      </p:pic>
      <p:pic>
        <p:nvPicPr>
          <p:cNvPr id="2" name="Content Placeholder 1" descr="Schermafbeelding 2014-11-27 om 17.32.28.png"/>
          <p:cNvPicPr>
            <a:picLocks noGrp="1" noChangeAspect="1"/>
          </p:cNvPicPr>
          <p:nvPr>
            <p:ph sz="quarter" idx="4"/>
          </p:nvPr>
        </p:nvPicPr>
        <p:blipFill>
          <a:blip r:embed="rId3">
            <a:extLst>
              <a:ext uri="{28A0092B-C50C-407E-A947-70E740481C1C}">
                <a14:useLocalDpi xmlns:a14="http://schemas.microsoft.com/office/drawing/2010/main" val="0"/>
              </a:ext>
            </a:extLst>
          </a:blip>
          <a:srcRect l="-2321" r="-2321"/>
          <a:stretch>
            <a:fillRect/>
          </a:stretch>
        </p:blipFill>
        <p:spPr>
          <a:xfrm>
            <a:off x="4909422" y="915566"/>
            <a:ext cx="3787701" cy="4032448"/>
          </a:xfrm>
        </p:spPr>
      </p:pic>
    </p:spTree>
    <p:extLst>
      <p:ext uri="{BB962C8B-B14F-4D97-AF65-F5344CB8AC3E}">
        <p14:creationId xmlns:p14="http://schemas.microsoft.com/office/powerpoint/2010/main" val="150347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algn="l" eaLnBrk="1" hangingPunct="1">
              <a:buFont typeface="Times New Roman" pitchFamily="18" charset="0"/>
              <a:buNone/>
              <a:defRPr/>
            </a:pPr>
            <a:r>
              <a:rPr lang="nl-NL" dirty="0" smtClean="0">
                <a:solidFill>
                  <a:srgbClr val="D60000"/>
                </a:solidFill>
                <a:latin typeface="+mn-lt"/>
                <a:ea typeface="ＭＳ Ｐゴシック"/>
                <a:cs typeface="ＭＳ Ｐゴシック"/>
              </a:rPr>
              <a:t>Achtergrond HOTS</a:t>
            </a:r>
          </a:p>
        </p:txBody>
      </p:sp>
      <p:sp>
        <p:nvSpPr>
          <p:cNvPr id="3" name="Text Placeholder 2"/>
          <p:cNvSpPr>
            <a:spLocks noGrp="1"/>
          </p:cNvSpPr>
          <p:nvPr>
            <p:ph type="body" sz="quarter" idx="13"/>
          </p:nvPr>
        </p:nvSpPr>
        <p:spPr>
          <a:xfrm>
            <a:off x="250826" y="1204912"/>
            <a:ext cx="8785225" cy="3938588"/>
          </a:xfrm>
        </p:spPr>
        <p:txBody>
          <a:bodyPr/>
          <a:lstStyle/>
          <a:p>
            <a:pPr marL="457200" indent="-457200" eaLnBrk="1" hangingPunct="1">
              <a:lnSpc>
                <a:spcPct val="80000"/>
              </a:lnSpc>
              <a:spcAft>
                <a:spcPts val="825"/>
              </a:spcAft>
              <a:buClr>
                <a:srgbClr val="595959"/>
              </a:buClr>
            </a:pPr>
            <a:r>
              <a:rPr lang="nl-NL" sz="2800" dirty="0">
                <a:latin typeface="Calibri" charset="0"/>
                <a:ea typeface="ＭＳ Ｐゴシック" charset="0"/>
                <a:cs typeface="ＭＳ Ｐゴシック" charset="0"/>
              </a:rPr>
              <a:t>Benjamin </a:t>
            </a:r>
            <a:r>
              <a:rPr lang="nl-NL" sz="2800" dirty="0" err="1">
                <a:latin typeface="Calibri" charset="0"/>
                <a:ea typeface="ＭＳ Ｐゴシック" charset="0"/>
                <a:cs typeface="ＭＳ Ｐゴシック" charset="0"/>
              </a:rPr>
              <a:t>Bloom</a:t>
            </a:r>
            <a:r>
              <a:rPr lang="nl-NL" sz="2800" dirty="0">
                <a:latin typeface="Calibri" charset="0"/>
                <a:ea typeface="ＭＳ Ｐゴシック" charset="0"/>
                <a:cs typeface="ＭＳ Ｐゴシック" charset="0"/>
              </a:rPr>
              <a:t> (1913-1999), 1956: </a:t>
            </a:r>
            <a:br>
              <a:rPr lang="nl-NL" sz="2800" dirty="0">
                <a:latin typeface="Calibri" charset="0"/>
                <a:ea typeface="ＭＳ Ｐゴシック" charset="0"/>
                <a:cs typeface="ＭＳ Ｐゴシック" charset="0"/>
              </a:rPr>
            </a:br>
            <a:r>
              <a:rPr lang="nl-NL" sz="2800" i="1" dirty="0">
                <a:latin typeface="Calibri" charset="0"/>
                <a:ea typeface="ＭＳ Ｐゴシック" charset="0"/>
                <a:cs typeface="ＭＳ Ｐゴシック" charset="0"/>
              </a:rPr>
              <a:t>‘</a:t>
            </a:r>
            <a:r>
              <a:rPr lang="nl-NL" altLang="ja-JP" sz="2800" i="1" dirty="0">
                <a:latin typeface="Calibri" charset="0"/>
                <a:ea typeface="ＭＳ Ｐゴシック" charset="0"/>
                <a:cs typeface="ＭＳ Ｐゴシック" charset="0"/>
              </a:rPr>
              <a:t>the </a:t>
            </a:r>
            <a:r>
              <a:rPr lang="nl-NL" altLang="ja-JP" sz="2800" i="1" dirty="0" err="1">
                <a:latin typeface="Calibri" charset="0"/>
                <a:ea typeface="ＭＳ Ｐゴシック" charset="0"/>
                <a:cs typeface="ＭＳ Ｐゴシック" charset="0"/>
              </a:rPr>
              <a:t>operationalization</a:t>
            </a:r>
            <a:r>
              <a:rPr lang="nl-NL" altLang="ja-JP" sz="2800" i="1" dirty="0">
                <a:latin typeface="Calibri" charset="0"/>
                <a:ea typeface="ＭＳ Ｐゴシック" charset="0"/>
                <a:cs typeface="ＭＳ Ｐゴシック" charset="0"/>
              </a:rPr>
              <a:t> of </a:t>
            </a:r>
            <a:r>
              <a:rPr lang="nl-NL" altLang="ja-JP" sz="2800" i="1" dirty="0" err="1">
                <a:latin typeface="Calibri" charset="0"/>
                <a:ea typeface="ＭＳ Ｐゴシック" charset="0"/>
                <a:cs typeface="ＭＳ Ｐゴシック" charset="0"/>
              </a:rPr>
              <a:t>educational</a:t>
            </a:r>
            <a:r>
              <a:rPr lang="nl-NL" altLang="ja-JP" sz="2800" i="1" dirty="0">
                <a:latin typeface="Calibri" charset="0"/>
                <a:ea typeface="ＭＳ Ｐゴシック" charset="0"/>
                <a:cs typeface="ＭＳ Ｐゴシック" charset="0"/>
              </a:rPr>
              <a:t> </a:t>
            </a:r>
            <a:r>
              <a:rPr lang="nl-NL" altLang="ja-JP" sz="2800" i="1" dirty="0" err="1">
                <a:latin typeface="Calibri" charset="0"/>
                <a:ea typeface="ＭＳ Ｐゴシック" charset="0"/>
                <a:cs typeface="ＭＳ Ｐゴシック" charset="0"/>
              </a:rPr>
              <a:t>objectives</a:t>
            </a:r>
            <a:r>
              <a:rPr lang="nl-NL" sz="2800" i="1" dirty="0">
                <a:latin typeface="Calibri" charset="0"/>
                <a:ea typeface="ＭＳ Ｐゴシック" charset="0"/>
                <a:cs typeface="ＭＳ Ｐゴシック" charset="0"/>
              </a:rPr>
              <a:t>’</a:t>
            </a:r>
            <a:endParaRPr lang="nl-NL" altLang="ja-JP" sz="2800" i="1" dirty="0">
              <a:latin typeface="Calibri" charset="0"/>
              <a:ea typeface="ＭＳ Ｐゴシック" charset="0"/>
              <a:cs typeface="ＭＳ Ｐゴシック" charset="0"/>
            </a:endParaRPr>
          </a:p>
          <a:p>
            <a:pPr marL="457200" indent="-457200" eaLnBrk="1" hangingPunct="1">
              <a:lnSpc>
                <a:spcPct val="80000"/>
              </a:lnSpc>
              <a:spcAft>
                <a:spcPts val="825"/>
              </a:spcAft>
              <a:buClr>
                <a:srgbClr val="595959"/>
              </a:buClr>
            </a:pPr>
            <a:r>
              <a:rPr lang="nl-NL" sz="2800" dirty="0">
                <a:latin typeface="Calibri" charset="0"/>
                <a:ea typeface="ＭＳ Ｐゴシック" charset="0"/>
                <a:cs typeface="ＭＳ Ｐゴシック" charset="0"/>
              </a:rPr>
              <a:t>Chicago University</a:t>
            </a:r>
          </a:p>
          <a:p>
            <a:pPr marL="457200" indent="-457200" eaLnBrk="1" hangingPunct="1">
              <a:lnSpc>
                <a:spcPct val="80000"/>
              </a:lnSpc>
              <a:spcAft>
                <a:spcPts val="825"/>
              </a:spcAft>
              <a:buClr>
                <a:srgbClr val="595959"/>
              </a:buClr>
            </a:pPr>
            <a:r>
              <a:rPr lang="nl-NL" sz="2800" dirty="0">
                <a:latin typeface="Calibri" charset="0"/>
                <a:ea typeface="ＭＳ Ｐゴシック" charset="0"/>
                <a:cs typeface="ＭＳ Ｐゴシック" charset="0"/>
              </a:rPr>
              <a:t>Onderwijskundig psycholoog</a:t>
            </a:r>
          </a:p>
          <a:p>
            <a:pPr marL="457200" indent="-457200" eaLnBrk="1" hangingPunct="1">
              <a:lnSpc>
                <a:spcPct val="80000"/>
              </a:lnSpc>
              <a:spcAft>
                <a:spcPts val="825"/>
              </a:spcAft>
              <a:buClr>
                <a:srgbClr val="595959"/>
              </a:buClr>
            </a:pPr>
            <a:r>
              <a:rPr lang="nl-NL" sz="2800" dirty="0">
                <a:latin typeface="Calibri" charset="0"/>
                <a:ea typeface="ＭＳ Ｐゴシック" charset="0"/>
                <a:cs typeface="ＭＳ Ｐゴシック" charset="0"/>
              </a:rPr>
              <a:t>Doel: </a:t>
            </a:r>
            <a:r>
              <a:rPr lang="nl-NL" sz="2800" dirty="0">
                <a:solidFill>
                  <a:srgbClr val="D60000"/>
                </a:solidFill>
                <a:latin typeface="Calibri" charset="0"/>
                <a:ea typeface="ＭＳ Ｐゴシック" charset="0"/>
                <a:cs typeface="ＭＳ Ｐゴシック" charset="0"/>
              </a:rPr>
              <a:t>leerkrachten helpen doelstellingen te formuleren en denkvaardigheid te meten </a:t>
            </a:r>
          </a:p>
          <a:p>
            <a:pPr marL="457200" indent="-457200" eaLnBrk="1" hangingPunct="1">
              <a:lnSpc>
                <a:spcPct val="80000"/>
              </a:lnSpc>
              <a:spcAft>
                <a:spcPts val="825"/>
              </a:spcAft>
              <a:buClr>
                <a:srgbClr val="595959"/>
              </a:buClr>
            </a:pPr>
            <a:r>
              <a:rPr lang="nl-NL" sz="2800" dirty="0" err="1">
                <a:latin typeface="Calibri" charset="0"/>
                <a:ea typeface="ＭＳ Ｐゴシック" charset="0"/>
                <a:cs typeface="ＭＳ Ｐゴシック" charset="0"/>
              </a:rPr>
              <a:t>Higher</a:t>
            </a:r>
            <a:r>
              <a:rPr lang="nl-NL" sz="2800" dirty="0">
                <a:latin typeface="Calibri" charset="0"/>
                <a:ea typeface="ＭＳ Ｐゴシック" charset="0"/>
                <a:cs typeface="ＭＳ Ｐゴシック" charset="0"/>
              </a:rPr>
              <a:t> Order Thinking Skills (HOTS)</a:t>
            </a:r>
          </a:p>
          <a:p>
            <a:pPr marL="457200" indent="-457200" eaLnBrk="1" hangingPunct="1">
              <a:lnSpc>
                <a:spcPct val="80000"/>
              </a:lnSpc>
              <a:spcAft>
                <a:spcPts val="825"/>
              </a:spcAft>
              <a:buClr>
                <a:srgbClr val="595959"/>
              </a:buClr>
            </a:pPr>
            <a:r>
              <a:rPr lang="nl-NL" sz="2800" dirty="0">
                <a:latin typeface="Calibri" charset="0"/>
                <a:ea typeface="ＭＳ Ｐゴシック" charset="0"/>
                <a:cs typeface="ＭＳ Ｐゴシック" charset="0"/>
              </a:rPr>
              <a:t>Later ook affectieve en psychomotorische leerdoelen</a:t>
            </a:r>
          </a:p>
          <a:p>
            <a:pPr marL="457200" indent="-457200" eaLnBrk="1" hangingPunct="1">
              <a:lnSpc>
                <a:spcPct val="80000"/>
              </a:lnSpc>
              <a:spcAft>
                <a:spcPts val="825"/>
              </a:spcAft>
              <a:buClr>
                <a:srgbClr val="595959"/>
              </a:buClr>
            </a:pPr>
            <a:r>
              <a:rPr lang="nl-NL" sz="2800" dirty="0">
                <a:latin typeface="Calibri" charset="0"/>
                <a:ea typeface="ＭＳ Ｐゴシック" charset="0"/>
                <a:cs typeface="ＭＳ Ｐゴシック" charset="0"/>
              </a:rPr>
              <a:t>Veel bewerkt door latere auteurs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026" y="86916"/>
            <a:ext cx="2238375" cy="1527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47844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1000"/>
                                        <p:tgtEl>
                                          <p:spTgt spid="3">
                                            <p:txEl>
                                              <p:pRg st="3" end="3"/>
                                            </p:txEl>
                                          </p:spTgt>
                                        </p:tgtEl>
                                      </p:cBhvr>
                                    </p:animEffect>
                                    <p:anim calcmode="lin" valueType="num">
                                      <p:cBhvr>
                                        <p:cTn id="4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Effect transition="in" filter="fade">
                                      <p:cBhvr>
                                        <p:cTn id="55" dur="1000"/>
                                        <p:tgtEl>
                                          <p:spTgt spid="3">
                                            <p:txEl>
                                              <p:pRg st="5" end="5"/>
                                            </p:txEl>
                                          </p:spTgt>
                                        </p:tgtEl>
                                      </p:cBhvr>
                                    </p:animEffect>
                                    <p:anim calcmode="lin" valueType="num">
                                      <p:cBhvr>
                                        <p:cTn id="5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Effect transition="in" filter="fade">
                                      <p:cBhvr>
                                        <p:cTn id="63" dur="1000"/>
                                        <p:tgtEl>
                                          <p:spTgt spid="3">
                                            <p:txEl>
                                              <p:pRg st="6" end="6"/>
                                            </p:txEl>
                                          </p:spTgt>
                                        </p:tgtEl>
                                      </p:cBhvr>
                                    </p:animEffect>
                                    <p:anim calcmode="lin" valueType="num">
                                      <p:cBhvr>
                                        <p:cTn id="6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par>
                          <p:cTn id="67" fill="hold" nodeType="afterGroup">
                            <p:stCondLst>
                              <p:cond delay="1000"/>
                            </p:stCondLst>
                            <p:childTnLst>
                              <p:par>
                                <p:cTn id="68" presetID="37" presetClass="entr" presetSubtype="0"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1000"/>
                                        <p:tgtEl>
                                          <p:spTgt spid="4"/>
                                        </p:tgtEl>
                                      </p:cBhvr>
                                    </p:animEffect>
                                    <p:anim calcmode="lin" valueType="num">
                                      <p:cBhvr>
                                        <p:cTn id="71" dur="1000" fill="hold"/>
                                        <p:tgtEl>
                                          <p:spTgt spid="4"/>
                                        </p:tgtEl>
                                        <p:attrNameLst>
                                          <p:attrName>ppt_x</p:attrName>
                                        </p:attrNameLst>
                                      </p:cBhvr>
                                      <p:tavLst>
                                        <p:tav tm="0">
                                          <p:val>
                                            <p:strVal val="#ppt_x"/>
                                          </p:val>
                                        </p:tav>
                                        <p:tav tm="100000">
                                          <p:val>
                                            <p:strVal val="#ppt_x"/>
                                          </p:val>
                                        </p:tav>
                                      </p:tavLst>
                                    </p:anim>
                                    <p:anim calcmode="lin" valueType="num">
                                      <p:cBhvr>
                                        <p:cTn id="72" dur="900" decel="100000" fill="hold"/>
                                        <p:tgtEl>
                                          <p:spTgt spid="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7224" y="-74544"/>
            <a:ext cx="7829576" cy="688197"/>
          </a:xfrm>
        </p:spPr>
        <p:txBody>
          <a:bodyPr/>
          <a:lstStyle/>
          <a:p>
            <a:pPr algn="r"/>
            <a:r>
              <a:rPr lang="nl-NL" dirty="0" smtClean="0">
                <a:solidFill>
                  <a:srgbClr val="FF0000"/>
                </a:solidFill>
              </a:rPr>
              <a:t>Cognitieve niveaus </a:t>
            </a:r>
            <a:r>
              <a:rPr lang="nl-NL" dirty="0" err="1" smtClean="0">
                <a:solidFill>
                  <a:srgbClr val="FF0000"/>
                </a:solidFill>
              </a:rPr>
              <a:t>Bloom</a:t>
            </a:r>
            <a:endParaRPr lang="nl-NL" dirty="0">
              <a:solidFill>
                <a:srgbClr val="FF0000"/>
              </a:solidFill>
            </a:endParaRP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40521692"/>
              </p:ext>
            </p:extLst>
          </p:nvPr>
        </p:nvGraphicFramePr>
        <p:xfrm>
          <a:off x="4648200" y="735806"/>
          <a:ext cx="4172272" cy="4005072"/>
        </p:xfrm>
        <a:graphic>
          <a:graphicData uri="http://schemas.openxmlformats.org/drawingml/2006/table">
            <a:tbl>
              <a:tblPr firstRow="1" bandRow="1">
                <a:tableStyleId>{5C22544A-7EE6-4342-B048-85BDC9FD1C3A}</a:tableStyleId>
              </a:tblPr>
              <a:tblGrid>
                <a:gridCol w="4172272"/>
              </a:tblGrid>
              <a:tr h="480060">
                <a:tc>
                  <a:txBody>
                    <a:bodyPr/>
                    <a:lstStyle/>
                    <a:p>
                      <a:pPr algn="r"/>
                      <a:r>
                        <a:rPr lang="nl-NL" sz="2700" dirty="0" smtClean="0"/>
                        <a:t>Hogere Orde Denken</a:t>
                      </a:r>
                      <a:endParaRPr lang="nl-NL" sz="2700" dirty="0"/>
                    </a:p>
                  </a:txBody>
                  <a:tcPr marT="34290" marB="34290"/>
                </a:tc>
              </a:tr>
              <a:tr h="507492">
                <a:tc>
                  <a:txBody>
                    <a:bodyPr/>
                    <a:lstStyle/>
                    <a:p>
                      <a:pPr algn="r">
                        <a:lnSpc>
                          <a:spcPct val="120000"/>
                        </a:lnSpc>
                      </a:pPr>
                      <a:r>
                        <a:rPr lang="nl-NL" sz="2400" dirty="0" smtClean="0"/>
                        <a:t>Creëren </a:t>
                      </a:r>
                      <a:endParaRPr lang="nl-NL" sz="2400" dirty="0"/>
                    </a:p>
                  </a:txBody>
                  <a:tcPr marT="34290" marB="34290"/>
                </a:tc>
              </a:tr>
              <a:tr h="507492">
                <a:tc>
                  <a:txBody>
                    <a:bodyPr/>
                    <a:lstStyle/>
                    <a:p>
                      <a:pPr algn="r">
                        <a:lnSpc>
                          <a:spcPct val="120000"/>
                        </a:lnSpc>
                      </a:pPr>
                      <a:r>
                        <a:rPr lang="nl-NL" sz="2400" dirty="0" smtClean="0"/>
                        <a:t>Evalueren</a:t>
                      </a:r>
                      <a:endParaRPr lang="nl-NL" sz="2400" dirty="0"/>
                    </a:p>
                  </a:txBody>
                  <a:tcPr marT="34290" marB="34290"/>
                </a:tc>
              </a:tr>
              <a:tr h="507492">
                <a:tc>
                  <a:txBody>
                    <a:bodyPr/>
                    <a:lstStyle/>
                    <a:p>
                      <a:pPr algn="r">
                        <a:lnSpc>
                          <a:spcPct val="120000"/>
                        </a:lnSpc>
                      </a:pPr>
                      <a:r>
                        <a:rPr lang="nl-NL" sz="2400" dirty="0" smtClean="0"/>
                        <a:t>Analyseren</a:t>
                      </a:r>
                      <a:endParaRPr lang="nl-NL" sz="2400" dirty="0"/>
                    </a:p>
                  </a:txBody>
                  <a:tcPr marT="34290" marB="34290"/>
                </a:tc>
              </a:tr>
              <a:tr h="507492">
                <a:tc>
                  <a:txBody>
                    <a:bodyPr/>
                    <a:lstStyle/>
                    <a:p>
                      <a:pPr algn="r">
                        <a:lnSpc>
                          <a:spcPct val="120000"/>
                        </a:lnSpc>
                      </a:pPr>
                      <a:r>
                        <a:rPr lang="nl-NL" sz="2400" dirty="0" smtClean="0"/>
                        <a:t>Toepassen</a:t>
                      </a:r>
                    </a:p>
                  </a:txBody>
                  <a:tcPr marT="34290" marB="34290"/>
                </a:tc>
              </a:tr>
              <a:tr h="507492">
                <a:tc>
                  <a:txBody>
                    <a:bodyPr/>
                    <a:lstStyle/>
                    <a:p>
                      <a:pPr algn="r">
                        <a:lnSpc>
                          <a:spcPct val="120000"/>
                        </a:lnSpc>
                      </a:pPr>
                      <a:r>
                        <a:rPr lang="nl-NL" sz="2400" dirty="0" smtClean="0"/>
                        <a:t>Begrijpen</a:t>
                      </a:r>
                      <a:endParaRPr lang="nl-NL" sz="2400" dirty="0"/>
                    </a:p>
                  </a:txBody>
                  <a:tcPr marT="34290" marB="34290"/>
                </a:tc>
              </a:tr>
              <a:tr h="507492">
                <a:tc>
                  <a:txBody>
                    <a:bodyPr/>
                    <a:lstStyle/>
                    <a:p>
                      <a:pPr algn="r">
                        <a:lnSpc>
                          <a:spcPct val="120000"/>
                        </a:lnSpc>
                      </a:pPr>
                      <a:r>
                        <a:rPr lang="nl-NL" sz="2400" dirty="0" smtClean="0"/>
                        <a:t>Onthouden</a:t>
                      </a:r>
                      <a:endParaRPr lang="nl-NL" sz="2400" dirty="0"/>
                    </a:p>
                  </a:txBody>
                  <a:tcPr marT="34290" marB="34290"/>
                </a:tc>
              </a:tr>
              <a:tr h="480060">
                <a:tc>
                  <a:txBody>
                    <a:bodyPr/>
                    <a:lstStyle/>
                    <a:p>
                      <a:pPr algn="r"/>
                      <a:r>
                        <a:rPr lang="nl-NL" sz="2700" b="1" dirty="0" smtClean="0"/>
                        <a:t>Lagere Orde Denken</a:t>
                      </a:r>
                    </a:p>
                  </a:txBody>
                  <a:tcPr marT="34290" marB="34290"/>
                </a:tc>
              </a:tr>
            </a:tbl>
          </a:graphicData>
        </a:graphic>
      </p:graphicFrame>
      <p:sp>
        <p:nvSpPr>
          <p:cNvPr id="8" name="Up Arrow 7"/>
          <p:cNvSpPr/>
          <p:nvPr/>
        </p:nvSpPr>
        <p:spPr>
          <a:xfrm>
            <a:off x="5119133" y="1275606"/>
            <a:ext cx="822960" cy="3078341"/>
          </a:xfrm>
          <a:prstGeom prst="upArrow">
            <a:avLst/>
          </a:prstGeom>
          <a:solidFill>
            <a:schemeClr val="bg1"/>
          </a:solidFill>
          <a:ln w="19050"/>
        </p:spPr>
        <p:style>
          <a:lnRef idx="1">
            <a:schemeClr val="accent1"/>
          </a:lnRef>
          <a:fillRef idx="3">
            <a:schemeClr val="accent1"/>
          </a:fillRef>
          <a:effectRef idx="2">
            <a:schemeClr val="accent1"/>
          </a:effectRef>
          <a:fontRef idx="minor">
            <a:schemeClr val="lt1"/>
          </a:fontRef>
        </p:style>
        <p:txBody>
          <a:bodyPr/>
          <a:lstStyle/>
          <a:p>
            <a:endParaRPr lang="nl-NL"/>
          </a:p>
        </p:txBody>
      </p:sp>
      <p:graphicFrame>
        <p:nvGraphicFramePr>
          <p:cNvPr id="7" name="Content Placeholder 5"/>
          <p:cNvGraphicFramePr>
            <a:graphicFrameLocks noGrp="1"/>
          </p:cNvGraphicFramePr>
          <p:nvPr>
            <p:ph sz="half" idx="2"/>
            <p:extLst>
              <p:ext uri="{D42A27DB-BD31-4B8C-83A1-F6EECF244321}">
                <p14:modId xmlns:p14="http://schemas.microsoft.com/office/powerpoint/2010/main" val="2246050279"/>
              </p:ext>
            </p:extLst>
          </p:nvPr>
        </p:nvGraphicFramePr>
        <p:xfrm>
          <a:off x="323528" y="726918"/>
          <a:ext cx="4172272" cy="4005072"/>
        </p:xfrm>
        <a:graphic>
          <a:graphicData uri="http://schemas.openxmlformats.org/drawingml/2006/table">
            <a:tbl>
              <a:tblPr firstRow="1" bandRow="1">
                <a:tableStyleId>{5C22544A-7EE6-4342-B048-85BDC9FD1C3A}</a:tableStyleId>
              </a:tblPr>
              <a:tblGrid>
                <a:gridCol w="4172272"/>
              </a:tblGrid>
              <a:tr h="480060">
                <a:tc>
                  <a:txBody>
                    <a:bodyPr/>
                    <a:lstStyle/>
                    <a:p>
                      <a:pPr algn="l"/>
                      <a:r>
                        <a:rPr lang="nl-NL" sz="2700" dirty="0" err="1" smtClean="0"/>
                        <a:t>Higher</a:t>
                      </a:r>
                      <a:r>
                        <a:rPr lang="nl-NL" sz="2700" dirty="0" smtClean="0"/>
                        <a:t> Order Thinking Skills</a:t>
                      </a:r>
                      <a:endParaRPr lang="nl-NL" sz="2700" dirty="0"/>
                    </a:p>
                  </a:txBody>
                  <a:tcPr marT="34290" marB="34290"/>
                </a:tc>
              </a:tr>
              <a:tr h="507492">
                <a:tc>
                  <a:txBody>
                    <a:bodyPr/>
                    <a:lstStyle/>
                    <a:p>
                      <a:pPr algn="l">
                        <a:lnSpc>
                          <a:spcPct val="120000"/>
                        </a:lnSpc>
                      </a:pPr>
                      <a:r>
                        <a:rPr lang="nl-NL" sz="2400" dirty="0" err="1" smtClean="0"/>
                        <a:t>Creating</a:t>
                      </a:r>
                      <a:r>
                        <a:rPr lang="nl-NL" sz="2400" dirty="0" smtClean="0"/>
                        <a:t> </a:t>
                      </a:r>
                      <a:endParaRPr lang="nl-NL" sz="2400" dirty="0"/>
                    </a:p>
                  </a:txBody>
                  <a:tcPr marT="34290" marB="34290"/>
                </a:tc>
              </a:tr>
              <a:tr h="507492">
                <a:tc>
                  <a:txBody>
                    <a:bodyPr/>
                    <a:lstStyle/>
                    <a:p>
                      <a:pPr algn="l">
                        <a:lnSpc>
                          <a:spcPct val="120000"/>
                        </a:lnSpc>
                      </a:pPr>
                      <a:r>
                        <a:rPr lang="nl-NL" sz="2400" dirty="0" err="1" smtClean="0"/>
                        <a:t>Evaluating</a:t>
                      </a:r>
                      <a:endParaRPr lang="nl-NL" sz="2400" dirty="0"/>
                    </a:p>
                  </a:txBody>
                  <a:tcPr marT="34290" marB="34290"/>
                </a:tc>
              </a:tr>
              <a:tr h="507492">
                <a:tc>
                  <a:txBody>
                    <a:bodyPr/>
                    <a:lstStyle/>
                    <a:p>
                      <a:pPr algn="l">
                        <a:lnSpc>
                          <a:spcPct val="120000"/>
                        </a:lnSpc>
                      </a:pPr>
                      <a:r>
                        <a:rPr lang="nl-NL" sz="2400" dirty="0" err="1" smtClean="0"/>
                        <a:t>Analyzing</a:t>
                      </a:r>
                      <a:endParaRPr lang="nl-NL" sz="2400" dirty="0"/>
                    </a:p>
                  </a:txBody>
                  <a:tcPr marT="34290" marB="34290"/>
                </a:tc>
              </a:tr>
              <a:tr h="507492">
                <a:tc>
                  <a:txBody>
                    <a:bodyPr/>
                    <a:lstStyle/>
                    <a:p>
                      <a:pPr algn="l">
                        <a:lnSpc>
                          <a:spcPct val="120000"/>
                        </a:lnSpc>
                      </a:pPr>
                      <a:r>
                        <a:rPr lang="nl-NL" sz="2400" dirty="0" err="1" smtClean="0"/>
                        <a:t>Applying</a:t>
                      </a:r>
                      <a:endParaRPr lang="nl-NL" sz="2400" dirty="0" smtClean="0"/>
                    </a:p>
                  </a:txBody>
                  <a:tcPr marT="34290" marB="34290"/>
                </a:tc>
              </a:tr>
              <a:tr h="507492">
                <a:tc>
                  <a:txBody>
                    <a:bodyPr/>
                    <a:lstStyle/>
                    <a:p>
                      <a:pPr algn="l">
                        <a:lnSpc>
                          <a:spcPct val="120000"/>
                        </a:lnSpc>
                      </a:pPr>
                      <a:r>
                        <a:rPr lang="nl-NL" sz="2400" dirty="0" smtClean="0"/>
                        <a:t>Understanding</a:t>
                      </a:r>
                      <a:endParaRPr lang="nl-NL" sz="2400" dirty="0"/>
                    </a:p>
                  </a:txBody>
                  <a:tcPr marT="34290" marB="34290"/>
                </a:tc>
              </a:tr>
              <a:tr h="507492">
                <a:tc>
                  <a:txBody>
                    <a:bodyPr/>
                    <a:lstStyle/>
                    <a:p>
                      <a:pPr algn="l">
                        <a:lnSpc>
                          <a:spcPct val="120000"/>
                        </a:lnSpc>
                      </a:pPr>
                      <a:r>
                        <a:rPr lang="nl-NL" sz="2400" dirty="0" err="1" smtClean="0"/>
                        <a:t>Remembering</a:t>
                      </a:r>
                      <a:endParaRPr lang="nl-NL" sz="2400" dirty="0"/>
                    </a:p>
                  </a:txBody>
                  <a:tcPr marT="34290" marB="34290"/>
                </a:tc>
              </a:tr>
              <a:tr h="480060">
                <a:tc>
                  <a:txBody>
                    <a:bodyPr/>
                    <a:lstStyle/>
                    <a:p>
                      <a:pPr algn="l"/>
                      <a:r>
                        <a:rPr lang="nl-NL" sz="2700" b="1" dirty="0" err="1" smtClean="0"/>
                        <a:t>Lower</a:t>
                      </a:r>
                      <a:r>
                        <a:rPr lang="nl-NL" sz="2700" b="1" dirty="0" smtClean="0"/>
                        <a:t> Order Thinking Skills</a:t>
                      </a:r>
                    </a:p>
                  </a:txBody>
                  <a:tcPr marT="34290" marB="34290"/>
                </a:tc>
              </a:tr>
            </a:tbl>
          </a:graphicData>
        </a:graphic>
      </p:graphicFrame>
      <p:sp>
        <p:nvSpPr>
          <p:cNvPr id="9" name="Up Arrow 8"/>
          <p:cNvSpPr/>
          <p:nvPr/>
        </p:nvSpPr>
        <p:spPr>
          <a:xfrm>
            <a:off x="3203848" y="1266718"/>
            <a:ext cx="822960" cy="3078341"/>
          </a:xfrm>
          <a:prstGeom prst="upArrow">
            <a:avLst/>
          </a:prstGeom>
          <a:solidFill>
            <a:schemeClr val="bg1"/>
          </a:solidFill>
          <a:ln w="19050"/>
        </p:spPr>
        <p:style>
          <a:lnRef idx="1">
            <a:schemeClr val="accent1"/>
          </a:lnRef>
          <a:fillRef idx="3">
            <a:schemeClr val="accent1"/>
          </a:fillRef>
          <a:effectRef idx="2">
            <a:schemeClr val="accent1"/>
          </a:effectRef>
          <a:fontRef idx="minor">
            <a:schemeClr val="lt1"/>
          </a:fontRef>
        </p:style>
        <p:txBody>
          <a:bodyPr/>
          <a:lstStyle/>
          <a:p>
            <a:endParaRPr lang="nl-NL"/>
          </a:p>
        </p:txBody>
      </p:sp>
    </p:spTree>
    <p:extLst>
      <p:ext uri="{BB962C8B-B14F-4D97-AF65-F5344CB8AC3E}">
        <p14:creationId xmlns:p14="http://schemas.microsoft.com/office/powerpoint/2010/main" val="2312511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900" decel="100000" fill="hold"/>
                                        <p:tgtEl>
                                          <p:spTgt spid="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900" decel="100000" fill="hold"/>
                                        <p:tgtEl>
                                          <p:spTgt spid="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900" decel="100000" fill="hold"/>
                                        <p:tgtEl>
                                          <p:spTgt spid="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56800" y="-92546"/>
            <a:ext cx="7830000" cy="688500"/>
          </a:xfrm>
        </p:spPr>
        <p:txBody>
          <a:bodyPr/>
          <a:lstStyle/>
          <a:p>
            <a:pPr algn="r"/>
            <a:r>
              <a:rPr lang="nl-NL" dirty="0" err="1" smtClean="0"/>
              <a:t>Vb</a:t>
            </a:r>
            <a:r>
              <a:rPr lang="nl-NL" dirty="0" smtClean="0"/>
              <a:t> </a:t>
            </a:r>
            <a:r>
              <a:rPr lang="nl-NL" dirty="0" err="1" smtClean="0"/>
              <a:t>Bloom</a:t>
            </a:r>
            <a:r>
              <a:rPr lang="nl-NL" dirty="0" smtClean="0"/>
              <a:t>: Planten</a:t>
            </a:r>
            <a:endParaRPr lang="nl-NL" dirty="0"/>
          </a:p>
        </p:txBody>
      </p:sp>
      <p:sp>
        <p:nvSpPr>
          <p:cNvPr id="7" name="Content Placeholder 6"/>
          <p:cNvSpPr>
            <a:spLocks noGrp="1"/>
          </p:cNvSpPr>
          <p:nvPr>
            <p:ph idx="1"/>
          </p:nvPr>
        </p:nvSpPr>
        <p:spPr>
          <a:xfrm>
            <a:off x="467544" y="689843"/>
            <a:ext cx="8219256" cy="3394075"/>
          </a:xfrm>
        </p:spPr>
        <p:txBody>
          <a:bodyPr/>
          <a:lstStyle/>
          <a:p>
            <a:pPr marL="265113" indent="-265113">
              <a:buAutoNum type="arabicPeriod"/>
            </a:pPr>
            <a:r>
              <a:rPr lang="nl-NL" sz="2400" dirty="0" smtClean="0"/>
              <a:t>Onthouden: Noem de delen van een plant</a:t>
            </a:r>
          </a:p>
          <a:p>
            <a:pPr marL="265113" indent="-265113">
              <a:buAutoNum type="arabicPeriod"/>
            </a:pPr>
            <a:r>
              <a:rPr lang="nl-NL" sz="2400" dirty="0" smtClean="0"/>
              <a:t>Begrijpen: Leg in je eigen woorden uit wat fotosynthese is?</a:t>
            </a:r>
          </a:p>
          <a:p>
            <a:pPr marL="265113" indent="-265113">
              <a:buAutoNum type="arabicPeriod"/>
            </a:pPr>
            <a:r>
              <a:rPr lang="nl-NL" sz="2400" dirty="0" smtClean="0"/>
              <a:t>Toepassen: Hoe oud is deze boom omgezaagd?</a:t>
            </a:r>
          </a:p>
          <a:p>
            <a:pPr marL="265113" indent="-265113">
              <a:buAutoNum type="arabicPeriod"/>
            </a:pPr>
            <a:r>
              <a:rPr lang="nl-NL" sz="2400" dirty="0" smtClean="0"/>
              <a:t>Analyseren: In deze (..) tabel zie je het aantal gekiemde zaden onder verschillende omstandigheden. Wat kun je concluderen?</a:t>
            </a:r>
          </a:p>
          <a:p>
            <a:pPr marL="265113" indent="-265113">
              <a:buAutoNum type="arabicPeriod"/>
            </a:pPr>
            <a:r>
              <a:rPr lang="nl-NL" sz="2400" dirty="0" smtClean="0"/>
              <a:t>Evalueren: Hier staat een proefje beschreven voor het kiemen van bonen. Hoe zou je dit onderzoek ‘eerlijker’ kunnen maken?</a:t>
            </a:r>
          </a:p>
          <a:p>
            <a:pPr marL="265113" indent="-265113">
              <a:buAutoNum type="arabicPeriod"/>
            </a:pPr>
            <a:r>
              <a:rPr lang="nl-NL" sz="2400" dirty="0" smtClean="0"/>
              <a:t>Creëren: Hoe kun je in een experiment bewijzen wat planten nodig hebben om te leven?</a:t>
            </a:r>
          </a:p>
        </p:txBody>
      </p:sp>
      <p:sp>
        <p:nvSpPr>
          <p:cNvPr id="5" name="Slide Number Placeholder 4"/>
          <p:cNvSpPr>
            <a:spLocks noGrp="1"/>
          </p:cNvSpPr>
          <p:nvPr>
            <p:ph type="sldNum" sz="quarter" idx="10"/>
          </p:nvPr>
        </p:nvSpPr>
        <p:spPr/>
        <p:txBody>
          <a:bodyPr/>
          <a:lstStyle/>
          <a:p>
            <a:pPr>
              <a:defRPr/>
            </a:pPr>
            <a:fld id="{AE6639AD-C56C-2A44-BC9D-A5C4BC9150E0}" type="slidenum">
              <a:rPr lang="nl-NL" smtClean="0"/>
              <a:pPr>
                <a:defRPr/>
              </a:pPr>
              <a:t>7</a:t>
            </a:fld>
            <a:r>
              <a:rPr lang="nl-NL" dirty="0" smtClean="0"/>
              <a:t>C</a:t>
            </a:r>
            <a:endParaRPr lang="nl-NL" dirty="0"/>
          </a:p>
        </p:txBody>
      </p:sp>
    </p:spTree>
    <p:extLst>
      <p:ext uri="{BB962C8B-B14F-4D97-AF65-F5344CB8AC3E}">
        <p14:creationId xmlns:p14="http://schemas.microsoft.com/office/powerpoint/2010/main" val="298403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000"/>
                                        <p:tgtEl>
                                          <p:spTgt spid="7">
                                            <p:txEl>
                                              <p:pRg st="0" end="0"/>
                                            </p:txEl>
                                          </p:spTgt>
                                        </p:tgtEl>
                                      </p:cBhvr>
                                    </p:animEffect>
                                    <p:anim calcmode="lin" valueType="num">
                                      <p:cBhvr>
                                        <p:cTn id="1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7">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7">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1000"/>
                                        <p:tgtEl>
                                          <p:spTgt spid="7">
                                            <p:txEl>
                                              <p:pRg st="2" end="2"/>
                                            </p:txEl>
                                          </p:spTgt>
                                        </p:tgtEl>
                                      </p:cBhvr>
                                    </p:animEffect>
                                    <p:anim calcmode="lin" valueType="num">
                                      <p:cBhvr>
                                        <p:cTn id="2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7">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7">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1000"/>
                                        <p:tgtEl>
                                          <p:spTgt spid="7">
                                            <p:txEl>
                                              <p:pRg st="3" end="3"/>
                                            </p:txEl>
                                          </p:spTgt>
                                        </p:tgtEl>
                                      </p:cBhvr>
                                    </p:animEffect>
                                    <p:anim calcmode="lin" valueType="num">
                                      <p:cBhvr>
                                        <p:cTn id="3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7">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7">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fade">
                                      <p:cBhvr>
                                        <p:cTn id="39" dur="1000"/>
                                        <p:tgtEl>
                                          <p:spTgt spid="7">
                                            <p:txEl>
                                              <p:pRg st="4" end="4"/>
                                            </p:txEl>
                                          </p:spTgt>
                                        </p:tgtEl>
                                      </p:cBhvr>
                                    </p:animEffect>
                                    <p:anim calcmode="lin" valueType="num">
                                      <p:cBhvr>
                                        <p:cTn id="40"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7">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7">
                                            <p:txEl>
                                              <p:pRg st="4" end="4"/>
                                            </p:txEl>
                                          </p:spTgt>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fade">
                                      <p:cBhvr>
                                        <p:cTn id="45" dur="1000"/>
                                        <p:tgtEl>
                                          <p:spTgt spid="7">
                                            <p:txEl>
                                              <p:pRg st="5" end="5"/>
                                            </p:txEl>
                                          </p:spTgt>
                                        </p:tgtEl>
                                      </p:cBhvr>
                                    </p:animEffect>
                                    <p:anim calcmode="lin" valueType="num">
                                      <p:cBhvr>
                                        <p:cTn id="46"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7">
                                            <p:txEl>
                                              <p:pRg st="5" end="5"/>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7">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56800" y="-20538"/>
            <a:ext cx="7830000" cy="688500"/>
          </a:xfrm>
        </p:spPr>
        <p:txBody>
          <a:bodyPr/>
          <a:lstStyle/>
          <a:p>
            <a:pPr algn="r"/>
            <a:r>
              <a:rPr lang="nl-NL" dirty="0" err="1" smtClean="0"/>
              <a:t>Vb</a:t>
            </a:r>
            <a:r>
              <a:rPr lang="nl-NL" dirty="0" smtClean="0"/>
              <a:t> </a:t>
            </a:r>
            <a:r>
              <a:rPr lang="nl-NL" dirty="0" err="1" smtClean="0"/>
              <a:t>Bloom</a:t>
            </a:r>
            <a:r>
              <a:rPr lang="nl-NL" dirty="0" smtClean="0"/>
              <a:t>: Fiets</a:t>
            </a:r>
            <a:endParaRPr lang="nl-NL" dirty="0"/>
          </a:p>
        </p:txBody>
      </p:sp>
      <p:sp>
        <p:nvSpPr>
          <p:cNvPr id="7" name="Content Placeholder 6"/>
          <p:cNvSpPr>
            <a:spLocks noGrp="1"/>
          </p:cNvSpPr>
          <p:nvPr>
            <p:ph idx="1"/>
          </p:nvPr>
        </p:nvSpPr>
        <p:spPr>
          <a:xfrm>
            <a:off x="467544" y="627534"/>
            <a:ext cx="8219256" cy="3394075"/>
          </a:xfrm>
        </p:spPr>
        <p:txBody>
          <a:bodyPr/>
          <a:lstStyle/>
          <a:p>
            <a:pPr marL="265113" indent="-265113">
              <a:buAutoNum type="arabicPeriod"/>
            </a:pPr>
            <a:r>
              <a:rPr lang="nl-NL" sz="2000" dirty="0" smtClean="0"/>
              <a:t>Onthouden: </a:t>
            </a:r>
            <a:r>
              <a:rPr lang="nl-NL" sz="2000" i="1" dirty="0"/>
              <a:t>B</a:t>
            </a:r>
            <a:r>
              <a:rPr lang="nl-NL" sz="2000" i="1" dirty="0" smtClean="0"/>
              <a:t>enoem </a:t>
            </a:r>
            <a:r>
              <a:rPr lang="nl-NL" sz="2000" i="1" dirty="0"/>
              <a:t>de onderdelen van de fiets op het werkblad.</a:t>
            </a:r>
            <a:r>
              <a:rPr lang="nl-NL" sz="2000" dirty="0"/>
              <a:t> </a:t>
            </a:r>
            <a:endParaRPr lang="nl-NL" sz="2000" dirty="0" smtClean="0"/>
          </a:p>
          <a:p>
            <a:pPr marL="265113" indent="-265113">
              <a:buAutoNum type="arabicPeriod"/>
            </a:pPr>
            <a:r>
              <a:rPr lang="nl-NL" sz="2000" dirty="0" smtClean="0"/>
              <a:t>Begrijpen: </a:t>
            </a:r>
            <a:r>
              <a:rPr lang="nl-NL" sz="2000" i="1" dirty="0"/>
              <a:t>Leg in je eigen woorden uit waarom </a:t>
            </a:r>
            <a:r>
              <a:rPr lang="nl-NL" sz="2000" i="1" dirty="0" smtClean="0"/>
              <a:t>de driehoek </a:t>
            </a:r>
            <a:r>
              <a:rPr lang="nl-NL" sz="2000" i="1" dirty="0"/>
              <a:t>in fietsen zoveel gebruik wordt.</a:t>
            </a:r>
            <a:r>
              <a:rPr lang="nl-NL" sz="2000" dirty="0"/>
              <a:t> </a:t>
            </a:r>
            <a:endParaRPr lang="nl-NL" sz="2000" dirty="0" smtClean="0"/>
          </a:p>
          <a:p>
            <a:pPr marL="265113" indent="-265113">
              <a:buAutoNum type="arabicPeriod"/>
            </a:pPr>
            <a:r>
              <a:rPr lang="nl-NL" sz="2000" dirty="0" smtClean="0"/>
              <a:t>Toepassen: </a:t>
            </a:r>
            <a:r>
              <a:rPr lang="nl-NL" sz="2000" i="1" dirty="0"/>
              <a:t>Probeer met behulp van dit werkblad eens het frame van je eigen fiets af te tekenen! </a:t>
            </a:r>
            <a:endParaRPr lang="nl-NL" sz="2000" dirty="0"/>
          </a:p>
          <a:p>
            <a:pPr marL="265113" indent="-265113">
              <a:buAutoNum type="arabicPeriod"/>
            </a:pPr>
            <a:r>
              <a:rPr lang="nl-NL" sz="2000" dirty="0" smtClean="0"/>
              <a:t>Analyseren: </a:t>
            </a:r>
            <a:r>
              <a:rPr lang="nl-NL" sz="2000" i="1" dirty="0"/>
              <a:t>Probeer </a:t>
            </a:r>
            <a:r>
              <a:rPr lang="nl-NL" sz="2000" i="1" dirty="0" smtClean="0"/>
              <a:t>deze 7 fietsen </a:t>
            </a:r>
            <a:r>
              <a:rPr lang="nl-NL" sz="2000" i="1" dirty="0"/>
              <a:t>in de goede volgorde te zetten van oud naar </a:t>
            </a:r>
            <a:r>
              <a:rPr lang="nl-NL" sz="2000" i="1" dirty="0" smtClean="0"/>
              <a:t>nieuw.</a:t>
            </a:r>
            <a:r>
              <a:rPr lang="nl-NL" sz="2000" dirty="0"/>
              <a:t> </a:t>
            </a:r>
            <a:r>
              <a:rPr lang="nl-NL" sz="2000" i="1" dirty="0" smtClean="0"/>
              <a:t>Benoem </a:t>
            </a:r>
            <a:r>
              <a:rPr lang="nl-NL" sz="2000" i="1" dirty="0"/>
              <a:t>steeds welke ‘verbetering’ er in iedere nieuwere fiets is </a:t>
            </a:r>
            <a:r>
              <a:rPr lang="nl-NL" sz="2000" i="1" dirty="0" smtClean="0"/>
              <a:t>ingebouwd</a:t>
            </a:r>
            <a:endParaRPr lang="nl-NL" sz="2000" i="1" dirty="0"/>
          </a:p>
          <a:p>
            <a:pPr marL="265113" indent="-265113">
              <a:buAutoNum type="arabicPeriod"/>
            </a:pPr>
            <a:r>
              <a:rPr lang="nl-NL" sz="2000" dirty="0" smtClean="0"/>
              <a:t>Evalueren: </a:t>
            </a:r>
            <a:r>
              <a:rPr lang="nl-NL" sz="2000" i="1" dirty="0"/>
              <a:t>Wat maakt nu een fiets een FIETS?! Schrijf met je groepje 3 kenmerken van een fiets op</a:t>
            </a:r>
            <a:r>
              <a:rPr lang="nl-NL" sz="2000" i="1" dirty="0" smtClean="0"/>
              <a:t>!</a:t>
            </a:r>
            <a:r>
              <a:rPr lang="nl-NL" sz="2000" dirty="0"/>
              <a:t> </a:t>
            </a:r>
            <a:r>
              <a:rPr lang="nl-NL" sz="2000" i="1" dirty="0" smtClean="0"/>
              <a:t>Gelden </a:t>
            </a:r>
            <a:r>
              <a:rPr lang="nl-NL" sz="2000" i="1" dirty="0"/>
              <a:t>deze kenmerken voor ALLE fietsen</a:t>
            </a:r>
            <a:r>
              <a:rPr lang="nl-NL" sz="2000" i="1" dirty="0" smtClean="0"/>
              <a:t>?</a:t>
            </a:r>
            <a:r>
              <a:rPr lang="nl-NL" sz="2000" dirty="0"/>
              <a:t> </a:t>
            </a:r>
            <a:r>
              <a:rPr lang="nl-NL" sz="2000" i="1" dirty="0" smtClean="0"/>
              <a:t>Of </a:t>
            </a:r>
            <a:r>
              <a:rPr lang="nl-NL" sz="2000" i="1" dirty="0"/>
              <a:t>zijn er toch altijd weer uitzonderingen</a:t>
            </a:r>
            <a:r>
              <a:rPr lang="nl-NL" sz="2000" i="1" dirty="0" smtClean="0"/>
              <a:t>?</a:t>
            </a:r>
            <a:r>
              <a:rPr lang="nl-NL" sz="2000" dirty="0"/>
              <a:t> </a:t>
            </a:r>
            <a:r>
              <a:rPr lang="nl-NL" sz="2000" i="1" dirty="0" smtClean="0"/>
              <a:t>Bedenk </a:t>
            </a:r>
            <a:r>
              <a:rPr lang="nl-NL" sz="2000" i="1" dirty="0"/>
              <a:t>met elkaar een goede omschrijving van een fiets.</a:t>
            </a:r>
            <a:r>
              <a:rPr lang="nl-NL" sz="2000" dirty="0"/>
              <a:t> </a:t>
            </a:r>
            <a:endParaRPr lang="nl-NL" sz="2000" dirty="0" smtClean="0"/>
          </a:p>
          <a:p>
            <a:pPr marL="265113" lvl="0" indent="-265113">
              <a:buFontTx/>
              <a:buAutoNum type="arabicPeriod"/>
            </a:pPr>
            <a:r>
              <a:rPr lang="nl-NL" sz="2000" dirty="0" smtClean="0"/>
              <a:t>Creëren: </a:t>
            </a:r>
            <a:r>
              <a:rPr lang="nl-NL" sz="2000" i="1" dirty="0" smtClean="0"/>
              <a:t>Ontwerp een </a:t>
            </a:r>
            <a:r>
              <a:rPr lang="nl-NL" sz="2000" i="1" dirty="0"/>
              <a:t>fiets die het mogelijk maakt voor een gehandicapte om veilig te fietsen....</a:t>
            </a:r>
            <a:r>
              <a:rPr lang="nl-NL" sz="2000" i="1" dirty="0" smtClean="0"/>
              <a:t>.</a:t>
            </a:r>
            <a:endParaRPr lang="nl-NL" sz="2000" dirty="0" smtClean="0"/>
          </a:p>
        </p:txBody>
      </p:sp>
      <p:sp>
        <p:nvSpPr>
          <p:cNvPr id="5" name="Slide Number Placeholder 4"/>
          <p:cNvSpPr>
            <a:spLocks noGrp="1"/>
          </p:cNvSpPr>
          <p:nvPr>
            <p:ph type="sldNum" sz="quarter" idx="10"/>
          </p:nvPr>
        </p:nvSpPr>
        <p:spPr/>
        <p:txBody>
          <a:bodyPr/>
          <a:lstStyle/>
          <a:p>
            <a:pPr>
              <a:defRPr/>
            </a:pPr>
            <a:fld id="{AE6639AD-C56C-2A44-BC9D-A5C4BC9150E0}" type="slidenum">
              <a:rPr lang="nl-NL" smtClean="0"/>
              <a:pPr>
                <a:defRPr/>
              </a:pPr>
              <a:t>8</a:t>
            </a:fld>
            <a:endParaRPr lang="nl-NL" dirty="0"/>
          </a:p>
        </p:txBody>
      </p:sp>
    </p:spTree>
    <p:extLst>
      <p:ext uri="{BB962C8B-B14F-4D97-AF65-F5344CB8AC3E}">
        <p14:creationId xmlns:p14="http://schemas.microsoft.com/office/powerpoint/2010/main" val="392217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000"/>
                                        <p:tgtEl>
                                          <p:spTgt spid="7">
                                            <p:txEl>
                                              <p:pRg st="0" end="0"/>
                                            </p:txEl>
                                          </p:spTgt>
                                        </p:tgtEl>
                                      </p:cBhvr>
                                    </p:animEffect>
                                    <p:anim calcmode="lin" valueType="num">
                                      <p:cBhvr>
                                        <p:cTn id="1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7">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7">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1000"/>
                                        <p:tgtEl>
                                          <p:spTgt spid="7">
                                            <p:txEl>
                                              <p:pRg st="2" end="2"/>
                                            </p:txEl>
                                          </p:spTgt>
                                        </p:tgtEl>
                                      </p:cBhvr>
                                    </p:animEffect>
                                    <p:anim calcmode="lin" valueType="num">
                                      <p:cBhvr>
                                        <p:cTn id="2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7">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7">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1000"/>
                                        <p:tgtEl>
                                          <p:spTgt spid="7">
                                            <p:txEl>
                                              <p:pRg st="3" end="3"/>
                                            </p:txEl>
                                          </p:spTgt>
                                        </p:tgtEl>
                                      </p:cBhvr>
                                    </p:animEffect>
                                    <p:anim calcmode="lin" valueType="num">
                                      <p:cBhvr>
                                        <p:cTn id="3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7">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7">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fade">
                                      <p:cBhvr>
                                        <p:cTn id="39" dur="1000"/>
                                        <p:tgtEl>
                                          <p:spTgt spid="7">
                                            <p:txEl>
                                              <p:pRg st="4" end="4"/>
                                            </p:txEl>
                                          </p:spTgt>
                                        </p:tgtEl>
                                      </p:cBhvr>
                                    </p:animEffect>
                                    <p:anim calcmode="lin" valueType="num">
                                      <p:cBhvr>
                                        <p:cTn id="40"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7">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7">
                                            <p:txEl>
                                              <p:pRg st="4" end="4"/>
                                            </p:txEl>
                                          </p:spTgt>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fade">
                                      <p:cBhvr>
                                        <p:cTn id="45" dur="1000"/>
                                        <p:tgtEl>
                                          <p:spTgt spid="7">
                                            <p:txEl>
                                              <p:pRg st="5" end="5"/>
                                            </p:txEl>
                                          </p:spTgt>
                                        </p:tgtEl>
                                      </p:cBhvr>
                                    </p:animEffect>
                                    <p:anim calcmode="lin" valueType="num">
                                      <p:cBhvr>
                                        <p:cTn id="46"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7">
                                            <p:txEl>
                                              <p:pRg st="5" end="5"/>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7">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39" y="2743200"/>
            <a:ext cx="3835723" cy="240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7" name="Picture 3" descr="6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01" y="-20538"/>
            <a:ext cx="3818599" cy="24693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8" name="Text Box 4"/>
          <p:cNvSpPr txBox="1">
            <a:spLocks noChangeArrowheads="1"/>
          </p:cNvSpPr>
          <p:nvPr/>
        </p:nvSpPr>
        <p:spPr bwMode="auto">
          <a:xfrm>
            <a:off x="539751" y="2409732"/>
            <a:ext cx="4248273" cy="2954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nl-NL" dirty="0"/>
              <a:t>Welke fiets is het oudst</a:t>
            </a:r>
            <a:r>
              <a:rPr lang="nl-NL" dirty="0" smtClean="0"/>
              <a:t>? Hoe </a:t>
            </a:r>
            <a:r>
              <a:rPr lang="nl-NL" dirty="0"/>
              <a:t>zie je dat? </a:t>
            </a:r>
          </a:p>
          <a:p>
            <a:pPr eaLnBrk="1" hangingPunct="1">
              <a:spcBef>
                <a:spcPct val="50000"/>
              </a:spcBef>
              <a:buFontTx/>
              <a:buChar char="-"/>
            </a:pPr>
            <a:r>
              <a:rPr lang="nl-NL" sz="1400" dirty="0"/>
              <a:t>Inzicht in:</a:t>
            </a:r>
          </a:p>
          <a:p>
            <a:pPr eaLnBrk="1" hangingPunct="1">
              <a:spcBef>
                <a:spcPct val="50000"/>
              </a:spcBef>
              <a:buFontTx/>
              <a:buChar char="-"/>
            </a:pPr>
            <a:r>
              <a:rPr lang="nl-NL" sz="1400" dirty="0"/>
              <a:t>Hé, er is zoiets als oud en nieuw</a:t>
            </a:r>
          </a:p>
          <a:p>
            <a:pPr eaLnBrk="1" hangingPunct="1">
              <a:spcBef>
                <a:spcPct val="50000"/>
              </a:spcBef>
              <a:buFontTx/>
              <a:buChar char="-"/>
            </a:pPr>
            <a:r>
              <a:rPr lang="nl-NL" sz="1400" dirty="0"/>
              <a:t>Hé, dat kun je herkennen en </a:t>
            </a:r>
            <a:r>
              <a:rPr lang="nl-NL" sz="1400" dirty="0" smtClean="0"/>
              <a:t>benoemen</a:t>
            </a:r>
          </a:p>
          <a:p>
            <a:pPr eaLnBrk="1" hangingPunct="1">
              <a:spcBef>
                <a:spcPct val="50000"/>
              </a:spcBef>
              <a:buFontTx/>
              <a:buChar char="-"/>
            </a:pPr>
            <a:r>
              <a:rPr lang="nl-NL" sz="1400" dirty="0"/>
              <a:t>Benoemen, er over praten (hoe kom je daarbij, voorzeggen, nazeggen -7x- razend belangrijk, </a:t>
            </a:r>
            <a:r>
              <a:rPr lang="nl-NL" sz="1400" dirty="0" err="1"/>
              <a:t>mn</a:t>
            </a:r>
            <a:r>
              <a:rPr lang="nl-NL" sz="1400" dirty="0"/>
              <a:t> voor taalzwakke leerlingen)</a:t>
            </a:r>
          </a:p>
          <a:p>
            <a:pPr eaLnBrk="1" hangingPunct="1">
              <a:spcBef>
                <a:spcPct val="50000"/>
              </a:spcBef>
            </a:pPr>
            <a:r>
              <a:rPr lang="nl-NL" sz="1400" b="1" dirty="0">
                <a:solidFill>
                  <a:srgbClr val="FF3300"/>
                </a:solidFill>
              </a:rPr>
              <a:t>Van Beek/</a:t>
            </a:r>
            <a:r>
              <a:rPr lang="nl-NL" sz="1400" b="1" dirty="0" err="1">
                <a:solidFill>
                  <a:srgbClr val="FF3300"/>
                </a:solidFill>
              </a:rPr>
              <a:t>Verhallen</a:t>
            </a:r>
            <a:r>
              <a:rPr lang="nl-NL" sz="1400" b="1" dirty="0">
                <a:solidFill>
                  <a:srgbClr val="FF3300"/>
                </a:solidFill>
              </a:rPr>
              <a:t> Taal, een zaak van alle vakken…</a:t>
            </a:r>
          </a:p>
          <a:p>
            <a:pPr eaLnBrk="1" hangingPunct="1">
              <a:spcBef>
                <a:spcPct val="50000"/>
              </a:spcBef>
              <a:buFontTx/>
              <a:buChar char="-"/>
            </a:pPr>
            <a:endParaRPr lang="nl-NL" sz="1400" dirty="0"/>
          </a:p>
        </p:txBody>
      </p:sp>
      <p:pic>
        <p:nvPicPr>
          <p:cNvPr id="3078" name="Picture 6" descr="transportfiets_4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3112" y="86916"/>
            <a:ext cx="2341675" cy="25872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35938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fade">
                                      <p:cBhvr>
                                        <p:cTn id="7" dur="1000"/>
                                        <p:tgtEl>
                                          <p:spTgt spid="6148">
                                            <p:txEl>
                                              <p:pRg st="0" end="0"/>
                                            </p:txEl>
                                          </p:spTgt>
                                        </p:tgtEl>
                                      </p:cBhvr>
                                    </p:animEffect>
                                    <p:anim calcmode="lin" valueType="num">
                                      <p:cBhvr>
                                        <p:cTn id="8" dur="1000" fill="hold"/>
                                        <p:tgtEl>
                                          <p:spTgt spid="614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14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148">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148">
                                            <p:txEl>
                                              <p:pRg st="1" end="1"/>
                                            </p:txEl>
                                          </p:spTgt>
                                        </p:tgtEl>
                                        <p:attrNameLst>
                                          <p:attrName>style.visibility</p:attrName>
                                        </p:attrNameLst>
                                      </p:cBhvr>
                                      <p:to>
                                        <p:strVal val="visible"/>
                                      </p:to>
                                    </p:set>
                                    <p:animEffect transition="in" filter="fade">
                                      <p:cBhvr>
                                        <p:cTn id="13" dur="1000"/>
                                        <p:tgtEl>
                                          <p:spTgt spid="6148">
                                            <p:txEl>
                                              <p:pRg st="1" end="1"/>
                                            </p:txEl>
                                          </p:spTgt>
                                        </p:tgtEl>
                                      </p:cBhvr>
                                    </p:animEffect>
                                    <p:anim calcmode="lin" valueType="num">
                                      <p:cBhvr>
                                        <p:cTn id="14" dur="1000" fill="hold"/>
                                        <p:tgtEl>
                                          <p:spTgt spid="6148">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6148">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148">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6148">
                                            <p:txEl>
                                              <p:pRg st="2" end="2"/>
                                            </p:txEl>
                                          </p:spTgt>
                                        </p:tgtEl>
                                        <p:attrNameLst>
                                          <p:attrName>style.visibility</p:attrName>
                                        </p:attrNameLst>
                                      </p:cBhvr>
                                      <p:to>
                                        <p:strVal val="visible"/>
                                      </p:to>
                                    </p:set>
                                    <p:animEffect transition="in" filter="fade">
                                      <p:cBhvr>
                                        <p:cTn id="19" dur="1000"/>
                                        <p:tgtEl>
                                          <p:spTgt spid="6148">
                                            <p:txEl>
                                              <p:pRg st="2" end="2"/>
                                            </p:txEl>
                                          </p:spTgt>
                                        </p:tgtEl>
                                      </p:cBhvr>
                                    </p:animEffect>
                                    <p:anim calcmode="lin" valueType="num">
                                      <p:cBhvr>
                                        <p:cTn id="20" dur="1000" fill="hold"/>
                                        <p:tgtEl>
                                          <p:spTgt spid="6148">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6148">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148">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6148">
                                            <p:txEl>
                                              <p:pRg st="3" end="3"/>
                                            </p:txEl>
                                          </p:spTgt>
                                        </p:tgtEl>
                                        <p:attrNameLst>
                                          <p:attrName>style.visibility</p:attrName>
                                        </p:attrNameLst>
                                      </p:cBhvr>
                                      <p:to>
                                        <p:strVal val="visible"/>
                                      </p:to>
                                    </p:set>
                                    <p:animEffect transition="in" filter="fade">
                                      <p:cBhvr>
                                        <p:cTn id="25" dur="1000"/>
                                        <p:tgtEl>
                                          <p:spTgt spid="6148">
                                            <p:txEl>
                                              <p:pRg st="3" end="3"/>
                                            </p:txEl>
                                          </p:spTgt>
                                        </p:tgtEl>
                                      </p:cBhvr>
                                    </p:animEffect>
                                    <p:anim calcmode="lin" valueType="num">
                                      <p:cBhvr>
                                        <p:cTn id="26" dur="1000" fill="hold"/>
                                        <p:tgtEl>
                                          <p:spTgt spid="6148">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6148">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148">
                                            <p:txEl>
                                              <p:pRg st="3" end="3"/>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6148">
                                            <p:txEl>
                                              <p:pRg st="4" end="4"/>
                                            </p:txEl>
                                          </p:spTgt>
                                        </p:tgtEl>
                                        <p:attrNameLst>
                                          <p:attrName>style.visibility</p:attrName>
                                        </p:attrNameLst>
                                      </p:cBhvr>
                                      <p:to>
                                        <p:strVal val="visible"/>
                                      </p:to>
                                    </p:set>
                                    <p:animEffect transition="in" filter="fade">
                                      <p:cBhvr>
                                        <p:cTn id="31" dur="1000"/>
                                        <p:tgtEl>
                                          <p:spTgt spid="6148">
                                            <p:txEl>
                                              <p:pRg st="4" end="4"/>
                                            </p:txEl>
                                          </p:spTgt>
                                        </p:tgtEl>
                                      </p:cBhvr>
                                    </p:animEffect>
                                    <p:anim calcmode="lin" valueType="num">
                                      <p:cBhvr>
                                        <p:cTn id="32" dur="1000" fill="hold"/>
                                        <p:tgtEl>
                                          <p:spTgt spid="6148">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6148">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148">
                                            <p:txEl>
                                              <p:pRg st="4" end="4"/>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6148">
                                            <p:txEl>
                                              <p:pRg st="5" end="5"/>
                                            </p:txEl>
                                          </p:spTgt>
                                        </p:tgtEl>
                                        <p:attrNameLst>
                                          <p:attrName>style.visibility</p:attrName>
                                        </p:attrNameLst>
                                      </p:cBhvr>
                                      <p:to>
                                        <p:strVal val="visible"/>
                                      </p:to>
                                    </p:set>
                                    <p:animEffect transition="in" filter="fade">
                                      <p:cBhvr>
                                        <p:cTn id="37" dur="1000"/>
                                        <p:tgtEl>
                                          <p:spTgt spid="6148">
                                            <p:txEl>
                                              <p:pRg st="5" end="5"/>
                                            </p:txEl>
                                          </p:spTgt>
                                        </p:tgtEl>
                                      </p:cBhvr>
                                    </p:animEffect>
                                    <p:anim calcmode="lin" valueType="num">
                                      <p:cBhvr>
                                        <p:cTn id="38" dur="1000" fill="hold"/>
                                        <p:tgtEl>
                                          <p:spTgt spid="6148">
                                            <p:txEl>
                                              <p:pRg st="5" end="5"/>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6148">
                                            <p:txEl>
                                              <p:pRg st="5" end="5"/>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48">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078"/>
                                        </p:tgtEl>
                                        <p:attrNameLst>
                                          <p:attrName>style.visibility</p:attrName>
                                        </p:attrNameLst>
                                      </p:cBhvr>
                                      <p:to>
                                        <p:strVal val="visible"/>
                                      </p:to>
                                    </p:set>
                                  </p:childTnLst>
                                </p:cTn>
                              </p:par>
                              <p:par>
                                <p:cTn id="45" presetID="37" presetClass="entr" presetSubtype="0" fill="hold" nodeType="withEffect">
                                  <p:stCondLst>
                                    <p:cond delay="0"/>
                                  </p:stCondLst>
                                  <p:childTnLst>
                                    <p:set>
                                      <p:cBhvr>
                                        <p:cTn id="46" dur="1" fill="hold">
                                          <p:stCondLst>
                                            <p:cond delay="0"/>
                                          </p:stCondLst>
                                        </p:cTn>
                                        <p:tgtEl>
                                          <p:spTgt spid="6147"/>
                                        </p:tgtEl>
                                        <p:attrNameLst>
                                          <p:attrName>style.visibility</p:attrName>
                                        </p:attrNameLst>
                                      </p:cBhvr>
                                      <p:to>
                                        <p:strVal val="visible"/>
                                      </p:to>
                                    </p:set>
                                    <p:animEffect transition="in" filter="fade">
                                      <p:cBhvr>
                                        <p:cTn id="47" dur="1000"/>
                                        <p:tgtEl>
                                          <p:spTgt spid="6147"/>
                                        </p:tgtEl>
                                      </p:cBhvr>
                                    </p:animEffect>
                                    <p:anim calcmode="lin" valueType="num">
                                      <p:cBhvr>
                                        <p:cTn id="48" dur="1000" fill="hold"/>
                                        <p:tgtEl>
                                          <p:spTgt spid="6147"/>
                                        </p:tgtEl>
                                        <p:attrNameLst>
                                          <p:attrName>ppt_x</p:attrName>
                                        </p:attrNameLst>
                                      </p:cBhvr>
                                      <p:tavLst>
                                        <p:tav tm="0">
                                          <p:val>
                                            <p:strVal val="#ppt_x"/>
                                          </p:val>
                                        </p:tav>
                                        <p:tav tm="100000">
                                          <p:val>
                                            <p:strVal val="#ppt_x"/>
                                          </p:val>
                                        </p:tav>
                                      </p:tavLst>
                                    </p:anim>
                                    <p:anim calcmode="lin" valueType="num">
                                      <p:cBhvr>
                                        <p:cTn id="49" dur="900" decel="100000" fill="hold"/>
                                        <p:tgtEl>
                                          <p:spTgt spid="6147"/>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6147"/>
                                        </p:tgtEl>
                                        <p:attrNameLst>
                                          <p:attrName>ppt_y</p:attrName>
                                        </p:attrNameLst>
                                      </p:cBhvr>
                                      <p:tavLst>
                                        <p:tav tm="0">
                                          <p:val>
                                            <p:strVal val="#ppt_y-.03"/>
                                          </p:val>
                                        </p:tav>
                                        <p:tav tm="100000">
                                          <p:val>
                                            <p:strVal val="#ppt_y"/>
                                          </p:val>
                                        </p:tav>
                                      </p:tavLst>
                                    </p:anim>
                                  </p:childTnLst>
                                </p:cTn>
                              </p:par>
                              <p:par>
                                <p:cTn id="51" presetID="37" presetClass="entr" presetSubtype="0" fill="hold" nodeType="withEffect">
                                  <p:stCondLst>
                                    <p:cond delay="0"/>
                                  </p:stCondLst>
                                  <p:childTnLst>
                                    <p:set>
                                      <p:cBhvr>
                                        <p:cTn id="52" dur="1" fill="hold">
                                          <p:stCondLst>
                                            <p:cond delay="0"/>
                                          </p:stCondLst>
                                        </p:cTn>
                                        <p:tgtEl>
                                          <p:spTgt spid="6146"/>
                                        </p:tgtEl>
                                        <p:attrNameLst>
                                          <p:attrName>style.visibility</p:attrName>
                                        </p:attrNameLst>
                                      </p:cBhvr>
                                      <p:to>
                                        <p:strVal val="visible"/>
                                      </p:to>
                                    </p:set>
                                    <p:animEffect transition="in" filter="fade">
                                      <p:cBhvr>
                                        <p:cTn id="53" dur="1000"/>
                                        <p:tgtEl>
                                          <p:spTgt spid="6146"/>
                                        </p:tgtEl>
                                      </p:cBhvr>
                                    </p:animEffect>
                                    <p:anim calcmode="lin" valueType="num">
                                      <p:cBhvr>
                                        <p:cTn id="54" dur="1000" fill="hold"/>
                                        <p:tgtEl>
                                          <p:spTgt spid="6146"/>
                                        </p:tgtEl>
                                        <p:attrNameLst>
                                          <p:attrName>ppt_x</p:attrName>
                                        </p:attrNameLst>
                                      </p:cBhvr>
                                      <p:tavLst>
                                        <p:tav tm="0">
                                          <p:val>
                                            <p:strVal val="#ppt_x"/>
                                          </p:val>
                                        </p:tav>
                                        <p:tav tm="100000">
                                          <p:val>
                                            <p:strVal val="#ppt_x"/>
                                          </p:val>
                                        </p:tav>
                                      </p:tavLst>
                                    </p:anim>
                                    <p:anim calcmode="lin" valueType="num">
                                      <p:cBhvr>
                                        <p:cTn id="55" dur="900" decel="100000" fill="hold"/>
                                        <p:tgtEl>
                                          <p:spTgt spid="6146"/>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14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00.PPT MA-sjabloon 9-16 cust">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00.PPT MA-sjabloon 9-16 cust.potx</Template>
  <TotalTime>60</TotalTime>
  <Words>1499</Words>
  <Application>Microsoft Office PowerPoint</Application>
  <PresentationFormat>Diavoorstelling (16:9)</PresentationFormat>
  <Paragraphs>246</Paragraphs>
  <Slides>24</Slides>
  <Notes>5</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24</vt:i4>
      </vt:variant>
    </vt:vector>
  </HeadingPairs>
  <TitlesOfParts>
    <vt:vector size="33" baseType="lpstr">
      <vt:lpstr>ＭＳ Ｐゴシック</vt:lpstr>
      <vt:lpstr>Arial</vt:lpstr>
      <vt:lpstr>Calibri</vt:lpstr>
      <vt:lpstr>Edwardian Script ITC</vt:lpstr>
      <vt:lpstr>Osaka</vt:lpstr>
      <vt:lpstr>Times New Roman</vt:lpstr>
      <vt:lpstr>Univers Cnd</vt:lpstr>
      <vt:lpstr>Wingdings</vt:lpstr>
      <vt:lpstr>00.PPT MA-sjabloon 9-16 cust</vt:lpstr>
      <vt:lpstr>Vragen stellen!!!</vt:lpstr>
      <vt:lpstr>Uit de kennisbasis Meijerink</vt:lpstr>
      <vt:lpstr>Krachtige vragen?</vt:lpstr>
      <vt:lpstr>Krachtige vragen! </vt:lpstr>
      <vt:lpstr>Achtergrond HOTS</vt:lpstr>
      <vt:lpstr>Cognitieve niveaus Bloom</vt:lpstr>
      <vt:lpstr>Vb Bloom: Planten</vt:lpstr>
      <vt:lpstr>Vb Bloom: Fiets</vt:lpstr>
      <vt:lpstr>PowerPoint-presentatie</vt:lpstr>
      <vt:lpstr>PowerPoint-presentatie</vt:lpstr>
      <vt:lpstr>PowerPoint-presentatie</vt:lpstr>
      <vt:lpstr>Video’s</vt:lpstr>
      <vt:lpstr>Vragen die kinderen stellen</vt:lpstr>
      <vt:lpstr>Ordenen van kindervragen?</vt:lpstr>
      <vt:lpstr>Omgaan met kindervragen</vt:lpstr>
      <vt:lpstr>Vragen van de leerkracht</vt:lpstr>
      <vt:lpstr>Doelen bij leerkrachtvragen?</vt:lpstr>
      <vt:lpstr>Verwondering over gewone dingen…</vt:lpstr>
      <vt:lpstr>Verwondering......</vt:lpstr>
      <vt:lpstr>vragen stellen  aan een ijsballon</vt:lpstr>
      <vt:lpstr>vragen van leerlingen (7-8 jaar) aan een ijsballon</vt:lpstr>
      <vt:lpstr>Take home message</vt:lpstr>
      <vt:lpstr>Vragen stellen bij Natuuronderwijs</vt:lpstr>
      <vt:lpstr>Operationaliseren van ‘waarom’-vragen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cp:keywords>Marnixacademie Pabo Utrecht</cp:keywords>
  <cp:lastModifiedBy>Karianne Hol</cp:lastModifiedBy>
  <cp:revision>10</cp:revision>
  <cp:lastPrinted>2014-01-24T09:14:03Z</cp:lastPrinted>
  <dcterms:created xsi:type="dcterms:W3CDTF">2014-01-24T11:52:55Z</dcterms:created>
  <dcterms:modified xsi:type="dcterms:W3CDTF">2015-06-17T09:19:42Z</dcterms:modified>
</cp:coreProperties>
</file>