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0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3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26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0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77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0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98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10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82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62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1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1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97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24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509C-070E-4E94-9E71-893362A4E56D}" type="datetimeFigureOut">
              <a:rPr lang="nl-NL" smtClean="0"/>
              <a:t>20-11-2015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B7BE9D-B779-448E-B84B-D71100C6BA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31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61J0K-46n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NGTI0ou6PZ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ztcSWZpfJ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32318" y="4761368"/>
            <a:ext cx="10161431" cy="1646302"/>
          </a:xfrm>
        </p:spPr>
        <p:txBody>
          <a:bodyPr/>
          <a:lstStyle/>
          <a:p>
            <a:r>
              <a:rPr lang="nl-NL" b="1" dirty="0" smtClean="0"/>
              <a:t>Watt voor Spanning?</a:t>
            </a:r>
            <a:br>
              <a:rPr lang="nl-NL" b="1" dirty="0" smtClean="0"/>
            </a:br>
            <a:r>
              <a:rPr lang="nl-NL" sz="3200" b="1" dirty="0" smtClean="0"/>
              <a:t>Komt er ampère, ohm of volt uit een plant?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Nannike</a:t>
            </a: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Buvelot</a:t>
            </a: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 Peter Roos</a:t>
            </a: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Docent Pabo, trainer schoolteams</a:t>
            </a:r>
            <a:b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www.naniek.nl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31" y="373205"/>
            <a:ext cx="5191184" cy="33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Watt </a:t>
            </a:r>
            <a:r>
              <a:rPr lang="nl-NL" dirty="0">
                <a:hlinkClick r:id="rId2"/>
              </a:rPr>
              <a:t>is Volt en </a:t>
            </a:r>
            <a:r>
              <a:rPr lang="nl-NL" dirty="0" err="1">
                <a:hlinkClick r:id="rId2"/>
              </a:rPr>
              <a:t>Ampére</a:t>
            </a:r>
            <a:r>
              <a:rPr lang="nl-NL" dirty="0">
                <a:hlinkClick r:id="rId2"/>
              </a:rPr>
              <a:t>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3903" y="2383258"/>
            <a:ext cx="5561448" cy="31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‘De </a:t>
            </a:r>
            <a:r>
              <a:rPr lang="nl-NL" dirty="0">
                <a:hlinkClick r:id="rId2"/>
              </a:rPr>
              <a:t>Plant-e </a:t>
            </a:r>
            <a:r>
              <a:rPr lang="nl-NL" dirty="0" err="1">
                <a:hlinkClick r:id="rId2"/>
              </a:rPr>
              <a:t>Planet</a:t>
            </a:r>
            <a:r>
              <a:rPr lang="nl-NL" dirty="0">
                <a:hlinkClick r:id="rId2"/>
              </a:rPr>
              <a:t>’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96" y="2147710"/>
            <a:ext cx="9393944" cy="33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12V Earth </a:t>
            </a:r>
            <a:r>
              <a:rPr lang="nl-NL" dirty="0" err="1">
                <a:hlinkClick r:id="rId2"/>
              </a:rPr>
              <a:t>batery</a:t>
            </a:r>
            <a:r>
              <a:rPr lang="nl-NL" dirty="0">
                <a:hlinkClick r:id="rId2"/>
              </a:rPr>
              <a:t>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418" y="1481600"/>
            <a:ext cx="476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2" y="609600"/>
            <a:ext cx="6244453" cy="61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9909" y="114315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Kijk- </a:t>
            </a:r>
            <a:r>
              <a:rPr lang="nl-NL" dirty="0"/>
              <a:t>en infotips</a:t>
            </a:r>
            <a:r>
              <a:rPr lang="nl-NL" dirty="0" smtClean="0"/>
              <a:t>:</a:t>
            </a:r>
            <a:endParaRPr lang="nl-NL" dirty="0"/>
          </a:p>
          <a:p>
            <a:r>
              <a:rPr lang="nl-NL" dirty="0" err="1"/>
              <a:t>You</a:t>
            </a:r>
            <a:r>
              <a:rPr lang="nl-NL" dirty="0"/>
              <a:t> Tube: ' Watt is Volt en </a:t>
            </a:r>
            <a:r>
              <a:rPr lang="nl-NL" dirty="0" err="1"/>
              <a:t>Ampére</a:t>
            </a:r>
            <a:r>
              <a:rPr lang="nl-NL" dirty="0"/>
              <a:t>?' en ‘De Plant-e </a:t>
            </a:r>
            <a:r>
              <a:rPr lang="nl-NL" dirty="0" err="1"/>
              <a:t>Planet</a:t>
            </a:r>
            <a:r>
              <a:rPr lang="nl-NL" dirty="0"/>
              <a:t>’</a:t>
            </a:r>
          </a:p>
          <a:p>
            <a:r>
              <a:rPr lang="nl-NL" dirty="0"/>
              <a:t>Klokhuis: ' Batterij' en ' Blauwe energie'</a:t>
            </a:r>
          </a:p>
          <a:p>
            <a:r>
              <a:rPr lang="nl-NL" dirty="0"/>
              <a:t>Beeldbank: ' De geschiedenis van elektriciteit', ' Stroomkring' en veel meer</a:t>
            </a:r>
            <a:r>
              <a:rPr lang="nl-NL" dirty="0" smtClean="0"/>
              <a:t>!</a:t>
            </a:r>
          </a:p>
          <a:p>
            <a:r>
              <a:rPr lang="nl-NL" dirty="0" smtClean="0"/>
              <a:t>Zoekwoorden: Duurzame energie, baterijen, elektriciteit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Onderzoekend leren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Stap 3: Opzetten experiment</a:t>
            </a:r>
          </a:p>
          <a:p>
            <a:r>
              <a:rPr lang="nl-NL" dirty="0" smtClean="0"/>
              <a:t>Zout of citroen in het water, geeft dit meer Volt? Waarom? Waar zie je dit ook?</a:t>
            </a:r>
          </a:p>
          <a:p>
            <a:r>
              <a:rPr lang="nl-NL" dirty="0" smtClean="0"/>
              <a:t>Geeft melk of cola ook licht? Vergelijk de Volts met elkaar. Leg uit.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7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115</Words>
  <Application>Microsoft Office PowerPoint</Application>
  <PresentationFormat>Aangepast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Facet</vt:lpstr>
      <vt:lpstr>Watt voor Spanning? Komt er ampère, ohm of volt uit een plant? Nannike Buvelot en Peter Roos Docent Pabo, trainer schoolteams www.naniek.nl</vt:lpstr>
      <vt:lpstr>Watt is Volt en Ampére?</vt:lpstr>
      <vt:lpstr>‘De Plant-e Planet’</vt:lpstr>
      <vt:lpstr>12V Earth batery  </vt:lpstr>
      <vt:lpstr>PowerPoint-presentatie</vt:lpstr>
      <vt:lpstr>PowerPoint-presentatie</vt:lpstr>
    </vt:vector>
  </TitlesOfParts>
  <Company>IJsselgroep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Spanning: Watt??? Er komt Ampère, Ohm óf Volt uit een plant!</dc:title>
  <dc:creator>Nannike Buvelot</dc:creator>
  <cp:lastModifiedBy>Gebruiker</cp:lastModifiedBy>
  <cp:revision>8</cp:revision>
  <dcterms:created xsi:type="dcterms:W3CDTF">2015-11-19T18:16:26Z</dcterms:created>
  <dcterms:modified xsi:type="dcterms:W3CDTF">2015-11-20T16:02:28Z</dcterms:modified>
</cp:coreProperties>
</file>