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6"/>
    <p:sldMasterId id="2147483681" r:id="rId7"/>
    <p:sldMasterId id="2147483675" r:id="rId8"/>
    <p:sldMasterId id="2147483871" r:id="rId9"/>
    <p:sldMasterId id="2147483857" r:id="rId10"/>
  </p:sldMasterIdLst>
  <p:notesMasterIdLst>
    <p:notesMasterId r:id="rId26"/>
  </p:notesMasterIdLst>
  <p:handoutMasterIdLst>
    <p:handoutMasterId r:id="rId27"/>
  </p:handoutMasterIdLst>
  <p:sldIdLst>
    <p:sldId id="267" r:id="rId11"/>
    <p:sldId id="271" r:id="rId12"/>
    <p:sldId id="273" r:id="rId13"/>
    <p:sldId id="285" r:id="rId14"/>
    <p:sldId id="293" r:id="rId15"/>
    <p:sldId id="275" r:id="rId16"/>
    <p:sldId id="277" r:id="rId17"/>
    <p:sldId id="282" r:id="rId18"/>
    <p:sldId id="276" r:id="rId19"/>
    <p:sldId id="284" r:id="rId20"/>
    <p:sldId id="294" r:id="rId21"/>
    <p:sldId id="291" r:id="rId22"/>
    <p:sldId id="287" r:id="rId23"/>
    <p:sldId id="280" r:id="rId24"/>
    <p:sldId id="270" r:id="rId25"/>
  </p:sldIdLst>
  <p:sldSz cx="9144000" cy="5143500" type="screen16x9"/>
  <p:notesSz cx="6669088" cy="9926638"/>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baseline="-250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baseline="-250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baseline="-250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baseline="-250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3">
          <p15:clr>
            <a:srgbClr val="A4A3A4"/>
          </p15:clr>
        </p15:guide>
        <p15:guide id="2" orient="horz" pos="645">
          <p15:clr>
            <a:srgbClr val="A4A3A4"/>
          </p15:clr>
        </p15:guide>
        <p15:guide id="3" pos="1735">
          <p15:clr>
            <a:srgbClr val="A4A3A4"/>
          </p15:clr>
        </p15:guide>
        <p15:guide id="4" pos="1759">
          <p15:clr>
            <a:srgbClr val="A4A3A4"/>
          </p15:clr>
        </p15:guide>
        <p15:guide id="5" pos="726">
          <p15:clr>
            <a:srgbClr val="A4A3A4"/>
          </p15:clr>
        </p15:guide>
        <p15:guide id="6" pos="246">
          <p15:clr>
            <a:srgbClr val="A4A3A4"/>
          </p15:clr>
        </p15:guide>
        <p15:guide id="7" pos="69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er HH, Hylke" initials="FHH" lastIdx="0" clrIdx="0">
    <p:extLst>
      <p:ext uri="{19B8F6BF-5375-455C-9EA6-DF929625EA0E}">
        <p15:presenceInfo xmlns:p15="http://schemas.microsoft.com/office/powerpoint/2012/main" userId="S-1-5-21-1292428093-1767777339-682003330-243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444444"/>
    <a:srgbClr val="3E3E3D"/>
    <a:srgbClr val="E86A16"/>
    <a:srgbClr val="E05413"/>
    <a:srgbClr val="E76A17"/>
    <a:srgbClr val="EE7F00"/>
    <a:srgbClr val="DF64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howGuides="1">
      <p:cViewPr varScale="1">
        <p:scale>
          <a:sx n="98" d="100"/>
          <a:sy n="98" d="100"/>
        </p:scale>
        <p:origin x="474" y="84"/>
      </p:cViewPr>
      <p:guideLst>
        <p:guide orient="horz" pos="233"/>
        <p:guide orient="horz" pos="645"/>
        <p:guide pos="1735"/>
        <p:guide pos="1759"/>
        <p:guide pos="726"/>
        <p:guide pos="246"/>
        <p:guide pos="6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31" d="100"/>
          <a:sy n="131" d="100"/>
        </p:scale>
        <p:origin x="-3896" y="-12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3" name="Rectangle 3"/>
          <p:cNvSpPr>
            <a:spLocks noGrp="1" noChangeArrowheads="1"/>
          </p:cNvSpPr>
          <p:nvPr>
            <p:ph type="dt" sz="quarter" idx="1"/>
          </p:nvPr>
        </p:nvSpPr>
        <p:spPr bwMode="auto">
          <a:xfrm>
            <a:off x="3779838"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nl-NL"/>
          </a:p>
        </p:txBody>
      </p:sp>
      <p:sp>
        <p:nvSpPr>
          <p:cNvPr id="15364" name="Rectangle 4"/>
          <p:cNvSpPr>
            <a:spLocks noGrp="1" noChangeArrowheads="1"/>
          </p:cNvSpPr>
          <p:nvPr>
            <p:ph type="ftr" sz="quarter" idx="2"/>
          </p:nvPr>
        </p:nvSpPr>
        <p:spPr bwMode="auto">
          <a:xfrm>
            <a:off x="0"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5" name="Rectangle 5"/>
          <p:cNvSpPr>
            <a:spLocks noGrp="1" noChangeArrowheads="1"/>
          </p:cNvSpPr>
          <p:nvPr>
            <p:ph type="sldNum" sz="quarter" idx="3"/>
          </p:nvPr>
        </p:nvSpPr>
        <p:spPr bwMode="auto">
          <a:xfrm>
            <a:off x="3779838"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a:cs typeface="Arial" charset="0"/>
              </a:defRPr>
            </a:lvl1pPr>
          </a:lstStyle>
          <a:p>
            <a:pPr>
              <a:defRPr/>
            </a:pPr>
            <a:fld id="{B17CAD1C-BE89-2D48-9461-314E5E04CFB2}" type="slidenum">
              <a:rPr lang="nl-NL"/>
              <a:pPr>
                <a:defRPr/>
              </a:pPr>
              <a:t>‹nr.›</a:t>
            </a:fld>
            <a:endParaRPr lang="nl-NL"/>
          </a:p>
        </p:txBody>
      </p:sp>
    </p:spTree>
    <p:extLst>
      <p:ext uri="{BB962C8B-B14F-4D97-AF65-F5344CB8AC3E}">
        <p14:creationId xmlns:p14="http://schemas.microsoft.com/office/powerpoint/2010/main" val="1964981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19" name="Rectangle 3"/>
          <p:cNvSpPr>
            <a:spLocks noGrp="1" noChangeArrowheads="1"/>
          </p:cNvSpPr>
          <p:nvPr>
            <p:ph type="dt" idx="1"/>
          </p:nvPr>
        </p:nvSpPr>
        <p:spPr bwMode="auto">
          <a:xfrm>
            <a:off x="3779838"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baseline="0">
                <a:latin typeface="Arial" charset="0"/>
                <a:ea typeface="ＭＳ Ｐゴシック" pitchFamily="112" charset="-128"/>
                <a:cs typeface="+mn-cs"/>
              </a:defRPr>
            </a:lvl1pPr>
          </a:lstStyle>
          <a:p>
            <a:pPr>
              <a:defRPr/>
            </a:pPr>
            <a:endParaRPr lang="nl-NL"/>
          </a:p>
        </p:txBody>
      </p:sp>
      <p:sp>
        <p:nvSpPr>
          <p:cNvPr id="9220" name="Rectangle 4"/>
          <p:cNvSpPr>
            <a:spLocks noGrp="1" noRot="1" noChangeAspect="1" noChangeArrowheads="1" noTextEdit="1"/>
          </p:cNvSpPr>
          <p:nvPr>
            <p:ph type="sldImg" idx="2"/>
          </p:nvPr>
        </p:nvSpPr>
        <p:spPr bwMode="auto">
          <a:xfrm>
            <a:off x="25400" y="744538"/>
            <a:ext cx="6618288"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21"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p>
            <a:pPr lvl="0"/>
            <a:r>
              <a:rPr lang="en-US" noProof="0" smtClean="0"/>
              <a:t>Klik om de tekststijl van het model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9222" name="Rectangle 6"/>
          <p:cNvSpPr>
            <a:spLocks noGrp="1" noChangeArrowheads="1"/>
          </p:cNvSpPr>
          <p:nvPr>
            <p:ph type="ftr" sz="quarter" idx="4"/>
          </p:nvPr>
        </p:nvSpPr>
        <p:spPr bwMode="auto">
          <a:xfrm>
            <a:off x="0"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23" name="Rectangle 7"/>
          <p:cNvSpPr>
            <a:spLocks noGrp="1" noChangeArrowheads="1"/>
          </p:cNvSpPr>
          <p:nvPr>
            <p:ph type="sldNum" sz="quarter" idx="5"/>
          </p:nvPr>
        </p:nvSpPr>
        <p:spPr bwMode="auto">
          <a:xfrm>
            <a:off x="3779838"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baseline="0">
                <a:cs typeface="Arial" charset="0"/>
              </a:defRPr>
            </a:lvl1pPr>
          </a:lstStyle>
          <a:p>
            <a:pPr>
              <a:defRPr/>
            </a:pPr>
            <a:fld id="{574C9EDB-69A3-1741-A730-4AB532AD1714}" type="slidenum">
              <a:rPr lang="nl-NL"/>
              <a:pPr>
                <a:defRPr/>
              </a:pPr>
              <a:t>‹nr.›</a:t>
            </a:fld>
            <a:endParaRPr lang="nl-NL"/>
          </a:p>
        </p:txBody>
      </p:sp>
    </p:spTree>
    <p:extLst>
      <p:ext uri="{BB962C8B-B14F-4D97-AF65-F5344CB8AC3E}">
        <p14:creationId xmlns:p14="http://schemas.microsoft.com/office/powerpoint/2010/main" val="7866458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6424" y="3245223"/>
            <a:ext cx="7560448" cy="649512"/>
          </a:xfrm>
          <a:prstGeom prst="rect">
            <a:avLst/>
          </a:prstGeom>
        </p:spPr>
        <p:txBody>
          <a:bodyPr lIns="0" tIns="0" rIns="0" bIns="0" anchor="b" anchorCtr="0">
            <a:noAutofit/>
          </a:bodyPr>
          <a:lstStyle>
            <a:lvl1pPr algn="l">
              <a:lnSpc>
                <a:spcPts val="2400"/>
              </a:lnSpc>
              <a:defRPr sz="2400" b="1" baseline="0">
                <a:solidFill>
                  <a:schemeClr val="bg1"/>
                </a:solidFill>
                <a:latin typeface="Arial"/>
                <a:cs typeface="Arial"/>
              </a:defRPr>
            </a:lvl1pPr>
          </a:lstStyle>
          <a:p>
            <a:r>
              <a:rPr lang="nl-NL" dirty="0" smtClean="0"/>
              <a:t>Klik om de titel van deze dia te bewerken, Hanzehogeschool Groningen</a:t>
            </a:r>
            <a:endParaRPr lang="nl-NL" dirty="0"/>
          </a:p>
        </p:txBody>
      </p:sp>
      <p:sp>
        <p:nvSpPr>
          <p:cNvPr id="12" name="Tijdelijke aanduiding voor tekst 11"/>
          <p:cNvSpPr>
            <a:spLocks noGrp="1"/>
          </p:cNvSpPr>
          <p:nvPr>
            <p:ph type="body" sz="quarter" idx="13" hasCustomPrompt="1"/>
          </p:nvPr>
        </p:nvSpPr>
        <p:spPr>
          <a:xfrm>
            <a:off x="1146424" y="3919311"/>
            <a:ext cx="7560840" cy="191449"/>
          </a:xfrm>
          <a:prstGeom prst="rect">
            <a:avLst/>
          </a:prstGeom>
        </p:spPr>
        <p:txBody>
          <a:bodyPr lIns="0" tIns="0" rIns="0" bIns="0">
            <a:noAutofit/>
          </a:bodyPr>
          <a:lstStyle>
            <a:lvl1pPr marL="0" indent="0">
              <a:buNone/>
              <a:defRPr sz="1600" b="1" baseline="0"/>
            </a:lvl1pPr>
          </a:lstStyle>
          <a:p>
            <a:pPr lvl="0"/>
            <a:r>
              <a:rPr lang="nl-NL" dirty="0" smtClean="0"/>
              <a:t>Klik om een subtitel of andere uitleg te bewerken</a:t>
            </a:r>
          </a:p>
        </p:txBody>
      </p:sp>
      <p:pic>
        <p:nvPicPr>
          <p:cNvPr id="5" name="Afbeelding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03233" y="385684"/>
            <a:ext cx="2559908"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55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576" y="205979"/>
            <a:ext cx="7776864" cy="857250"/>
          </a:xfrm>
          <a:prstGeom prst="rect">
            <a:avLst/>
          </a:prstGeom>
        </p:spPr>
        <p:txBody>
          <a:bodyPr/>
          <a:lstStyle>
            <a:lvl1pPr>
              <a:defRPr b="1" baseline="0">
                <a:solidFill>
                  <a:srgbClr val="EE7F00"/>
                </a:solidFill>
              </a:defRPr>
            </a:lvl1pPr>
          </a:lstStyle>
          <a:p>
            <a:r>
              <a:rPr lang="nl-NL" dirty="0" smtClean="0"/>
              <a:t>Klik om de titel te bewerken</a:t>
            </a:r>
            <a:endParaRPr lang="nl-NL" dirty="0"/>
          </a:p>
        </p:txBody>
      </p:sp>
      <p:sp>
        <p:nvSpPr>
          <p:cNvPr id="3" name="Tijdelijke aanduiding voor inhoud 2"/>
          <p:cNvSpPr>
            <a:spLocks noGrp="1"/>
          </p:cNvSpPr>
          <p:nvPr>
            <p:ph sz="half" idx="1" hasCustomPrompt="1"/>
          </p:nvPr>
        </p:nvSpPr>
        <p:spPr>
          <a:xfrm>
            <a:off x="4788024" y="1221600"/>
            <a:ext cx="3744416" cy="3394472"/>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tekst van deze dia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755576" y="1221600"/>
            <a:ext cx="3744416" cy="3394472"/>
          </a:xfrm>
          <a:prstGeom prst="rect">
            <a:avLst/>
          </a:prstGeom>
        </p:spPr>
        <p:txBody>
          <a:bodyPr/>
          <a:lstStyle>
            <a:lvl1pPr>
              <a:defRPr sz="18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tekst van deze dia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48219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755577" y="627534"/>
            <a:ext cx="2709937" cy="871538"/>
          </a:xfrm>
          <a:prstGeom prst="rect">
            <a:avLst/>
          </a:prstGeom>
        </p:spPr>
        <p:txBody>
          <a:bodyPr anchor="b"/>
          <a:lstStyle>
            <a:lvl1pPr algn="l">
              <a:defRPr sz="2000" b="1">
                <a:solidFill>
                  <a:srgbClr val="EE7F00"/>
                </a:solidFill>
              </a:defRPr>
            </a:lvl1pPr>
          </a:lstStyle>
          <a:p>
            <a:r>
              <a:rPr lang="nl-NL" dirty="0" smtClean="0"/>
              <a:t>Klik om de titel te bewerken</a:t>
            </a:r>
            <a:endParaRPr lang="nl-NL" dirty="0"/>
          </a:p>
        </p:txBody>
      </p:sp>
      <p:sp>
        <p:nvSpPr>
          <p:cNvPr id="9" name="Tijdelijke aanduiding voor inhoud 2"/>
          <p:cNvSpPr>
            <a:spLocks noGrp="1"/>
          </p:cNvSpPr>
          <p:nvPr>
            <p:ph idx="1" hasCustomPrompt="1"/>
          </p:nvPr>
        </p:nvSpPr>
        <p:spPr>
          <a:xfrm>
            <a:off x="3575050" y="627534"/>
            <a:ext cx="4957390" cy="3967089"/>
          </a:xfrm>
          <a:prstGeom prst="rect">
            <a:avLst/>
          </a:prstGeom>
        </p:spPr>
        <p:txBody>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2000"/>
            </a:lvl6pPr>
            <a:lvl7pPr>
              <a:defRPr sz="2000"/>
            </a:lvl7pPr>
            <a:lvl8pPr>
              <a:defRPr sz="2000"/>
            </a:lvl8pPr>
            <a:lvl9pPr>
              <a:defRPr sz="2000"/>
            </a:lvl9pPr>
          </a:lstStyle>
          <a:p>
            <a:pPr lvl="0"/>
            <a:r>
              <a:rPr lang="nl-NL" dirty="0" smtClean="0"/>
              <a:t>Klik om de tekst van deze dia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tekst 3"/>
          <p:cNvSpPr>
            <a:spLocks noGrp="1"/>
          </p:cNvSpPr>
          <p:nvPr>
            <p:ph type="body" sz="half" idx="2" hasCustomPrompt="1"/>
          </p:nvPr>
        </p:nvSpPr>
        <p:spPr>
          <a:xfrm>
            <a:off x="755577" y="1491630"/>
            <a:ext cx="2709937" cy="310299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 van deze dia </a:t>
            </a:r>
            <a:br>
              <a:rPr lang="nl-NL" dirty="0" smtClean="0"/>
            </a:br>
            <a:r>
              <a:rPr lang="nl-NL" dirty="0" smtClean="0"/>
              <a:t>te bewerken</a:t>
            </a:r>
          </a:p>
        </p:txBody>
      </p:sp>
    </p:spTree>
    <p:extLst>
      <p:ext uri="{BB962C8B-B14F-4D97-AF65-F5344CB8AC3E}">
        <p14:creationId xmlns:p14="http://schemas.microsoft.com/office/powerpoint/2010/main" val="2344394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3600450"/>
            <a:ext cx="5486400" cy="425054"/>
          </a:xfrm>
          <a:prstGeom prst="rect">
            <a:avLst/>
          </a:prstGeom>
        </p:spPr>
        <p:txBody>
          <a:bodyPr anchor="b"/>
          <a:lstStyle>
            <a:lvl1pPr algn="l">
              <a:defRPr sz="2000" b="1">
                <a:solidFill>
                  <a:srgbClr val="EE7F00"/>
                </a:solidFill>
              </a:defRPr>
            </a:lvl1pPr>
          </a:lstStyle>
          <a:p>
            <a:r>
              <a:rPr lang="nl-NL" dirty="0" smtClean="0"/>
              <a:t>Klik om de titel van deze dia te bewerken</a:t>
            </a:r>
            <a:endParaRPr lang="nl-NL" dirty="0"/>
          </a:p>
        </p:txBody>
      </p:sp>
      <p:sp>
        <p:nvSpPr>
          <p:cNvPr id="3" name="Tijdelijke aanduiding voor afbeelding 2"/>
          <p:cNvSpPr>
            <a:spLocks noGrp="1"/>
          </p:cNvSpPr>
          <p:nvPr>
            <p:ph type="pic" idx="1" hasCustomPrompt="1"/>
          </p:nvPr>
        </p:nvSpPr>
        <p:spPr>
          <a:xfrm>
            <a:off x="1792288" y="459581"/>
            <a:ext cx="5486400" cy="30861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smtClean="0"/>
              <a:t>Klik om een afbeelding </a:t>
            </a:r>
            <a:br>
              <a:rPr lang="nl-NL" noProof="0" dirty="0" smtClean="0"/>
            </a:br>
            <a:r>
              <a:rPr lang="nl-NL" noProof="0" dirty="0" smtClean="0"/>
              <a:t>te plaatsen</a:t>
            </a:r>
          </a:p>
        </p:txBody>
      </p:sp>
      <p:sp>
        <p:nvSpPr>
          <p:cNvPr id="4" name="Tijdelijke aanduiding voor tekst 3"/>
          <p:cNvSpPr>
            <a:spLocks noGrp="1"/>
          </p:cNvSpPr>
          <p:nvPr>
            <p:ph type="body" sz="half" idx="2" hasCustomPrompt="1"/>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 van deze dia te bewerken</a:t>
            </a:r>
          </a:p>
        </p:txBody>
      </p:sp>
    </p:spTree>
    <p:extLst>
      <p:ext uri="{BB962C8B-B14F-4D97-AF65-F5344CB8AC3E}">
        <p14:creationId xmlns:p14="http://schemas.microsoft.com/office/powerpoint/2010/main" val="135080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745648" y="575100"/>
            <a:ext cx="3538320" cy="2320686"/>
          </a:xfrm>
          <a:prstGeom prst="rect">
            <a:avLst/>
          </a:prstGeom>
        </p:spPr>
        <p:txBody>
          <a:bodyPr lIns="0" tIns="0" rIns="0" bIns="0">
            <a:noAutofit/>
          </a:bodyPr>
          <a:lstStyle>
            <a:lvl1pPr algn="l">
              <a:defRPr sz="3600" b="1">
                <a:solidFill>
                  <a:srgbClr val="EE7F00"/>
                </a:solidFill>
                <a:latin typeface="Arial"/>
                <a:cs typeface="Arial"/>
              </a:defRPr>
            </a:lvl1pPr>
          </a:lstStyle>
          <a:p>
            <a:r>
              <a:rPr lang="nl-NL" dirty="0" smtClean="0"/>
              <a:t>Klik om de titel van deze dia te bewerken</a:t>
            </a:r>
            <a:endParaRPr lang="nl-NL" dirty="0"/>
          </a:p>
        </p:txBody>
      </p:sp>
      <p:sp>
        <p:nvSpPr>
          <p:cNvPr id="12" name="Tijdelijke aanduiding voor inhoud 2"/>
          <p:cNvSpPr>
            <a:spLocks noGrp="1"/>
          </p:cNvSpPr>
          <p:nvPr>
            <p:ph idx="1" hasCustomPrompt="1"/>
          </p:nvPr>
        </p:nvSpPr>
        <p:spPr>
          <a:xfrm>
            <a:off x="745648" y="3057804"/>
            <a:ext cx="3538320" cy="1566174"/>
          </a:xfrm>
          <a:prstGeom prst="rect">
            <a:avLst/>
          </a:prstGeom>
        </p:spPr>
        <p:txBody>
          <a:bodyPr lIns="0" tIns="0" rIns="0" bIns="0">
            <a:noAutofit/>
          </a:bodyPr>
          <a:lstStyle>
            <a:lvl1pPr marL="342900" indent="-342900">
              <a:buFont typeface="Arial"/>
              <a:buChar char="•"/>
              <a:defRPr sz="1800">
                <a:solidFill>
                  <a:schemeClr val="bg1"/>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nl-NL" dirty="0" smtClean="0"/>
              <a:t>Klik om de tekst van deze dia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6685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35696" y="438727"/>
            <a:ext cx="5616624" cy="2565071"/>
          </a:xfrm>
          <a:prstGeom prst="rect">
            <a:avLst/>
          </a:prstGeom>
        </p:spPr>
        <p:txBody>
          <a:bodyPr anchor="b" anchorCtr="0">
            <a:normAutofit/>
          </a:bodyPr>
          <a:lstStyle>
            <a:lvl1pPr marL="0" indent="0">
              <a:buFontTx/>
              <a:buNone/>
              <a:defRPr sz="1800" baseline="0">
                <a:solidFill>
                  <a:srgbClr val="444444"/>
                </a:solidFill>
                <a:latin typeface="Arial"/>
                <a:cs typeface="Arial"/>
              </a:defRPr>
            </a:lvl1pPr>
            <a:lvl2pPr marL="457200" indent="0">
              <a:buFontTx/>
              <a:buNone/>
              <a:defRPr sz="1400">
                <a:solidFill>
                  <a:srgbClr val="343434"/>
                </a:solidFill>
                <a:latin typeface="Arial"/>
                <a:cs typeface="Arial"/>
              </a:defRPr>
            </a:lvl2pPr>
            <a:lvl3pPr marL="914400" indent="0">
              <a:buFontTx/>
              <a:buNone/>
              <a:defRPr sz="1400">
                <a:solidFill>
                  <a:srgbClr val="343434"/>
                </a:solidFill>
                <a:latin typeface="Arial"/>
                <a:cs typeface="Arial"/>
              </a:defRPr>
            </a:lvl3pPr>
            <a:lvl4pPr marL="1371600" indent="0">
              <a:buFontTx/>
              <a:buNone/>
              <a:defRPr sz="1400">
                <a:solidFill>
                  <a:srgbClr val="343434"/>
                </a:solidFill>
                <a:latin typeface="Arial"/>
                <a:cs typeface="Arial"/>
              </a:defRPr>
            </a:lvl4pPr>
            <a:lvl5pPr marL="1828800" indent="0">
              <a:buFontTx/>
              <a:buNone/>
              <a:defRPr sz="1400">
                <a:solidFill>
                  <a:srgbClr val="343434"/>
                </a:solidFill>
                <a:latin typeface="Arial"/>
                <a:cs typeface="Arial"/>
              </a:defRPr>
            </a:lvl5pPr>
          </a:lstStyle>
          <a:p>
            <a:pPr lvl="0"/>
            <a:r>
              <a:rPr lang="nl-NL" dirty="0" smtClean="0"/>
              <a:t>Klik om de tekst van deze dia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121962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tekst 11"/>
          <p:cNvSpPr>
            <a:spLocks noGrp="1"/>
          </p:cNvSpPr>
          <p:nvPr>
            <p:ph type="body" sz="quarter" idx="13" hasCustomPrompt="1"/>
          </p:nvPr>
        </p:nvSpPr>
        <p:spPr>
          <a:xfrm>
            <a:off x="1146424" y="3919311"/>
            <a:ext cx="7560840" cy="191449"/>
          </a:xfrm>
          <a:prstGeom prst="rect">
            <a:avLst/>
          </a:prstGeom>
        </p:spPr>
        <p:txBody>
          <a:bodyPr lIns="0" tIns="0" rIns="0" bIns="0">
            <a:noAutofit/>
          </a:bodyPr>
          <a:lstStyle>
            <a:lvl1pPr marL="0" indent="0">
              <a:buNone/>
              <a:defRPr sz="1600" b="1" baseline="0"/>
            </a:lvl1pPr>
          </a:lstStyle>
          <a:p>
            <a:pPr lvl="0"/>
            <a:r>
              <a:rPr lang="nl-NL" dirty="0" smtClean="0"/>
              <a:t>Klik om een subtitel of andere uitleg te bewerken</a:t>
            </a:r>
          </a:p>
        </p:txBody>
      </p:sp>
      <p:sp>
        <p:nvSpPr>
          <p:cNvPr id="6" name="Titel 1"/>
          <p:cNvSpPr>
            <a:spLocks noGrp="1"/>
          </p:cNvSpPr>
          <p:nvPr>
            <p:ph type="title" hasCustomPrompt="1"/>
          </p:nvPr>
        </p:nvSpPr>
        <p:spPr>
          <a:xfrm>
            <a:off x="1146424" y="3245223"/>
            <a:ext cx="7560448" cy="649512"/>
          </a:xfrm>
          <a:prstGeom prst="rect">
            <a:avLst/>
          </a:prstGeom>
        </p:spPr>
        <p:txBody>
          <a:bodyPr lIns="0" tIns="0" rIns="0" bIns="0" anchor="b" anchorCtr="0">
            <a:noAutofit/>
          </a:bodyPr>
          <a:lstStyle>
            <a:lvl1pPr algn="l">
              <a:lnSpc>
                <a:spcPts val="2400"/>
              </a:lnSpc>
              <a:defRPr sz="2400" b="1">
                <a:solidFill>
                  <a:schemeClr val="bg1"/>
                </a:solidFill>
                <a:latin typeface="Arial"/>
                <a:cs typeface="Arial"/>
              </a:defRPr>
            </a:lvl1pPr>
          </a:lstStyle>
          <a:p>
            <a:r>
              <a:rPr lang="nl-NL" dirty="0" smtClean="0"/>
              <a:t>Klik om de titel van deze dia te bewerken, Hanzehogeschool Groningen</a:t>
            </a:r>
            <a:endParaRPr lang="nl-NL" dirty="0"/>
          </a:p>
        </p:txBody>
      </p:sp>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03233" y="380519"/>
            <a:ext cx="2559908" cy="838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06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45648" y="645590"/>
            <a:ext cx="7786800" cy="486000"/>
          </a:xfrm>
          <a:prstGeom prst="rect">
            <a:avLst/>
          </a:prstGeom>
        </p:spPr>
        <p:txBody>
          <a:bodyPr anchor="b" anchorCtr="0">
            <a:noAutofit/>
          </a:bodyPr>
          <a:lstStyle>
            <a:lvl1pPr algn="l">
              <a:defRPr sz="3000" b="1" baseline="0">
                <a:solidFill>
                  <a:srgbClr val="EE7F00"/>
                </a:solidFill>
                <a:latin typeface="Arial"/>
                <a:cs typeface="Arial"/>
              </a:defRPr>
            </a:lvl1pPr>
          </a:lstStyle>
          <a:p>
            <a:r>
              <a:rPr lang="nl-NL" dirty="0" smtClean="0"/>
              <a:t>Klik om de titel van deze dia te bewerken</a:t>
            </a:r>
            <a:endParaRPr lang="nl-NL" dirty="0"/>
          </a:p>
        </p:txBody>
      </p:sp>
      <p:sp>
        <p:nvSpPr>
          <p:cNvPr id="3" name="Tijdelijke aanduiding voor inhoud 2"/>
          <p:cNvSpPr>
            <a:spLocks noGrp="1"/>
          </p:cNvSpPr>
          <p:nvPr>
            <p:ph idx="1" hasCustomPrompt="1"/>
          </p:nvPr>
        </p:nvSpPr>
        <p:spPr>
          <a:xfrm>
            <a:off x="745648" y="1544400"/>
            <a:ext cx="7858800" cy="3079578"/>
          </a:xfrm>
          <a:prstGeom prst="rect">
            <a:avLst/>
          </a:prstGeom>
        </p:spPr>
        <p:txBody>
          <a:bodyPr>
            <a:normAutofit/>
          </a:bodyPr>
          <a:lstStyle>
            <a:lvl1pPr marL="342900" indent="-342900">
              <a:buClrTx/>
              <a:buFont typeface="Arial"/>
              <a:buChar char="•"/>
              <a:defRPr sz="1800" baseline="0">
                <a:solidFill>
                  <a:srgbClr val="444444"/>
                </a:solidFill>
                <a:latin typeface="Arial"/>
                <a:cs typeface="Arial"/>
              </a:defRPr>
            </a:lvl1pPr>
            <a:lvl2pPr>
              <a:buClrTx/>
              <a:defRPr sz="1800">
                <a:solidFill>
                  <a:srgbClr val="444444"/>
                </a:solidFill>
                <a:latin typeface="Arial"/>
                <a:cs typeface="Arial"/>
              </a:defRPr>
            </a:lvl2pPr>
            <a:lvl3pPr>
              <a:buClrTx/>
              <a:defRPr sz="1800">
                <a:solidFill>
                  <a:srgbClr val="444444"/>
                </a:solidFill>
                <a:latin typeface="Arial"/>
                <a:cs typeface="Arial"/>
              </a:defRPr>
            </a:lvl3pPr>
            <a:lvl4pPr>
              <a:buClrTx/>
              <a:defRPr sz="1800">
                <a:solidFill>
                  <a:srgbClr val="444444"/>
                </a:solidFill>
                <a:latin typeface="Arial"/>
                <a:cs typeface="Arial"/>
              </a:defRPr>
            </a:lvl4pPr>
            <a:lvl5pPr>
              <a:buClrTx/>
              <a:defRPr sz="1800">
                <a:solidFill>
                  <a:srgbClr val="444444"/>
                </a:solidFill>
                <a:latin typeface="Arial"/>
                <a:cs typeface="Arial"/>
              </a:defRPr>
            </a:lvl5pPr>
          </a:lstStyle>
          <a:p>
            <a:pPr lvl="0"/>
            <a:r>
              <a:rPr lang="nl-NL" dirty="0" smtClean="0"/>
              <a:t>Klik om de tekst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1"/>
          <p:cNvSpPr>
            <a:spLocks noGrp="1"/>
          </p:cNvSpPr>
          <p:nvPr>
            <p:ph type="body" sz="quarter" idx="13" hasCustomPrompt="1"/>
          </p:nvPr>
        </p:nvSpPr>
        <p:spPr>
          <a:xfrm>
            <a:off x="746168" y="1136883"/>
            <a:ext cx="7786800" cy="270000"/>
          </a:xfrm>
          <a:prstGeom prst="rect">
            <a:avLst/>
          </a:prstGeom>
        </p:spPr>
        <p:txBody>
          <a:bodyPr>
            <a:noAutofit/>
          </a:bodyPr>
          <a:lstStyle>
            <a:lvl1pPr marL="0" indent="0">
              <a:buNone/>
              <a:defRPr sz="1800" b="1" baseline="0"/>
            </a:lvl1pPr>
          </a:lstStyle>
          <a:p>
            <a:pPr lvl="0"/>
            <a:r>
              <a:rPr lang="nl-NL" dirty="0" smtClean="0"/>
              <a:t>Klik om een subtitel of andere uitleg te bewerken</a:t>
            </a:r>
          </a:p>
        </p:txBody>
      </p:sp>
    </p:spTree>
    <p:extLst>
      <p:ext uri="{BB962C8B-B14F-4D97-AF65-F5344CB8AC3E}">
        <p14:creationId xmlns:p14="http://schemas.microsoft.com/office/powerpoint/2010/main" val="216836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a:prstGeom prst="rect">
            <a:avLst/>
          </a:prstGeom>
        </p:spPr>
        <p:txBody>
          <a:bodyPr anchor="t"/>
          <a:lstStyle>
            <a:lvl1pPr algn="l">
              <a:defRPr sz="3600" b="1" cap="none" baseline="0">
                <a:solidFill>
                  <a:srgbClr val="EE7F00"/>
                </a:solidFill>
              </a:defRPr>
            </a:lvl1pPr>
          </a:lstStyle>
          <a:p>
            <a:r>
              <a:rPr lang="nl-NL" dirty="0" smtClean="0"/>
              <a:t>Klik om de titel van deze dia </a:t>
            </a:r>
            <a:br>
              <a:rPr lang="nl-NL" dirty="0" smtClean="0"/>
            </a:br>
            <a:r>
              <a:rPr lang="nl-NL" dirty="0" smtClean="0"/>
              <a:t>te bewerken</a:t>
            </a:r>
            <a:endParaRPr lang="nl-NL" dirty="0"/>
          </a:p>
        </p:txBody>
      </p:sp>
      <p:sp>
        <p:nvSpPr>
          <p:cNvPr id="3" name="Tijdelijke aanduiding voor tekst 2"/>
          <p:cNvSpPr>
            <a:spLocks noGrp="1"/>
          </p:cNvSpPr>
          <p:nvPr>
            <p:ph type="body" idx="1" hasCustomPrompt="1"/>
          </p:nvPr>
        </p:nvSpPr>
        <p:spPr>
          <a:xfrm>
            <a:off x="722313" y="2180035"/>
            <a:ext cx="7772400" cy="1125140"/>
          </a:xfrm>
          <a:prstGeom prst="rect">
            <a:avLst/>
          </a:prstGeom>
        </p:spPr>
        <p:txBody>
          <a:bodyPr anchor="b"/>
          <a:lstStyle>
            <a:lvl1pPr marL="0" indent="0">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subtitel te bewerken</a:t>
            </a:r>
          </a:p>
        </p:txBody>
      </p:sp>
    </p:spTree>
    <p:extLst>
      <p:ext uri="{BB962C8B-B14F-4D97-AF65-F5344CB8AC3E}">
        <p14:creationId xmlns:p14="http://schemas.microsoft.com/office/powerpoint/2010/main" val="414941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576" y="483517"/>
            <a:ext cx="7776864" cy="579711"/>
          </a:xfrm>
          <a:prstGeom prst="rect">
            <a:avLst/>
          </a:prstGeom>
        </p:spPr>
        <p:txBody>
          <a:bodyPr/>
          <a:lstStyle>
            <a:lvl1pPr>
              <a:defRPr sz="3000" b="1" baseline="0">
                <a:solidFill>
                  <a:srgbClr val="EE7F00"/>
                </a:solidFill>
              </a:defRPr>
            </a:lvl1pPr>
          </a:lstStyle>
          <a:p>
            <a:r>
              <a:rPr lang="nl-NL" dirty="0" smtClean="0"/>
              <a:t>Klik om de titel van deze dia te bewerken</a:t>
            </a:r>
            <a:endParaRPr lang="nl-NL" dirty="0"/>
          </a:p>
        </p:txBody>
      </p:sp>
      <p:sp>
        <p:nvSpPr>
          <p:cNvPr id="3" name="Tijdelijke aanduiding voor inhoud 2"/>
          <p:cNvSpPr>
            <a:spLocks noGrp="1"/>
          </p:cNvSpPr>
          <p:nvPr>
            <p:ph sz="half" idx="1" hasCustomPrompt="1"/>
          </p:nvPr>
        </p:nvSpPr>
        <p:spPr>
          <a:xfrm>
            <a:off x="4788024" y="1221600"/>
            <a:ext cx="3744416" cy="3394472"/>
          </a:xfrm>
          <a:prstGeom prst="rect">
            <a:avLst/>
          </a:prstGeom>
        </p:spPr>
        <p:txBody>
          <a:bodyPr/>
          <a:lstStyle>
            <a:lvl1pPr>
              <a:buClr>
                <a:srgbClr val="444444"/>
              </a:buClr>
              <a:defRPr sz="1800">
                <a:solidFill>
                  <a:srgbClr val="444444"/>
                </a:solidFill>
              </a:defRPr>
            </a:lvl1pPr>
            <a:lvl2pPr>
              <a:buClrTx/>
              <a:defRPr sz="1800">
                <a:solidFill>
                  <a:srgbClr val="444444"/>
                </a:solidFill>
              </a:defRPr>
            </a:lvl2pPr>
            <a:lvl3pPr>
              <a:buClr>
                <a:srgbClr val="444444"/>
              </a:buClr>
              <a:defRPr sz="1800">
                <a:solidFill>
                  <a:srgbClr val="444444"/>
                </a:solidFill>
              </a:defRPr>
            </a:lvl3pPr>
            <a:lvl4pPr>
              <a:buClr>
                <a:srgbClr val="444444"/>
              </a:buClr>
              <a:defRPr sz="1800">
                <a:solidFill>
                  <a:srgbClr val="444444"/>
                </a:solidFill>
              </a:defRPr>
            </a:lvl4pPr>
            <a:lvl5pPr>
              <a:buClr>
                <a:srgbClr val="444444"/>
              </a:buClr>
              <a:defRPr sz="1800">
                <a:solidFill>
                  <a:srgbClr val="444444"/>
                </a:solidFill>
              </a:defRPr>
            </a:lvl5pPr>
            <a:lvl6pPr>
              <a:defRPr sz="1800"/>
            </a:lvl6pPr>
            <a:lvl7pPr>
              <a:defRPr sz="1800"/>
            </a:lvl7pPr>
            <a:lvl8pPr>
              <a:defRPr sz="1800"/>
            </a:lvl8pPr>
            <a:lvl9pPr>
              <a:defRPr sz="1800"/>
            </a:lvl9pPr>
          </a:lstStyle>
          <a:p>
            <a:pPr lvl="0"/>
            <a:r>
              <a:rPr lang="nl-NL" dirty="0" smtClean="0"/>
              <a:t>Klik om de tekst van deze dia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755576" y="1221600"/>
            <a:ext cx="3744416" cy="3394472"/>
          </a:xfrm>
          <a:prstGeom prst="rect">
            <a:avLst/>
          </a:prstGeom>
        </p:spPr>
        <p:txBody>
          <a:bodyPr/>
          <a:lstStyle>
            <a:lvl1pPr>
              <a:defRPr sz="1800">
                <a:solidFill>
                  <a:srgbClr val="444444"/>
                </a:solidFill>
              </a:defRPr>
            </a:lvl1pPr>
            <a:lvl2pPr>
              <a:defRPr sz="1800">
                <a:solidFill>
                  <a:srgbClr val="444444"/>
                </a:solidFill>
              </a:defRPr>
            </a:lvl2pPr>
            <a:lvl3pPr>
              <a:defRPr sz="1800">
                <a:solidFill>
                  <a:srgbClr val="444444"/>
                </a:solidFill>
              </a:defRPr>
            </a:lvl3pPr>
            <a:lvl4pPr>
              <a:defRPr sz="1800">
                <a:solidFill>
                  <a:srgbClr val="444444"/>
                </a:solidFill>
              </a:defRPr>
            </a:lvl4pPr>
            <a:lvl5pPr>
              <a:defRPr sz="1800">
                <a:solidFill>
                  <a:srgbClr val="444444"/>
                </a:solidFill>
              </a:defRPr>
            </a:lvl5pPr>
            <a:lvl6pPr>
              <a:defRPr sz="1800"/>
            </a:lvl6pPr>
            <a:lvl7pPr>
              <a:defRPr sz="1800"/>
            </a:lvl7pPr>
            <a:lvl8pPr>
              <a:defRPr sz="1800"/>
            </a:lvl8pPr>
            <a:lvl9pPr>
              <a:defRPr sz="1800"/>
            </a:lvl9pPr>
          </a:lstStyle>
          <a:p>
            <a:pPr lvl="0"/>
            <a:r>
              <a:rPr lang="nl-NL" dirty="0" smtClean="0"/>
              <a:t>Klik om de tekst van deze dia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85022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577" y="627534"/>
            <a:ext cx="2709937" cy="871538"/>
          </a:xfrm>
          <a:prstGeom prst="rect">
            <a:avLst/>
          </a:prstGeom>
        </p:spPr>
        <p:txBody>
          <a:bodyPr anchor="b"/>
          <a:lstStyle>
            <a:lvl1pPr algn="l">
              <a:defRPr sz="2000" b="1" baseline="0">
                <a:solidFill>
                  <a:srgbClr val="EE7F00"/>
                </a:solidFill>
              </a:defRPr>
            </a:lvl1pPr>
          </a:lstStyle>
          <a:p>
            <a:r>
              <a:rPr lang="nl-NL" dirty="0" smtClean="0"/>
              <a:t>Klik om de titel te bewerken</a:t>
            </a:r>
            <a:endParaRPr lang="nl-NL" dirty="0"/>
          </a:p>
        </p:txBody>
      </p:sp>
      <p:sp>
        <p:nvSpPr>
          <p:cNvPr id="3" name="Tijdelijke aanduiding voor inhoud 2"/>
          <p:cNvSpPr>
            <a:spLocks noGrp="1"/>
          </p:cNvSpPr>
          <p:nvPr>
            <p:ph idx="1" hasCustomPrompt="1"/>
          </p:nvPr>
        </p:nvSpPr>
        <p:spPr>
          <a:xfrm>
            <a:off x="3575050" y="627534"/>
            <a:ext cx="4957390" cy="3967089"/>
          </a:xfrm>
          <a:prstGeom prst="rect">
            <a:avLst/>
          </a:prstGeom>
        </p:spPr>
        <p:txBody>
          <a:bodyPr/>
          <a:lstStyle>
            <a:lvl1pPr>
              <a:defRPr sz="1800">
                <a:solidFill>
                  <a:srgbClr val="444444"/>
                </a:solidFill>
              </a:defRPr>
            </a:lvl1pPr>
            <a:lvl2pPr>
              <a:defRPr sz="1800">
                <a:solidFill>
                  <a:srgbClr val="444444"/>
                </a:solidFill>
              </a:defRPr>
            </a:lvl2pPr>
            <a:lvl3pPr>
              <a:defRPr sz="1800">
                <a:solidFill>
                  <a:srgbClr val="444444"/>
                </a:solidFill>
              </a:defRPr>
            </a:lvl3pPr>
            <a:lvl4pPr>
              <a:defRPr sz="1800">
                <a:solidFill>
                  <a:srgbClr val="444444"/>
                </a:solidFill>
              </a:defRPr>
            </a:lvl4pPr>
            <a:lvl5pPr>
              <a:defRPr sz="1800">
                <a:solidFill>
                  <a:srgbClr val="444444"/>
                </a:solidFill>
              </a:defRPr>
            </a:lvl5pPr>
            <a:lvl6pPr>
              <a:defRPr sz="2000"/>
            </a:lvl6pPr>
            <a:lvl7pPr>
              <a:defRPr sz="2000"/>
            </a:lvl7pPr>
            <a:lvl8pPr>
              <a:defRPr sz="2000"/>
            </a:lvl8pPr>
            <a:lvl9pPr>
              <a:defRPr sz="2000"/>
            </a:lvl9pPr>
          </a:lstStyle>
          <a:p>
            <a:pPr lvl="0"/>
            <a:r>
              <a:rPr lang="nl-NL" dirty="0" smtClean="0"/>
              <a:t>Klik om de tekst van deze dia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hasCustomPrompt="1"/>
          </p:nvPr>
        </p:nvSpPr>
        <p:spPr>
          <a:xfrm>
            <a:off x="755577" y="1491630"/>
            <a:ext cx="2709937" cy="3102993"/>
          </a:xfrm>
          <a:prstGeom prst="rect">
            <a:avLst/>
          </a:prstGeom>
        </p:spPr>
        <p:txBody>
          <a:bodyPr/>
          <a:lstStyle>
            <a:lvl1pPr marL="0" indent="0">
              <a:buNone/>
              <a:defRPr sz="1400" baseline="0">
                <a:solidFill>
                  <a:srgbClr val="44444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 van deze dia </a:t>
            </a:r>
            <a:br>
              <a:rPr lang="nl-NL" dirty="0" smtClean="0"/>
            </a:br>
            <a:r>
              <a:rPr lang="nl-NL" dirty="0" smtClean="0"/>
              <a:t>te bewerken</a:t>
            </a:r>
          </a:p>
        </p:txBody>
      </p:sp>
    </p:spTree>
    <p:extLst>
      <p:ext uri="{BB962C8B-B14F-4D97-AF65-F5344CB8AC3E}">
        <p14:creationId xmlns:p14="http://schemas.microsoft.com/office/powerpoint/2010/main" val="184129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3600450"/>
            <a:ext cx="5486400" cy="425054"/>
          </a:xfrm>
          <a:prstGeom prst="rect">
            <a:avLst/>
          </a:prstGeom>
        </p:spPr>
        <p:txBody>
          <a:bodyPr anchor="b"/>
          <a:lstStyle>
            <a:lvl1pPr algn="l">
              <a:defRPr sz="2000" b="1" baseline="0">
                <a:solidFill>
                  <a:srgbClr val="EE7F00"/>
                </a:solidFill>
              </a:defRPr>
            </a:lvl1pPr>
          </a:lstStyle>
          <a:p>
            <a:r>
              <a:rPr lang="nl-NL" dirty="0" smtClean="0"/>
              <a:t>Klik om de titel van deze dia te bewerken</a:t>
            </a:r>
            <a:endParaRPr lang="nl-NL" dirty="0"/>
          </a:p>
        </p:txBody>
      </p:sp>
      <p:sp>
        <p:nvSpPr>
          <p:cNvPr id="3" name="Tijdelijke aanduiding voor afbeelding 2"/>
          <p:cNvSpPr>
            <a:spLocks noGrp="1"/>
          </p:cNvSpPr>
          <p:nvPr>
            <p:ph type="pic" idx="1" hasCustomPrompt="1"/>
          </p:nvPr>
        </p:nvSpPr>
        <p:spPr>
          <a:xfrm>
            <a:off x="1792288" y="459581"/>
            <a:ext cx="5486400" cy="3086100"/>
          </a:xfrm>
          <a:prstGeom prst="rect">
            <a:avLst/>
          </a:prstGeom>
        </p:spPr>
        <p:txBody>
          <a:bodyPr rtlCol="0">
            <a:no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smtClean="0"/>
              <a:t>Klik om een afbeelding </a:t>
            </a:r>
            <a:br>
              <a:rPr lang="nl-NL" noProof="0" dirty="0" smtClean="0"/>
            </a:br>
            <a:r>
              <a:rPr lang="nl-NL" noProof="0" dirty="0" smtClean="0"/>
              <a:t>te plaatsen</a:t>
            </a:r>
          </a:p>
        </p:txBody>
      </p:sp>
      <p:sp>
        <p:nvSpPr>
          <p:cNvPr id="4" name="Tijdelijke aanduiding voor tekst 3"/>
          <p:cNvSpPr>
            <a:spLocks noGrp="1"/>
          </p:cNvSpPr>
          <p:nvPr>
            <p:ph type="body" sz="half" idx="2" hasCustomPrompt="1"/>
          </p:nvPr>
        </p:nvSpPr>
        <p:spPr>
          <a:xfrm>
            <a:off x="1792288" y="4025503"/>
            <a:ext cx="5486400" cy="603647"/>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 van deze dia te bewerken</a:t>
            </a:r>
          </a:p>
        </p:txBody>
      </p:sp>
    </p:spTree>
    <p:extLst>
      <p:ext uri="{BB962C8B-B14F-4D97-AF65-F5344CB8AC3E}">
        <p14:creationId xmlns:p14="http://schemas.microsoft.com/office/powerpoint/2010/main" val="219811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745648" y="1544400"/>
            <a:ext cx="7858800" cy="3079578"/>
          </a:xfrm>
          <a:prstGeom prst="rect">
            <a:avLst/>
          </a:prstGeom>
        </p:spPr>
        <p:txBody>
          <a:bodyPr>
            <a:normAutofit/>
          </a:bodyPr>
          <a:lstStyle>
            <a:lvl1pPr marL="342900" indent="-342900">
              <a:buFont typeface="Arial"/>
              <a:buChar cha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nl-NL" dirty="0" smtClean="0"/>
              <a:t>Klik om de tekst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8" name="Titel 1"/>
          <p:cNvSpPr>
            <a:spLocks noGrp="1"/>
          </p:cNvSpPr>
          <p:nvPr>
            <p:ph type="title" hasCustomPrompt="1"/>
          </p:nvPr>
        </p:nvSpPr>
        <p:spPr>
          <a:xfrm>
            <a:off x="745648" y="645590"/>
            <a:ext cx="7786800" cy="486000"/>
          </a:xfrm>
          <a:prstGeom prst="rect">
            <a:avLst/>
          </a:prstGeom>
        </p:spPr>
        <p:txBody>
          <a:bodyPr anchor="b" anchorCtr="0">
            <a:noAutofit/>
          </a:bodyPr>
          <a:lstStyle>
            <a:lvl1pPr algn="l">
              <a:defRPr sz="3000" b="1">
                <a:solidFill>
                  <a:srgbClr val="EE7F00"/>
                </a:solidFill>
                <a:latin typeface="Arial"/>
                <a:cs typeface="Arial"/>
              </a:defRPr>
            </a:lvl1pPr>
          </a:lstStyle>
          <a:p>
            <a:r>
              <a:rPr lang="nl-NL" dirty="0" smtClean="0"/>
              <a:t>Klik om de titel van deze dia te bewerken</a:t>
            </a:r>
            <a:endParaRPr lang="nl-NL" dirty="0"/>
          </a:p>
        </p:txBody>
      </p:sp>
      <p:sp>
        <p:nvSpPr>
          <p:cNvPr id="9" name="Tijdelijke aanduiding voor tekst 11"/>
          <p:cNvSpPr>
            <a:spLocks noGrp="1"/>
          </p:cNvSpPr>
          <p:nvPr>
            <p:ph type="body" sz="quarter" idx="13" hasCustomPrompt="1"/>
          </p:nvPr>
        </p:nvSpPr>
        <p:spPr>
          <a:xfrm>
            <a:off x="746168" y="1136883"/>
            <a:ext cx="7786800" cy="270000"/>
          </a:xfrm>
          <a:prstGeom prst="rect">
            <a:avLst/>
          </a:prstGeom>
        </p:spPr>
        <p:txBody>
          <a:bodyPr>
            <a:noAutofit/>
          </a:bodyPr>
          <a:lstStyle>
            <a:lvl1pPr marL="0" indent="0">
              <a:buNone/>
              <a:defRPr sz="1800" b="1" baseline="0"/>
            </a:lvl1pPr>
          </a:lstStyle>
          <a:p>
            <a:pPr lvl="0"/>
            <a:r>
              <a:rPr lang="nl-NL" dirty="0" smtClean="0"/>
              <a:t>Klik om een subtitel of andere uitleg te bewerken</a:t>
            </a:r>
          </a:p>
        </p:txBody>
      </p:sp>
    </p:spTree>
    <p:extLst>
      <p:ext uri="{BB962C8B-B14F-4D97-AF65-F5344CB8AC3E}">
        <p14:creationId xmlns:p14="http://schemas.microsoft.com/office/powerpoint/2010/main" val="235192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a:prstGeom prst="rect">
            <a:avLst/>
          </a:prstGeom>
        </p:spPr>
        <p:txBody>
          <a:bodyPr anchor="t"/>
          <a:lstStyle>
            <a:lvl1pPr algn="l">
              <a:defRPr sz="3600" b="1" cap="none">
                <a:solidFill>
                  <a:srgbClr val="EE7F00"/>
                </a:solidFill>
              </a:defRPr>
            </a:lvl1pPr>
          </a:lstStyle>
          <a:p>
            <a:r>
              <a:rPr lang="nl-NL" dirty="0" smtClean="0"/>
              <a:t>Klik om de titel van deze dia </a:t>
            </a:r>
            <a:br>
              <a:rPr lang="nl-NL" dirty="0" smtClean="0"/>
            </a:br>
            <a:r>
              <a:rPr lang="nl-NL" dirty="0" smtClean="0"/>
              <a:t>te bewerken</a:t>
            </a:r>
            <a:endParaRPr lang="nl-NL" dirty="0"/>
          </a:p>
        </p:txBody>
      </p:sp>
      <p:sp>
        <p:nvSpPr>
          <p:cNvPr id="3" name="Tijdelijke aanduiding voor tekst 2"/>
          <p:cNvSpPr>
            <a:spLocks noGrp="1"/>
          </p:cNvSpPr>
          <p:nvPr>
            <p:ph type="body" idx="1" hasCustomPrompt="1"/>
          </p:nvPr>
        </p:nvSpPr>
        <p:spPr>
          <a:xfrm>
            <a:off x="722313" y="2180035"/>
            <a:ext cx="7772400" cy="1125140"/>
          </a:xfrm>
          <a:prstGeom prst="rect">
            <a:avLst/>
          </a:prstGeom>
        </p:spPr>
        <p:txBody>
          <a:bodyPr anchor="b"/>
          <a:lstStyle>
            <a:lvl1pPr marL="0" indent="0">
              <a:buNone/>
              <a:defRPr sz="2200" b="1"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subtitel van deze dia te bewerken </a:t>
            </a:r>
          </a:p>
        </p:txBody>
      </p:sp>
    </p:spTree>
    <p:extLst>
      <p:ext uri="{BB962C8B-B14F-4D97-AF65-F5344CB8AC3E}">
        <p14:creationId xmlns:p14="http://schemas.microsoft.com/office/powerpoint/2010/main" val="3379020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9.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026" name="Afbeelding 1" descr="payoff_neg2.pdf"/>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1116013" y="4503738"/>
            <a:ext cx="1400175" cy="21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hoek 7"/>
          <p:cNvSpPr/>
          <p:nvPr userDrawn="1"/>
        </p:nvSpPr>
        <p:spPr bwMode="auto">
          <a:xfrm>
            <a:off x="873125" y="3148013"/>
            <a:ext cx="7916863" cy="1731962"/>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9" name="Rechthoek 8"/>
          <p:cNvSpPr/>
          <p:nvPr userDrawn="1"/>
        </p:nvSpPr>
        <p:spPr bwMode="auto">
          <a:xfrm>
            <a:off x="8748713" y="3435350"/>
            <a:ext cx="431800" cy="1158875"/>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pic>
        <p:nvPicPr>
          <p:cNvPr id="1029" name="Afbeelding 4"/>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1149350" y="4443413"/>
            <a:ext cx="14351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8" r:id="rId1"/>
    <p:sldLayoutId id="2147484159" r:id="rId2"/>
  </p:sldLayoutIdLst>
  <p:hf hdr="0"/>
  <p:txStyles>
    <p:titleStyle>
      <a:lvl1pPr algn="l" defTabSz="457200" rtl="0" eaLnBrk="1" fontAlgn="base" hangingPunct="1">
        <a:spcBef>
          <a:spcPct val="0"/>
        </a:spcBef>
        <a:spcAft>
          <a:spcPct val="0"/>
        </a:spcAft>
        <a:defRPr sz="40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4000">
          <a:solidFill>
            <a:schemeClr val="tx1"/>
          </a:solidFill>
          <a:latin typeface="Arial" charset="0"/>
          <a:ea typeface="ＭＳ Ｐゴシック" charset="0"/>
        </a:defRPr>
      </a:lvl2pPr>
      <a:lvl3pPr algn="l" defTabSz="457200" rtl="0" eaLnBrk="1" fontAlgn="base" hangingPunct="1">
        <a:spcBef>
          <a:spcPct val="0"/>
        </a:spcBef>
        <a:spcAft>
          <a:spcPct val="0"/>
        </a:spcAft>
        <a:defRPr sz="4000">
          <a:solidFill>
            <a:schemeClr val="tx1"/>
          </a:solidFill>
          <a:latin typeface="Arial" charset="0"/>
          <a:ea typeface="ＭＳ Ｐゴシック" charset="0"/>
        </a:defRPr>
      </a:lvl3pPr>
      <a:lvl4pPr algn="l" defTabSz="457200" rtl="0" eaLnBrk="1" fontAlgn="base" hangingPunct="1">
        <a:spcBef>
          <a:spcPct val="0"/>
        </a:spcBef>
        <a:spcAft>
          <a:spcPct val="0"/>
        </a:spcAft>
        <a:defRPr sz="4000">
          <a:solidFill>
            <a:schemeClr val="tx1"/>
          </a:solidFill>
          <a:latin typeface="Arial" charset="0"/>
          <a:ea typeface="ＭＳ Ｐゴシック" charset="0"/>
        </a:defRPr>
      </a:lvl4pPr>
      <a:lvl5pPr algn="l" defTabSz="457200" rtl="0" eaLnBrk="1" fontAlgn="base" hangingPunct="1">
        <a:spcBef>
          <a:spcPct val="0"/>
        </a:spcBef>
        <a:spcAft>
          <a:spcPct val="0"/>
        </a:spcAft>
        <a:defRPr sz="4000">
          <a:solidFill>
            <a:schemeClr val="tx1"/>
          </a:solidFill>
          <a:latin typeface="Arial" charset="0"/>
          <a:ea typeface="ＭＳ Ｐゴシック" charset="0"/>
        </a:defRPr>
      </a:lvl5pPr>
      <a:lvl6pPr marL="457200" algn="l" defTabSz="457200" rtl="0" eaLnBrk="1" fontAlgn="base" hangingPunct="1">
        <a:spcBef>
          <a:spcPct val="0"/>
        </a:spcBef>
        <a:spcAft>
          <a:spcPct val="0"/>
        </a:spcAft>
        <a:defRPr sz="4000">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jdelijke aanduiding voor dianummer 8"/>
          <p:cNvSpPr>
            <a:spLocks noGrp="1"/>
          </p:cNvSpPr>
          <p:nvPr>
            <p:ph type="sldNum" sz="quarter" idx="4"/>
          </p:nvPr>
        </p:nvSpPr>
        <p:spPr>
          <a:xfrm>
            <a:off x="8604250" y="4767263"/>
            <a:ext cx="328613" cy="274637"/>
          </a:xfrm>
          <a:prstGeom prst="rect">
            <a:avLst/>
          </a:prstGeom>
          <a:noFill/>
          <a:ln>
            <a:noFill/>
          </a:ln>
        </p:spPr>
        <p:txBody>
          <a:bodyPr vert="horz" lIns="0" tIns="0" rIns="0" bIns="0" rtlCol="0" anchor="ctr"/>
          <a:lstStyle>
            <a:lvl1pPr algn="r">
              <a:defRPr sz="1000" baseline="0">
                <a:solidFill>
                  <a:schemeClr val="tx1">
                    <a:tint val="75000"/>
                  </a:schemeClr>
                </a:solidFill>
              </a:defRPr>
            </a:lvl1pPr>
          </a:lstStyle>
          <a:p>
            <a:pPr>
              <a:defRPr/>
            </a:pPr>
            <a:fld id="{F37E2B85-7009-974B-B74A-405ACDEC6D7C}" type="slidenum">
              <a:rPr lang="nl-NL"/>
              <a:pPr>
                <a:defRPr/>
              </a:pPr>
              <a:t>‹nr.›</a:t>
            </a:fld>
            <a:endParaRPr lang="nl-NL" dirty="0"/>
          </a:p>
        </p:txBody>
      </p:sp>
      <p:sp>
        <p:nvSpPr>
          <p:cNvPr id="11" name="Tijdelijke aanduiding voor datum 3"/>
          <p:cNvSpPr>
            <a:spLocks noGrp="1"/>
          </p:cNvSpPr>
          <p:nvPr>
            <p:ph type="dt" sz="half" idx="2"/>
          </p:nvPr>
        </p:nvSpPr>
        <p:spPr>
          <a:xfrm>
            <a:off x="755650" y="4767263"/>
            <a:ext cx="576263" cy="274637"/>
          </a:xfrm>
          <a:prstGeom prst="rect">
            <a:avLst/>
          </a:prstGeom>
          <a:noFill/>
          <a:ln>
            <a:noFill/>
          </a:ln>
        </p:spPr>
        <p:txBody>
          <a:bodyPr vert="horz" lIns="0" tIns="0" rIns="0" bIns="0" rtlCol="0" anchor="ctr"/>
          <a:lstStyle>
            <a:lvl1pPr algn="l">
              <a:defRPr sz="1000" baseline="0">
                <a:solidFill>
                  <a:schemeClr val="tx1">
                    <a:tint val="75000"/>
                  </a:schemeClr>
                </a:solidFill>
              </a:defRPr>
            </a:lvl1pPr>
          </a:lstStyle>
          <a:p>
            <a:pPr>
              <a:defRPr/>
            </a:pPr>
            <a:endParaRPr lang="nl-NL"/>
          </a:p>
        </p:txBody>
      </p:sp>
      <p:sp>
        <p:nvSpPr>
          <p:cNvPr id="12" name="Tijdelijke aanduiding voor voettekst 7"/>
          <p:cNvSpPr>
            <a:spLocks noGrp="1"/>
          </p:cNvSpPr>
          <p:nvPr>
            <p:ph type="ftr" sz="quarter" idx="3"/>
          </p:nvPr>
        </p:nvSpPr>
        <p:spPr>
          <a:xfrm>
            <a:off x="1403350" y="4767263"/>
            <a:ext cx="2736850" cy="274637"/>
          </a:xfrm>
          <a:prstGeom prst="rect">
            <a:avLst/>
          </a:prstGeom>
          <a:noFill/>
          <a:ln>
            <a:noFill/>
          </a:ln>
        </p:spPr>
        <p:txBody>
          <a:bodyPr vert="horz" lIns="0" tIns="0" rIns="0" bIns="0" rtlCol="0" anchor="ctr"/>
          <a:lstStyle>
            <a:lvl1pPr algn="l">
              <a:defRPr sz="1000" baseline="0">
                <a:solidFill>
                  <a:schemeClr val="tx1">
                    <a:tint val="75000"/>
                  </a:schemeClr>
                </a:solidFill>
              </a:defRPr>
            </a:lvl1pPr>
          </a:lstStyle>
          <a:p>
            <a:pPr>
              <a:defRPr/>
            </a:pPr>
            <a:r>
              <a:rPr lang="nl-NL"/>
              <a:t>Titel presentatie (via kop- en voettekst)</a:t>
            </a:r>
          </a:p>
        </p:txBody>
      </p:sp>
      <p:pic>
        <p:nvPicPr>
          <p:cNvPr id="4101" name="Afbeelding 1"/>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5389563" y="4840288"/>
            <a:ext cx="3127375"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hthoek 8"/>
          <p:cNvSpPr/>
          <p:nvPr userDrawn="1"/>
        </p:nvSpPr>
        <p:spPr>
          <a:xfrm>
            <a:off x="755650" y="0"/>
            <a:ext cx="7777163" cy="304800"/>
          </a:xfrm>
          <a:prstGeom prst="rect">
            <a:avLst/>
          </a:prstGeom>
          <a:solidFill>
            <a:srgbClr val="E76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44444"/>
        </a:solidFill>
        <a:effectLst/>
      </p:bgPr>
    </p:bg>
    <p:spTree>
      <p:nvGrpSpPr>
        <p:cNvPr id="1" name=""/>
        <p:cNvGrpSpPr/>
        <p:nvPr/>
      </p:nvGrpSpPr>
      <p:grpSpPr>
        <a:xfrm>
          <a:off x="0" y="0"/>
          <a:ext cx="0" cy="0"/>
          <a:chOff x="0" y="0"/>
          <a:chExt cx="0" cy="0"/>
        </a:xfrm>
      </p:grpSpPr>
      <p:sp>
        <p:nvSpPr>
          <p:cNvPr id="10" name="Tijdelijke aanduiding voor dianummer 8"/>
          <p:cNvSpPr>
            <a:spLocks noGrp="1"/>
          </p:cNvSpPr>
          <p:nvPr>
            <p:ph type="sldNum" sz="quarter" idx="4"/>
          </p:nvPr>
        </p:nvSpPr>
        <p:spPr>
          <a:xfrm>
            <a:off x="8604250" y="4767263"/>
            <a:ext cx="328613" cy="274637"/>
          </a:xfrm>
          <a:prstGeom prst="rect">
            <a:avLst/>
          </a:prstGeom>
          <a:noFill/>
          <a:ln>
            <a:noFill/>
          </a:ln>
        </p:spPr>
        <p:txBody>
          <a:bodyPr vert="horz" lIns="0" tIns="0" rIns="0" bIns="0" rtlCol="0" anchor="ctr"/>
          <a:lstStyle>
            <a:lvl1pPr algn="r">
              <a:defRPr sz="1000" baseline="0">
                <a:solidFill>
                  <a:schemeClr val="tx1">
                    <a:tint val="75000"/>
                  </a:schemeClr>
                </a:solidFill>
              </a:defRPr>
            </a:lvl1pPr>
          </a:lstStyle>
          <a:p>
            <a:pPr>
              <a:defRPr/>
            </a:pPr>
            <a:fld id="{F7EC721A-56B0-2C49-94EF-4C5200ED5350}" type="slidenum">
              <a:rPr lang="nl-NL"/>
              <a:pPr>
                <a:defRPr/>
              </a:pPr>
              <a:t>‹nr.›</a:t>
            </a:fld>
            <a:endParaRPr lang="nl-NL" dirty="0"/>
          </a:p>
        </p:txBody>
      </p:sp>
      <p:sp>
        <p:nvSpPr>
          <p:cNvPr id="11" name="Tijdelijke aanduiding voor datum 3"/>
          <p:cNvSpPr>
            <a:spLocks noGrp="1"/>
          </p:cNvSpPr>
          <p:nvPr>
            <p:ph type="dt" sz="half" idx="2"/>
          </p:nvPr>
        </p:nvSpPr>
        <p:spPr>
          <a:xfrm>
            <a:off x="755650" y="4767263"/>
            <a:ext cx="576263" cy="274637"/>
          </a:xfrm>
          <a:prstGeom prst="rect">
            <a:avLst/>
          </a:prstGeom>
          <a:noFill/>
          <a:ln>
            <a:noFill/>
          </a:ln>
        </p:spPr>
        <p:txBody>
          <a:bodyPr vert="horz" lIns="0" tIns="0" rIns="0" bIns="0" rtlCol="0" anchor="ctr"/>
          <a:lstStyle>
            <a:lvl1pPr algn="l">
              <a:defRPr sz="1000" baseline="0">
                <a:solidFill>
                  <a:schemeClr val="tx1">
                    <a:tint val="75000"/>
                  </a:schemeClr>
                </a:solidFill>
              </a:defRPr>
            </a:lvl1pPr>
          </a:lstStyle>
          <a:p>
            <a:pPr>
              <a:defRPr/>
            </a:pPr>
            <a:fld id="{C161901D-8C78-CC4F-9B31-DB2A79A115F5}" type="datetime1">
              <a:rPr lang="nl-NL"/>
              <a:pPr>
                <a:defRPr/>
              </a:pPr>
              <a:t>20-11-2016</a:t>
            </a:fld>
            <a:endParaRPr lang="nl-NL" dirty="0"/>
          </a:p>
        </p:txBody>
      </p:sp>
      <p:sp>
        <p:nvSpPr>
          <p:cNvPr id="12" name="Tijdelijke aanduiding voor voettekst 7"/>
          <p:cNvSpPr>
            <a:spLocks noGrp="1"/>
          </p:cNvSpPr>
          <p:nvPr>
            <p:ph type="ftr" sz="quarter" idx="3"/>
          </p:nvPr>
        </p:nvSpPr>
        <p:spPr>
          <a:xfrm>
            <a:off x="1403350" y="4767263"/>
            <a:ext cx="2736850" cy="274637"/>
          </a:xfrm>
          <a:prstGeom prst="rect">
            <a:avLst/>
          </a:prstGeom>
          <a:noFill/>
          <a:ln>
            <a:noFill/>
          </a:ln>
        </p:spPr>
        <p:txBody>
          <a:bodyPr vert="horz" lIns="0" tIns="0" rIns="0" bIns="0" rtlCol="0" anchor="ctr"/>
          <a:lstStyle>
            <a:lvl1pPr algn="l">
              <a:defRPr sz="1000" baseline="0">
                <a:solidFill>
                  <a:schemeClr val="tx1">
                    <a:tint val="75000"/>
                  </a:schemeClr>
                </a:solidFill>
              </a:defRPr>
            </a:lvl1pPr>
          </a:lstStyle>
          <a:p>
            <a:pPr>
              <a:defRPr/>
            </a:pPr>
            <a:r>
              <a:rPr lang="nl-NL"/>
              <a:t>Titel presentatie (via kop- en voettekst)</a:t>
            </a:r>
          </a:p>
        </p:txBody>
      </p:sp>
      <p:sp>
        <p:nvSpPr>
          <p:cNvPr id="7" name="Rechthoek 6"/>
          <p:cNvSpPr/>
          <p:nvPr userDrawn="1"/>
        </p:nvSpPr>
        <p:spPr>
          <a:xfrm>
            <a:off x="755650" y="0"/>
            <a:ext cx="7777163"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5126" name="Afbeelding 1"/>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5394325" y="4840288"/>
            <a:ext cx="311785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b="1" kern="1200">
          <a:solidFill>
            <a:srgbClr val="EE7F00"/>
          </a:solidFill>
          <a:latin typeface="Arial"/>
          <a:ea typeface="ＭＳ Ｐゴシック" charset="0"/>
          <a:cs typeface="Arial"/>
        </a:defRPr>
      </a:lvl1pPr>
      <a:lvl2pPr algn="l" defTabSz="457200" rtl="0" eaLnBrk="0" fontAlgn="base" hangingPunct="0">
        <a:spcBef>
          <a:spcPct val="0"/>
        </a:spcBef>
        <a:spcAft>
          <a:spcPct val="0"/>
        </a:spcAft>
        <a:defRPr sz="4000" b="1">
          <a:solidFill>
            <a:srgbClr val="EE7F00"/>
          </a:solidFill>
          <a:latin typeface="Arial" charset="0"/>
          <a:ea typeface="ＭＳ Ｐゴシック" charset="0"/>
        </a:defRPr>
      </a:lvl2pPr>
      <a:lvl3pPr algn="l" defTabSz="457200" rtl="0" eaLnBrk="0" fontAlgn="base" hangingPunct="0">
        <a:spcBef>
          <a:spcPct val="0"/>
        </a:spcBef>
        <a:spcAft>
          <a:spcPct val="0"/>
        </a:spcAft>
        <a:defRPr sz="4000" b="1">
          <a:solidFill>
            <a:srgbClr val="EE7F00"/>
          </a:solidFill>
          <a:latin typeface="Arial" charset="0"/>
          <a:ea typeface="ＭＳ Ｐゴシック" charset="0"/>
        </a:defRPr>
      </a:lvl3pPr>
      <a:lvl4pPr algn="l" defTabSz="457200" rtl="0" eaLnBrk="0" fontAlgn="base" hangingPunct="0">
        <a:spcBef>
          <a:spcPct val="0"/>
        </a:spcBef>
        <a:spcAft>
          <a:spcPct val="0"/>
        </a:spcAft>
        <a:defRPr sz="4000" b="1">
          <a:solidFill>
            <a:srgbClr val="EE7F00"/>
          </a:solidFill>
          <a:latin typeface="Arial" charset="0"/>
          <a:ea typeface="ＭＳ Ｐゴシック" charset="0"/>
        </a:defRPr>
      </a:lvl4pPr>
      <a:lvl5pPr algn="l" defTabSz="457200" rtl="0" eaLnBrk="0" fontAlgn="base" hangingPunct="0">
        <a:spcBef>
          <a:spcPct val="0"/>
        </a:spcBef>
        <a:spcAft>
          <a:spcPct val="0"/>
        </a:spcAft>
        <a:defRPr sz="4000" b="1">
          <a:solidFill>
            <a:srgbClr val="EE7F00"/>
          </a:solidFill>
          <a:latin typeface="Arial" charset="0"/>
          <a:ea typeface="ＭＳ Ｐゴシック" charset="0"/>
        </a:defRPr>
      </a:lvl5pPr>
      <a:lvl6pPr marL="457200" algn="l" defTabSz="457200" rtl="0" fontAlgn="base">
        <a:spcBef>
          <a:spcPct val="0"/>
        </a:spcBef>
        <a:spcAft>
          <a:spcPct val="0"/>
        </a:spcAft>
        <a:defRPr sz="4000">
          <a:solidFill>
            <a:srgbClr val="EE7F00"/>
          </a:solidFill>
          <a:latin typeface="Arial" charset="0"/>
          <a:ea typeface="ＭＳ Ｐゴシック" charset="0"/>
        </a:defRPr>
      </a:lvl6pPr>
      <a:lvl7pPr marL="914400" algn="l" defTabSz="457200" rtl="0" fontAlgn="base">
        <a:spcBef>
          <a:spcPct val="0"/>
        </a:spcBef>
        <a:spcAft>
          <a:spcPct val="0"/>
        </a:spcAft>
        <a:defRPr sz="4000">
          <a:solidFill>
            <a:srgbClr val="EE7F00"/>
          </a:solidFill>
          <a:latin typeface="Arial" charset="0"/>
          <a:ea typeface="ＭＳ Ｐゴシック" charset="0"/>
        </a:defRPr>
      </a:lvl7pPr>
      <a:lvl8pPr marL="1371600" algn="l" defTabSz="457200" rtl="0" fontAlgn="base">
        <a:spcBef>
          <a:spcPct val="0"/>
        </a:spcBef>
        <a:spcAft>
          <a:spcPct val="0"/>
        </a:spcAft>
        <a:defRPr sz="4000">
          <a:solidFill>
            <a:srgbClr val="EE7F00"/>
          </a:solidFill>
          <a:latin typeface="Arial" charset="0"/>
          <a:ea typeface="ＭＳ Ｐゴシック" charset="0"/>
        </a:defRPr>
      </a:lvl8pPr>
      <a:lvl9pPr marL="1828800" algn="l" defTabSz="457200" rtl="0" fontAlgn="base">
        <a:spcBef>
          <a:spcPct val="0"/>
        </a:spcBef>
        <a:spcAft>
          <a:spcPct val="0"/>
        </a:spcAft>
        <a:defRPr sz="4000">
          <a:solidFill>
            <a:srgbClr val="EE7F00"/>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hthoek 7"/>
          <p:cNvSpPr/>
          <p:nvPr userDrawn="1"/>
        </p:nvSpPr>
        <p:spPr bwMode="auto">
          <a:xfrm rot="16200000">
            <a:off x="-1312862" y="2263774"/>
            <a:ext cx="3225800" cy="615951"/>
          </a:xfrm>
          <a:prstGeom prst="rect">
            <a:avLst/>
          </a:prstGeom>
          <a:solidFill>
            <a:srgbClr val="34343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9" name="Rechthoek 8"/>
          <p:cNvSpPr/>
          <p:nvPr userDrawn="1"/>
        </p:nvSpPr>
        <p:spPr bwMode="auto">
          <a:xfrm rot="16200000">
            <a:off x="225426" y="433387"/>
            <a:ext cx="4552950" cy="4276725"/>
          </a:xfrm>
          <a:prstGeom prst="rect">
            <a:avLst/>
          </a:prstGeom>
          <a:solidFill>
            <a:srgbClr val="3434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6148" name="Afbeelding 1"/>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5389563" y="4840288"/>
            <a:ext cx="3127375"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66E1E"/>
        </a:solidFill>
        <a:effectLst/>
      </p:bgPr>
    </p:bg>
    <p:spTree>
      <p:nvGrpSpPr>
        <p:cNvPr id="1" name=""/>
        <p:cNvGrpSpPr/>
        <p:nvPr/>
      </p:nvGrpSpPr>
      <p:grpSpPr>
        <a:xfrm>
          <a:off x="0" y="0"/>
          <a:ext cx="0" cy="0"/>
          <a:chOff x="0" y="0"/>
          <a:chExt cx="0" cy="0"/>
        </a:xfrm>
      </p:grpSpPr>
      <p:grpSp>
        <p:nvGrpSpPr>
          <p:cNvPr id="7170" name="Groeperen 2"/>
          <p:cNvGrpSpPr>
            <a:grpSpLocks/>
          </p:cNvGrpSpPr>
          <p:nvPr userDrawn="1"/>
        </p:nvGrpSpPr>
        <p:grpSpPr bwMode="auto">
          <a:xfrm>
            <a:off x="1692275" y="0"/>
            <a:ext cx="5903913" cy="3122613"/>
            <a:chOff x="1692275" y="0"/>
            <a:chExt cx="5903913" cy="4162425"/>
          </a:xfrm>
        </p:grpSpPr>
        <p:sp>
          <p:nvSpPr>
            <p:cNvPr id="2" name="Rechthoek 1"/>
            <p:cNvSpPr/>
            <p:nvPr userDrawn="1"/>
          </p:nvSpPr>
          <p:spPr bwMode="auto">
            <a:xfrm>
              <a:off x="2555875" y="0"/>
              <a:ext cx="4132263" cy="56289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4" name="Rechthoek 13"/>
            <p:cNvSpPr/>
            <p:nvPr userDrawn="1"/>
          </p:nvSpPr>
          <p:spPr bwMode="auto">
            <a:xfrm>
              <a:off x="1692275" y="416878"/>
              <a:ext cx="5903913" cy="3745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pic>
        <p:nvPicPr>
          <p:cNvPr id="7171" name="Afbeelding 1"/>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353050" y="4840288"/>
            <a:ext cx="3162300" cy="179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7" r:id="rId1"/>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curriculumvandetoekomst.slo.nl/21e-eeuwse-vaardigheden/digitale-geletterdheid/computational-thinking/voorbeeldmatig-leerplankade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maken.wikiwijs.nl/74282/Programmeren_in_het_PO"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1000"/>
          </a:stretch>
        </a:blipFill>
        <a:effectLst/>
      </p:bgPr>
    </p:bg>
    <p:spTree>
      <p:nvGrpSpPr>
        <p:cNvPr id="1" name=""/>
        <p:cNvGrpSpPr/>
        <p:nvPr/>
      </p:nvGrpSpPr>
      <p:grpSpPr>
        <a:xfrm>
          <a:off x="0" y="0"/>
          <a:ext cx="0" cy="0"/>
          <a:chOff x="0" y="0"/>
          <a:chExt cx="0" cy="0"/>
        </a:xfrm>
      </p:grpSpPr>
      <p:sp>
        <p:nvSpPr>
          <p:cNvPr id="11265" name="Tijdelijke aanduiding voor tekst 1"/>
          <p:cNvSpPr>
            <a:spLocks noGrp="1"/>
          </p:cNvSpPr>
          <p:nvPr>
            <p:ph type="body" sz="quarter" idx="13"/>
          </p:nvPr>
        </p:nvSpPr>
        <p:spPr bwMode="auto">
          <a:xfrm>
            <a:off x="1146175" y="3919538"/>
            <a:ext cx="7561263" cy="1905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nl-NL" dirty="0">
                <a:latin typeface="Arial" charset="0"/>
              </a:rPr>
              <a:t>Aandacht voor computational thinking in </a:t>
            </a:r>
            <a:r>
              <a:rPr lang="nl-NL" dirty="0" smtClean="0">
                <a:latin typeface="Arial" charset="0"/>
              </a:rPr>
              <a:t>de onderbouw</a:t>
            </a:r>
            <a:endParaRPr lang="nl-NL" dirty="0">
              <a:latin typeface="Arial" charset="0"/>
            </a:endParaRPr>
          </a:p>
        </p:txBody>
      </p:sp>
      <p:sp>
        <p:nvSpPr>
          <p:cNvPr id="11266" name="Titel 2"/>
          <p:cNvSpPr>
            <a:spLocks noGrp="1"/>
          </p:cNvSpPr>
          <p:nvPr>
            <p:ph type="title"/>
          </p:nvPr>
        </p:nvSpPr>
        <p:spPr bwMode="auto">
          <a:xfrm>
            <a:off x="1146175" y="3244850"/>
            <a:ext cx="7561263" cy="6492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nl-NL" dirty="0">
                <a:latin typeface="Arial" charset="0"/>
              </a:rPr>
              <a:t>Programmeren met kinderen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En natuurlijk</a:t>
            </a:r>
            <a:endParaRPr lang="nl-NL" dirty="0">
              <a:latin typeface="Arial" charset="0"/>
            </a:endParaRPr>
          </a:p>
        </p:txBody>
      </p:sp>
      <p:sp>
        <p:nvSpPr>
          <p:cNvPr id="12291" name="Tijdelijke aanduiding voor tekst 3"/>
          <p:cNvSpPr>
            <a:spLocks noGrp="1"/>
          </p:cNvSpPr>
          <p:nvPr>
            <p:ph type="body" sz="quarter" idx="13"/>
          </p:nvPr>
        </p:nvSpPr>
        <p:spPr bwMode="auto">
          <a:xfrm>
            <a:off x="746125" y="1136650"/>
            <a:ext cx="7786688" cy="269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dirty="0" err="1" smtClean="0">
                <a:latin typeface="Arial" charset="0"/>
              </a:rPr>
              <a:t>Beebot</a:t>
            </a:r>
            <a:r>
              <a:rPr lang="nl-NL" dirty="0" smtClean="0">
                <a:latin typeface="Arial" charset="0"/>
              </a:rPr>
              <a:t> en </a:t>
            </a:r>
            <a:r>
              <a:rPr lang="nl-NL" dirty="0" err="1" smtClean="0">
                <a:latin typeface="Arial" charset="0"/>
              </a:rPr>
              <a:t>Cubetto</a:t>
            </a:r>
            <a:endParaRPr lang="nl-NL" dirty="0">
              <a:latin typeface="Arial" charset="0"/>
            </a:endParaRP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31640" y="1995686"/>
            <a:ext cx="2700993" cy="1962931"/>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99992" y="867029"/>
            <a:ext cx="3683555" cy="2068402"/>
          </a:xfrm>
          <a:prstGeom prst="rect">
            <a:avLst/>
          </a:prstGeom>
        </p:spPr>
      </p:pic>
    </p:spTree>
    <p:extLst>
      <p:ext uri="{BB962C8B-B14F-4D97-AF65-F5344CB8AC3E}">
        <p14:creationId xmlns:p14="http://schemas.microsoft.com/office/powerpoint/2010/main" val="233003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Onderzoek</a:t>
            </a:r>
            <a:endParaRPr lang="nl-NL" dirty="0">
              <a:latin typeface="Arial" charset="0"/>
            </a:endParaRPr>
          </a:p>
        </p:txBody>
      </p:sp>
      <p:sp>
        <p:nvSpPr>
          <p:cNvPr id="5" name="Tijdelijke aanduiding voor inhoud 2"/>
          <p:cNvSpPr txBox="1">
            <a:spLocks/>
          </p:cNvSpPr>
          <p:nvPr/>
        </p:nvSpPr>
        <p:spPr bwMode="auto">
          <a:xfrm>
            <a:off x="746125" y="1544638"/>
            <a:ext cx="7858125" cy="30797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2200" b="1" kern="1200">
                <a:solidFill>
                  <a:schemeClr val="tx1">
                    <a:tint val="75000"/>
                  </a:schemeClr>
                </a:solidFill>
                <a:latin typeface="Arial"/>
                <a:ea typeface="ＭＳ Ｐゴシック" charset="0"/>
                <a:cs typeface="Arial"/>
              </a:defRPr>
            </a:lvl1pPr>
            <a:lvl2pPr marL="457200" indent="0" algn="l" defTabSz="457200" rtl="0" eaLnBrk="0" fontAlgn="base" hangingPunct="0">
              <a:spcBef>
                <a:spcPct val="20000"/>
              </a:spcBef>
              <a:spcAft>
                <a:spcPct val="0"/>
              </a:spcAft>
              <a:buFont typeface="Arial" charset="0"/>
              <a:buNone/>
              <a:defRPr sz="1800" kern="1200">
                <a:solidFill>
                  <a:schemeClr val="tx1">
                    <a:tint val="75000"/>
                  </a:schemeClr>
                </a:solidFill>
                <a:latin typeface="Arial"/>
                <a:ea typeface="ＭＳ Ｐゴシック" charset="0"/>
                <a:cs typeface="Arial"/>
              </a:defRPr>
            </a:lvl2pPr>
            <a:lvl3pPr marL="914400" indent="0" algn="l" defTabSz="457200" rtl="0" eaLnBrk="0" fontAlgn="base" hangingPunct="0">
              <a:spcBef>
                <a:spcPct val="20000"/>
              </a:spcBef>
              <a:spcAft>
                <a:spcPct val="0"/>
              </a:spcAft>
              <a:buFont typeface="Arial" charset="0"/>
              <a:buNone/>
              <a:defRPr sz="1600" kern="1200">
                <a:solidFill>
                  <a:schemeClr val="tx1">
                    <a:tint val="75000"/>
                  </a:schemeClr>
                </a:solidFill>
                <a:latin typeface="Arial"/>
                <a:ea typeface="ＭＳ Ｐゴシック" charset="0"/>
                <a:cs typeface="Arial"/>
              </a:defRPr>
            </a:lvl3pPr>
            <a:lvl4pPr marL="1371600" indent="0" algn="l"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0"/>
                <a:cs typeface="Arial"/>
              </a:defRPr>
            </a:lvl4pPr>
            <a:lvl5pPr marL="1828800" indent="0" algn="l"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0"/>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285750" indent="-285750">
              <a:lnSpc>
                <a:spcPct val="150000"/>
              </a:lnSpc>
              <a:buFont typeface="Arial" panose="020B0604020202020204" pitchFamily="34" charset="0"/>
              <a:buChar char="•"/>
            </a:pPr>
            <a:r>
              <a:rPr lang="nl-NL" sz="1800" b="0" baseline="0" dirty="0" smtClean="0">
                <a:solidFill>
                  <a:schemeClr val="tx1"/>
                </a:solidFill>
                <a:latin typeface="Arial" charset="0"/>
              </a:rPr>
              <a:t>lessen ontwerpen</a:t>
            </a:r>
          </a:p>
          <a:p>
            <a:pPr marL="285750" indent="-285750">
              <a:lnSpc>
                <a:spcPct val="150000"/>
              </a:lnSpc>
              <a:buFont typeface="Arial" panose="020B0604020202020204" pitchFamily="34" charset="0"/>
              <a:buChar char="•"/>
            </a:pPr>
            <a:r>
              <a:rPr lang="nl-NL" sz="1800" b="0" baseline="0" dirty="0" smtClean="0">
                <a:solidFill>
                  <a:schemeClr val="tx1"/>
                </a:solidFill>
                <a:latin typeface="Arial" charset="0"/>
              </a:rPr>
              <a:t>lessen geven</a:t>
            </a:r>
          </a:p>
          <a:p>
            <a:pPr marL="285750" indent="-285750">
              <a:lnSpc>
                <a:spcPct val="150000"/>
              </a:lnSpc>
              <a:buFont typeface="Arial" panose="020B0604020202020204" pitchFamily="34" charset="0"/>
              <a:buChar char="•"/>
            </a:pPr>
            <a:r>
              <a:rPr lang="nl-NL" sz="1800" b="0" baseline="0" dirty="0" smtClean="0">
                <a:solidFill>
                  <a:schemeClr val="tx1"/>
                </a:solidFill>
                <a:latin typeface="Arial" charset="0"/>
              </a:rPr>
              <a:t>bijstellen</a:t>
            </a:r>
          </a:p>
          <a:p>
            <a:pPr marL="285750" indent="-285750">
              <a:lnSpc>
                <a:spcPct val="150000"/>
              </a:lnSpc>
              <a:buFont typeface="Arial" panose="020B0604020202020204" pitchFamily="34" charset="0"/>
              <a:buChar char="•"/>
            </a:pPr>
            <a:r>
              <a:rPr lang="nl-NL" sz="1800" b="0" baseline="0" dirty="0" smtClean="0">
                <a:solidFill>
                  <a:schemeClr val="tx1"/>
                </a:solidFill>
                <a:latin typeface="Arial" charset="0"/>
              </a:rPr>
              <a:t>definitief ontwerp</a:t>
            </a:r>
          </a:p>
          <a:p>
            <a:pPr marL="285750" indent="-285750">
              <a:lnSpc>
                <a:spcPct val="150000"/>
              </a:lnSpc>
              <a:buFont typeface="Arial" panose="020B0604020202020204" pitchFamily="34" charset="0"/>
              <a:buChar char="•"/>
            </a:pPr>
            <a:r>
              <a:rPr lang="nl-NL" sz="1800" b="0" i="1" baseline="0" dirty="0" smtClean="0">
                <a:solidFill>
                  <a:schemeClr val="tx1"/>
                </a:solidFill>
                <a:latin typeface="Arial" charset="0"/>
              </a:rPr>
              <a:t>hoe</a:t>
            </a:r>
            <a:r>
              <a:rPr lang="nl-NL" sz="1800" b="0" baseline="0" dirty="0" smtClean="0">
                <a:solidFill>
                  <a:schemeClr val="tx1"/>
                </a:solidFill>
                <a:latin typeface="Arial" charset="0"/>
              </a:rPr>
              <a:t> werken de lessen?</a:t>
            </a:r>
          </a:p>
          <a:p>
            <a:pPr marL="285750" indent="-285750">
              <a:buFont typeface="Arial" panose="020B0604020202020204" pitchFamily="34" charset="0"/>
              <a:buChar char="•"/>
            </a:pPr>
            <a:endParaRPr lang="nl-NL" sz="1800" b="0" baseline="0" dirty="0">
              <a:solidFill>
                <a:schemeClr val="tx1"/>
              </a:solidFill>
              <a:latin typeface="Arial" charset="0"/>
            </a:endParaRPr>
          </a:p>
        </p:txBody>
      </p:sp>
    </p:spTree>
    <p:extLst>
      <p:ext uri="{BB962C8B-B14F-4D97-AF65-F5344CB8AC3E}">
        <p14:creationId xmlns:p14="http://schemas.microsoft.com/office/powerpoint/2010/main" val="207498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Opzet van de lessen</a:t>
            </a:r>
            <a:endParaRPr lang="nl-NL" dirty="0">
              <a:latin typeface="Arial" charset="0"/>
            </a:endParaRPr>
          </a:p>
        </p:txBody>
      </p:sp>
      <p:sp>
        <p:nvSpPr>
          <p:cNvPr id="12290" name="Tijdelijke aanduiding voor inhoud 2"/>
          <p:cNvSpPr>
            <a:spLocks noGrp="1"/>
          </p:cNvSpPr>
          <p:nvPr>
            <p:ph idx="1"/>
          </p:nvPr>
        </p:nvSpPr>
        <p:spPr bwMode="auto">
          <a:xfrm>
            <a:off x="746125" y="1544638"/>
            <a:ext cx="7858125" cy="3079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nl-NL" dirty="0" smtClean="0">
                <a:latin typeface="Arial" charset="0"/>
              </a:rPr>
              <a:t>Uitvoeren met of zonder </a:t>
            </a:r>
            <a:r>
              <a:rPr lang="nl-NL" dirty="0" err="1" smtClean="0">
                <a:latin typeface="Arial" charset="0"/>
              </a:rPr>
              <a:t>devices</a:t>
            </a:r>
            <a:r>
              <a:rPr lang="nl-NL" dirty="0" smtClean="0">
                <a:latin typeface="Arial" charset="0"/>
              </a:rPr>
              <a:t> (of combinatie)</a:t>
            </a:r>
          </a:p>
          <a:p>
            <a:pPr>
              <a:lnSpc>
                <a:spcPct val="150000"/>
              </a:lnSpc>
            </a:pPr>
            <a:r>
              <a:rPr lang="nl-NL" dirty="0" smtClean="0">
                <a:latin typeface="Arial" charset="0"/>
              </a:rPr>
              <a:t>Link met andere vakgebieden</a:t>
            </a:r>
          </a:p>
          <a:p>
            <a:pPr>
              <a:lnSpc>
                <a:spcPct val="150000"/>
              </a:lnSpc>
            </a:pPr>
            <a:r>
              <a:rPr lang="nl-NL" dirty="0" smtClean="0">
                <a:latin typeface="Arial" charset="0"/>
              </a:rPr>
              <a:t>Individueel, kleine groepjes, hele klas</a:t>
            </a:r>
          </a:p>
          <a:p>
            <a:pPr>
              <a:lnSpc>
                <a:spcPct val="150000"/>
              </a:lnSpc>
            </a:pPr>
            <a:endParaRPr lang="nl-NL" dirty="0" smtClean="0">
              <a:latin typeface="Arial" charset="0"/>
            </a:endParaRPr>
          </a:p>
        </p:txBody>
      </p:sp>
    </p:spTree>
    <p:extLst>
      <p:ext uri="{BB962C8B-B14F-4D97-AF65-F5344CB8AC3E}">
        <p14:creationId xmlns:p14="http://schemas.microsoft.com/office/powerpoint/2010/main" val="201647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Aan de slag!</a:t>
            </a:r>
            <a:endParaRPr lang="nl-NL" dirty="0">
              <a:latin typeface="Arial" charset="0"/>
            </a:endParaRPr>
          </a:p>
        </p:txBody>
      </p:sp>
      <p:sp>
        <p:nvSpPr>
          <p:cNvPr id="12290" name="Tijdelijke aanduiding voor inhoud 2"/>
          <p:cNvSpPr>
            <a:spLocks noGrp="1"/>
          </p:cNvSpPr>
          <p:nvPr>
            <p:ph idx="1"/>
          </p:nvPr>
        </p:nvSpPr>
        <p:spPr bwMode="auto">
          <a:xfrm>
            <a:off x="746125" y="1544638"/>
            <a:ext cx="7858125" cy="3079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pPr>
            <a:r>
              <a:rPr lang="nl-NL" dirty="0" smtClean="0">
                <a:latin typeface="Arial" charset="0"/>
              </a:rPr>
              <a:t>5 verschillende stations</a:t>
            </a:r>
          </a:p>
          <a:p>
            <a:pPr>
              <a:buFont typeface="Arial" charset="0"/>
              <a:buChar char="•"/>
            </a:pPr>
            <a:r>
              <a:rPr lang="nl-NL" dirty="0" smtClean="0">
                <a:latin typeface="Arial" charset="0"/>
              </a:rPr>
              <a:t>Bekijk het materiaal in de </a:t>
            </a:r>
            <a:r>
              <a:rPr lang="nl-NL" dirty="0" err="1" smtClean="0">
                <a:latin typeface="Arial" charset="0"/>
              </a:rPr>
              <a:t>leskist</a:t>
            </a:r>
            <a:endParaRPr lang="nl-NL" dirty="0" smtClean="0">
              <a:latin typeface="Arial" charset="0"/>
            </a:endParaRPr>
          </a:p>
          <a:p>
            <a:pPr>
              <a:buFont typeface="Arial" charset="0"/>
              <a:buChar char="•"/>
            </a:pPr>
            <a:r>
              <a:rPr lang="nl-NL" dirty="0" smtClean="0">
                <a:latin typeface="Arial" charset="0"/>
              </a:rPr>
              <a:t>Lees paragraaf 5 in de handleiding</a:t>
            </a:r>
          </a:p>
          <a:p>
            <a:pPr>
              <a:buFont typeface="Arial" charset="0"/>
              <a:buChar char="•"/>
            </a:pPr>
            <a:r>
              <a:rPr lang="nl-NL" dirty="0" smtClean="0">
                <a:latin typeface="Arial" charset="0"/>
              </a:rPr>
              <a:t>Voer (een deel van) de les zelf uit</a:t>
            </a:r>
          </a:p>
          <a:p>
            <a:pPr>
              <a:buFont typeface="Arial" charset="0"/>
              <a:buChar char="•"/>
            </a:pPr>
            <a:r>
              <a:rPr lang="nl-NL" dirty="0" smtClean="0">
                <a:latin typeface="Arial" charset="0"/>
              </a:rPr>
              <a:t>Noteer evt. opmerkingen, tips, feedback etc. op A3 papier</a:t>
            </a:r>
          </a:p>
          <a:p>
            <a:pPr>
              <a:buFont typeface="Arial" charset="0"/>
              <a:buChar char="•"/>
            </a:pPr>
            <a:r>
              <a:rPr lang="nl-NL" dirty="0" smtClean="0">
                <a:latin typeface="Arial" charset="0"/>
              </a:rPr>
              <a:t>Na ca. 10 minuten wisselen</a:t>
            </a:r>
          </a:p>
          <a:p>
            <a:pPr>
              <a:buFont typeface="Arial" charset="0"/>
              <a:buChar char="•"/>
            </a:pPr>
            <a:endParaRPr lang="nl-NL" dirty="0" smtClean="0">
              <a:latin typeface="Arial" charset="0"/>
            </a:endParaRPr>
          </a:p>
          <a:p>
            <a:pPr>
              <a:buFont typeface="Arial" charset="0"/>
              <a:buChar char="•"/>
            </a:pPr>
            <a:endParaRPr lang="nl-NL" dirty="0">
              <a:latin typeface="Arial" charset="0"/>
            </a:endParaRPr>
          </a:p>
          <a:p>
            <a:pPr marL="0" indent="0">
              <a:buNone/>
            </a:pPr>
            <a:endParaRPr lang="nl-NL" dirty="0" smtClean="0">
              <a:latin typeface="Arial" charset="0"/>
            </a:endParaRPr>
          </a:p>
          <a:p>
            <a:pPr>
              <a:buFont typeface="Arial" charset="0"/>
              <a:buChar char="•"/>
            </a:pPr>
            <a:endParaRPr lang="nl-NL" dirty="0" smtClean="0">
              <a:latin typeface="Arial" charset="0"/>
            </a:endParaRPr>
          </a:p>
        </p:txBody>
      </p:sp>
      <p:sp>
        <p:nvSpPr>
          <p:cNvPr id="12291" name="Tijdelijke aanduiding voor tekst 3"/>
          <p:cNvSpPr>
            <a:spLocks noGrp="1"/>
          </p:cNvSpPr>
          <p:nvPr>
            <p:ph type="body" sz="quarter" idx="13"/>
          </p:nvPr>
        </p:nvSpPr>
        <p:spPr bwMode="auto">
          <a:xfrm>
            <a:off x="746125" y="1136650"/>
            <a:ext cx="7786688" cy="269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dirty="0" smtClean="0">
                <a:latin typeface="Arial" charset="0"/>
              </a:rPr>
              <a:t>Probeer zelf de verschillende lessen</a:t>
            </a:r>
            <a:endParaRPr lang="nl-NL" dirty="0">
              <a:latin typeface="Arial" charset="0"/>
            </a:endParaRPr>
          </a:p>
        </p:txBody>
      </p:sp>
    </p:spTree>
    <p:extLst>
      <p:ext uri="{BB962C8B-B14F-4D97-AF65-F5344CB8AC3E}">
        <p14:creationId xmlns:p14="http://schemas.microsoft.com/office/powerpoint/2010/main" val="111102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Evaluatie</a:t>
            </a:r>
            <a:endParaRPr lang="nl-NL" dirty="0">
              <a:latin typeface="Arial" charset="0"/>
            </a:endParaRPr>
          </a:p>
        </p:txBody>
      </p:sp>
      <p:pic>
        <p:nvPicPr>
          <p:cNvPr id="2" name="Afbeelding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87813" y="1131888"/>
            <a:ext cx="4445000" cy="3092450"/>
          </a:xfrm>
          <a:prstGeom prst="rect">
            <a:avLst/>
          </a:prstGeom>
        </p:spPr>
      </p:pic>
      <p:sp>
        <p:nvSpPr>
          <p:cNvPr id="4" name="Tekstvak 3"/>
          <p:cNvSpPr txBox="1"/>
          <p:nvPr/>
        </p:nvSpPr>
        <p:spPr>
          <a:xfrm>
            <a:off x="746125" y="1203598"/>
            <a:ext cx="1953667" cy="1800200"/>
          </a:xfrm>
          <a:prstGeom prst="rect">
            <a:avLst/>
          </a:prstGeom>
          <a:noFill/>
        </p:spPr>
        <p:txBody>
          <a:bodyPr wrap="square" rtlCol="0">
            <a:spAutoFit/>
          </a:bodyPr>
          <a:lstStyle/>
          <a:p>
            <a:endParaRPr lang="nl-NL" dirty="0"/>
          </a:p>
        </p:txBody>
      </p:sp>
      <p:sp>
        <p:nvSpPr>
          <p:cNvPr id="8" name="Tijdelijke aanduiding voor inhoud 2"/>
          <p:cNvSpPr>
            <a:spLocks noGrp="1"/>
          </p:cNvSpPr>
          <p:nvPr>
            <p:ph idx="1"/>
          </p:nvPr>
        </p:nvSpPr>
        <p:spPr bwMode="auto">
          <a:xfrm>
            <a:off x="746125" y="1216298"/>
            <a:ext cx="7858125" cy="3079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nl-NL" dirty="0" smtClean="0">
                <a:latin typeface="Arial" charset="0"/>
              </a:rPr>
              <a:t>Vragen?</a:t>
            </a:r>
          </a:p>
          <a:p>
            <a:pPr>
              <a:lnSpc>
                <a:spcPct val="150000"/>
              </a:lnSpc>
            </a:pPr>
            <a:r>
              <a:rPr lang="nl-NL" dirty="0" smtClean="0">
                <a:latin typeface="Arial" charset="0"/>
              </a:rPr>
              <a:t>Feedback?</a:t>
            </a:r>
          </a:p>
          <a:p>
            <a:pPr>
              <a:lnSpc>
                <a:spcPct val="150000"/>
              </a:lnSpc>
            </a:pPr>
            <a:r>
              <a:rPr lang="nl-NL" dirty="0" smtClean="0">
                <a:latin typeface="Arial" charset="0"/>
              </a:rPr>
              <a:t>Tips?</a:t>
            </a:r>
          </a:p>
          <a:p>
            <a:pPr>
              <a:lnSpc>
                <a:spcPct val="150000"/>
              </a:lnSpc>
            </a:pPr>
            <a:r>
              <a:rPr lang="nl-NL" dirty="0" smtClean="0">
                <a:latin typeface="Arial" charset="0"/>
              </a:rPr>
              <a:t>Tops?</a:t>
            </a:r>
          </a:p>
          <a:p>
            <a:pPr>
              <a:buFont typeface="Arial" charset="0"/>
              <a:buChar char="•"/>
            </a:pPr>
            <a:endParaRPr lang="nl-NL" dirty="0" smtClean="0">
              <a:latin typeface="Arial" charset="0"/>
            </a:endParaRPr>
          </a:p>
        </p:txBody>
      </p:sp>
    </p:spTree>
    <p:extLst>
      <p:ext uri="{BB962C8B-B14F-4D97-AF65-F5344CB8AC3E}">
        <p14:creationId xmlns:p14="http://schemas.microsoft.com/office/powerpoint/2010/main" val="260723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jdelijke aanduiding voor inhoud 1"/>
          <p:cNvSpPr>
            <a:spLocks noGrp="1"/>
          </p:cNvSpPr>
          <p:nvPr>
            <p:ph idx="1"/>
          </p:nvPr>
        </p:nvSpPr>
        <p:spPr bwMode="auto">
          <a:xfrm>
            <a:off x="1835150" y="438150"/>
            <a:ext cx="5616575" cy="2565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b="1" dirty="0" smtClean="0">
                <a:latin typeface="Arial" charset="0"/>
              </a:rPr>
              <a:t>Josina Koning</a:t>
            </a:r>
            <a:endParaRPr lang="nl-NL" b="1" dirty="0">
              <a:latin typeface="Arial" charset="0"/>
            </a:endParaRPr>
          </a:p>
          <a:p>
            <a:r>
              <a:rPr lang="nl-NL" dirty="0" smtClean="0">
                <a:latin typeface="Arial" charset="0"/>
              </a:rPr>
              <a:t>Docent en onderzoeker</a:t>
            </a:r>
            <a:endParaRPr lang="nl-NL" dirty="0">
              <a:latin typeface="Arial" charset="0"/>
            </a:endParaRPr>
          </a:p>
          <a:p>
            <a:r>
              <a:rPr lang="nl-NL" dirty="0" smtClean="0">
                <a:latin typeface="Arial" charset="0"/>
              </a:rPr>
              <a:t>j.i.koning@pl.hanze.nl</a:t>
            </a:r>
            <a:endParaRPr lang="nl-NL" dirty="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000" dirty="0" smtClean="0"/>
              <a:t>Programma</a:t>
            </a:r>
            <a:endParaRPr lang="nl-NL" sz="3000" dirty="0"/>
          </a:p>
        </p:txBody>
      </p:sp>
      <p:sp>
        <p:nvSpPr>
          <p:cNvPr id="3" name="Content Placeholder 2"/>
          <p:cNvSpPr>
            <a:spLocks noGrp="1"/>
          </p:cNvSpPr>
          <p:nvPr>
            <p:ph idx="1"/>
          </p:nvPr>
        </p:nvSpPr>
        <p:spPr/>
        <p:txBody>
          <a:bodyPr/>
          <a:lstStyle/>
          <a:p>
            <a:pPr>
              <a:lnSpc>
                <a:spcPct val="150000"/>
              </a:lnSpc>
              <a:buFont typeface="+mj-lt"/>
              <a:buAutoNum type="arabicPeriod"/>
            </a:pPr>
            <a:r>
              <a:rPr lang="nl-NL" dirty="0" smtClean="0">
                <a:latin typeface="Arial" charset="0"/>
              </a:rPr>
              <a:t>Wat is </a:t>
            </a:r>
            <a:r>
              <a:rPr lang="nl-NL" dirty="0" err="1" smtClean="0">
                <a:latin typeface="Arial" charset="0"/>
              </a:rPr>
              <a:t>computational</a:t>
            </a:r>
            <a:r>
              <a:rPr lang="nl-NL" dirty="0" smtClean="0">
                <a:latin typeface="Arial" charset="0"/>
              </a:rPr>
              <a:t> thinking?</a:t>
            </a:r>
          </a:p>
          <a:p>
            <a:pPr>
              <a:lnSpc>
                <a:spcPct val="150000"/>
              </a:lnSpc>
              <a:buFont typeface="+mj-lt"/>
              <a:buAutoNum type="arabicPeriod"/>
            </a:pPr>
            <a:r>
              <a:rPr lang="nl-NL" dirty="0" smtClean="0">
                <a:latin typeface="Arial" charset="0"/>
              </a:rPr>
              <a:t>Lessen voor de onderbouw?</a:t>
            </a:r>
          </a:p>
          <a:p>
            <a:pPr>
              <a:lnSpc>
                <a:spcPct val="150000"/>
              </a:lnSpc>
              <a:buFont typeface="+mj-lt"/>
              <a:buAutoNum type="arabicPeriod"/>
            </a:pPr>
            <a:r>
              <a:rPr lang="nl-NL" dirty="0" smtClean="0">
                <a:latin typeface="Arial" charset="0"/>
              </a:rPr>
              <a:t>Aan de slag met </a:t>
            </a:r>
            <a:r>
              <a:rPr lang="nl-NL" dirty="0" err="1" smtClean="0">
                <a:latin typeface="Arial" charset="0"/>
              </a:rPr>
              <a:t>Hello</a:t>
            </a:r>
            <a:r>
              <a:rPr lang="nl-NL" dirty="0" smtClean="0">
                <a:latin typeface="Arial" charset="0"/>
              </a:rPr>
              <a:t> Ruby!</a:t>
            </a:r>
          </a:p>
          <a:p>
            <a:pPr>
              <a:lnSpc>
                <a:spcPct val="150000"/>
              </a:lnSpc>
              <a:buFont typeface="+mj-lt"/>
              <a:buAutoNum type="arabicPeriod"/>
            </a:pPr>
            <a:r>
              <a:rPr lang="nl-NL" dirty="0" smtClean="0">
                <a:latin typeface="Arial" charset="0"/>
              </a:rPr>
              <a:t>Korte evaluatie workshop</a:t>
            </a:r>
          </a:p>
        </p:txBody>
      </p:sp>
    </p:spTree>
    <p:extLst>
      <p:ext uri="{BB962C8B-B14F-4D97-AF65-F5344CB8AC3E}">
        <p14:creationId xmlns:p14="http://schemas.microsoft.com/office/powerpoint/2010/main" val="156812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Theorie</a:t>
            </a:r>
            <a:endParaRPr lang="nl-NL" dirty="0">
              <a:latin typeface="Arial" charset="0"/>
            </a:endParaRPr>
          </a:p>
        </p:txBody>
      </p:sp>
      <p:sp>
        <p:nvSpPr>
          <p:cNvPr id="12290" name="Tijdelijke aanduiding voor inhoud 2"/>
          <p:cNvSpPr>
            <a:spLocks noGrp="1"/>
          </p:cNvSpPr>
          <p:nvPr>
            <p:ph idx="1"/>
          </p:nvPr>
        </p:nvSpPr>
        <p:spPr bwMode="auto">
          <a:xfrm>
            <a:off x="746125" y="1544638"/>
            <a:ext cx="7858125" cy="3079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buNone/>
            </a:pPr>
            <a:r>
              <a:rPr lang="nl-NL" dirty="0" smtClean="0">
                <a:latin typeface="Arial" charset="0"/>
              </a:rPr>
              <a:t>Een verzameling denkstrategieën waarmee kinderen</a:t>
            </a:r>
          </a:p>
          <a:p>
            <a:pPr marL="0" indent="0">
              <a:buNone/>
            </a:pPr>
            <a:r>
              <a:rPr lang="nl-NL" dirty="0" smtClean="0">
                <a:latin typeface="Arial" charset="0"/>
              </a:rPr>
              <a:t>stapsgewijs en effectief oplossingen kunnen</a:t>
            </a:r>
          </a:p>
          <a:p>
            <a:pPr marL="0" indent="0">
              <a:buNone/>
            </a:pPr>
            <a:r>
              <a:rPr lang="nl-NL" dirty="0" smtClean="0">
                <a:latin typeface="Arial" charset="0"/>
              </a:rPr>
              <a:t>vinden voor problemen, die in sommige gevallen</a:t>
            </a:r>
          </a:p>
          <a:p>
            <a:pPr marL="0" indent="0">
              <a:buNone/>
            </a:pPr>
            <a:r>
              <a:rPr lang="nl-NL" dirty="0" smtClean="0">
                <a:latin typeface="Arial" charset="0"/>
              </a:rPr>
              <a:t>door een computer uitgevoerd kunnen worden.</a:t>
            </a:r>
          </a:p>
        </p:txBody>
      </p:sp>
      <p:sp>
        <p:nvSpPr>
          <p:cNvPr id="12291" name="Tijdelijke aanduiding voor tekst 3"/>
          <p:cNvSpPr>
            <a:spLocks noGrp="1"/>
          </p:cNvSpPr>
          <p:nvPr>
            <p:ph type="body" sz="quarter" idx="13"/>
          </p:nvPr>
        </p:nvSpPr>
        <p:spPr bwMode="auto">
          <a:xfrm>
            <a:off x="746125" y="1136650"/>
            <a:ext cx="7786688" cy="269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dirty="0" smtClean="0">
                <a:latin typeface="Arial" charset="0"/>
              </a:rPr>
              <a:t>Wat is computational thinking?</a:t>
            </a:r>
            <a:endParaRPr lang="nl-NL" dirty="0">
              <a:latin typeface="Arial" charset="0"/>
            </a:endParaRPr>
          </a:p>
        </p:txBody>
      </p:sp>
    </p:spTree>
    <p:extLst>
      <p:ext uri="{BB962C8B-B14F-4D97-AF65-F5344CB8AC3E}">
        <p14:creationId xmlns:p14="http://schemas.microsoft.com/office/powerpoint/2010/main" val="150466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Theorie</a:t>
            </a:r>
            <a:endParaRPr lang="nl-NL" dirty="0">
              <a:latin typeface="Arial" charset="0"/>
            </a:endParaRPr>
          </a:p>
        </p:txBody>
      </p:sp>
      <p:sp>
        <p:nvSpPr>
          <p:cNvPr id="12290" name="Tijdelijke aanduiding voor inhoud 2"/>
          <p:cNvSpPr>
            <a:spLocks noGrp="1"/>
          </p:cNvSpPr>
          <p:nvPr>
            <p:ph idx="1"/>
          </p:nvPr>
        </p:nvSpPr>
        <p:spPr bwMode="auto">
          <a:xfrm>
            <a:off x="746125" y="1544638"/>
            <a:ext cx="7858125" cy="3079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2" anchor="ctr" anchorCtr="0" compatLnSpc="1">
            <a:prstTxWarp prst="textNoShape">
              <a:avLst/>
            </a:prstTxWarp>
          </a:bodyPr>
          <a:lstStyle/>
          <a:p>
            <a:pPr>
              <a:lnSpc>
                <a:spcPct val="200000"/>
              </a:lnSpc>
              <a:buFont typeface="+mj-lt"/>
              <a:buAutoNum type="arabicPeriod"/>
            </a:pPr>
            <a:r>
              <a:rPr lang="nl-NL" dirty="0"/>
              <a:t>data </a:t>
            </a:r>
            <a:r>
              <a:rPr lang="nl-NL" dirty="0" smtClean="0"/>
              <a:t>verzamelen</a:t>
            </a:r>
            <a:endParaRPr lang="nl-NL" dirty="0"/>
          </a:p>
          <a:p>
            <a:pPr>
              <a:lnSpc>
                <a:spcPct val="200000"/>
              </a:lnSpc>
              <a:buFont typeface="+mj-lt"/>
              <a:buAutoNum type="arabicPeriod"/>
            </a:pPr>
            <a:r>
              <a:rPr lang="nl-NL" dirty="0"/>
              <a:t>data </a:t>
            </a:r>
            <a:r>
              <a:rPr lang="nl-NL" dirty="0" smtClean="0"/>
              <a:t>analyseren</a:t>
            </a:r>
            <a:endParaRPr lang="nl-NL" dirty="0"/>
          </a:p>
          <a:p>
            <a:pPr>
              <a:lnSpc>
                <a:spcPct val="200000"/>
              </a:lnSpc>
              <a:buFont typeface="+mj-lt"/>
              <a:buAutoNum type="arabicPeriod"/>
            </a:pPr>
            <a:r>
              <a:rPr lang="nl-NL" dirty="0"/>
              <a:t>d</a:t>
            </a:r>
            <a:r>
              <a:rPr lang="nl-NL" dirty="0" smtClean="0"/>
              <a:t>ata visualiseren</a:t>
            </a:r>
            <a:endParaRPr lang="nl-NL" dirty="0"/>
          </a:p>
          <a:p>
            <a:pPr>
              <a:lnSpc>
                <a:spcPct val="200000"/>
              </a:lnSpc>
              <a:buFont typeface="+mj-lt"/>
              <a:buAutoNum type="arabicPeriod"/>
            </a:pPr>
            <a:r>
              <a:rPr lang="nl-NL" dirty="0"/>
              <a:t>p</a:t>
            </a:r>
            <a:r>
              <a:rPr lang="nl-NL" dirty="0" smtClean="0"/>
              <a:t>robleem decompositie</a:t>
            </a:r>
            <a:endParaRPr lang="nl-NL" dirty="0"/>
          </a:p>
          <a:p>
            <a:pPr>
              <a:lnSpc>
                <a:spcPct val="200000"/>
              </a:lnSpc>
              <a:buFont typeface="+mj-lt"/>
              <a:buAutoNum type="arabicPeriod"/>
            </a:pPr>
            <a:r>
              <a:rPr lang="nl-NL" dirty="0" smtClean="0"/>
              <a:t>abstractie</a:t>
            </a:r>
            <a:endParaRPr lang="nl-NL" dirty="0"/>
          </a:p>
          <a:p>
            <a:pPr>
              <a:lnSpc>
                <a:spcPct val="200000"/>
              </a:lnSpc>
              <a:buFont typeface="+mj-lt"/>
              <a:buAutoNum type="arabicPeriod"/>
            </a:pPr>
            <a:r>
              <a:rPr lang="nl-NL" dirty="0"/>
              <a:t>a</a:t>
            </a:r>
            <a:r>
              <a:rPr lang="nl-NL" dirty="0" smtClean="0"/>
              <a:t>lgoritmes en procedures</a:t>
            </a:r>
            <a:endParaRPr lang="nl-NL" dirty="0"/>
          </a:p>
          <a:p>
            <a:pPr>
              <a:lnSpc>
                <a:spcPct val="200000"/>
              </a:lnSpc>
              <a:buFont typeface="+mj-lt"/>
              <a:buAutoNum type="arabicPeriod"/>
            </a:pPr>
            <a:r>
              <a:rPr lang="nl-NL" dirty="0" smtClean="0"/>
              <a:t>automatisering</a:t>
            </a:r>
            <a:endParaRPr lang="nl-NL" dirty="0"/>
          </a:p>
          <a:p>
            <a:pPr>
              <a:lnSpc>
                <a:spcPct val="200000"/>
              </a:lnSpc>
              <a:buFont typeface="+mj-lt"/>
              <a:buAutoNum type="arabicPeriod"/>
            </a:pPr>
            <a:r>
              <a:rPr lang="nl-NL" dirty="0"/>
              <a:t>s</a:t>
            </a:r>
            <a:r>
              <a:rPr lang="nl-NL" dirty="0" smtClean="0"/>
              <a:t>imulatie en modellering</a:t>
            </a:r>
            <a:endParaRPr lang="nl-NL" dirty="0"/>
          </a:p>
          <a:p>
            <a:pPr>
              <a:lnSpc>
                <a:spcPct val="200000"/>
              </a:lnSpc>
              <a:buFont typeface="+mj-lt"/>
              <a:buAutoNum type="arabicPeriod"/>
            </a:pPr>
            <a:r>
              <a:rPr lang="nl-NL" dirty="0" err="1" smtClean="0"/>
              <a:t>parallelization</a:t>
            </a:r>
            <a:endParaRPr lang="nl-NL" dirty="0"/>
          </a:p>
        </p:txBody>
      </p:sp>
      <p:sp>
        <p:nvSpPr>
          <p:cNvPr id="12291" name="Tijdelijke aanduiding voor tekst 3"/>
          <p:cNvSpPr>
            <a:spLocks noGrp="1"/>
          </p:cNvSpPr>
          <p:nvPr>
            <p:ph type="body" sz="quarter" idx="13"/>
          </p:nvPr>
        </p:nvSpPr>
        <p:spPr bwMode="auto">
          <a:xfrm>
            <a:off x="746125" y="1136650"/>
            <a:ext cx="7786688" cy="269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dirty="0" smtClean="0">
                <a:latin typeface="Arial" charset="0"/>
              </a:rPr>
              <a:t>Wat is computational thinking?</a:t>
            </a:r>
            <a:endParaRPr lang="nl-NL" dirty="0">
              <a:latin typeface="Arial" charset="0"/>
            </a:endParaRPr>
          </a:p>
        </p:txBody>
      </p:sp>
      <p:sp>
        <p:nvSpPr>
          <p:cNvPr id="2" name="TextBox 1"/>
          <p:cNvSpPr txBox="1"/>
          <p:nvPr/>
        </p:nvSpPr>
        <p:spPr>
          <a:xfrm>
            <a:off x="5791385" y="4227934"/>
            <a:ext cx="2725426" cy="276999"/>
          </a:xfrm>
          <a:prstGeom prst="rect">
            <a:avLst/>
          </a:prstGeom>
          <a:noFill/>
        </p:spPr>
        <p:txBody>
          <a:bodyPr wrap="none" rtlCol="0">
            <a:spAutoFit/>
          </a:bodyPr>
          <a:lstStyle/>
          <a:p>
            <a:r>
              <a:rPr lang="nl-NL" sz="1800" i="1" dirty="0" smtClean="0">
                <a:hlinkClick r:id="rId2"/>
              </a:rPr>
              <a:t>bron: curriculumvandetoekomst.slo.nl</a:t>
            </a:r>
            <a:endParaRPr lang="nl-NL" sz="1800" i="1" dirty="0"/>
          </a:p>
        </p:txBody>
      </p:sp>
    </p:spTree>
    <p:extLst>
      <p:ext uri="{BB962C8B-B14F-4D97-AF65-F5344CB8AC3E}">
        <p14:creationId xmlns:p14="http://schemas.microsoft.com/office/powerpoint/2010/main" val="219603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Theorie naar praktijk</a:t>
            </a:r>
            <a:endParaRPr lang="nl-NL" dirty="0">
              <a:latin typeface="Arial" charset="0"/>
            </a:endParaRPr>
          </a:p>
        </p:txBody>
      </p:sp>
      <p:sp>
        <p:nvSpPr>
          <p:cNvPr id="12290" name="Tijdelijke aanduiding voor inhoud 2"/>
          <p:cNvSpPr>
            <a:spLocks noGrp="1"/>
          </p:cNvSpPr>
          <p:nvPr>
            <p:ph idx="1"/>
          </p:nvPr>
        </p:nvSpPr>
        <p:spPr bwMode="auto">
          <a:xfrm>
            <a:off x="746125" y="1544638"/>
            <a:ext cx="7858125" cy="3079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pPr>
            <a:r>
              <a:rPr lang="nl-NL" dirty="0" smtClean="0">
                <a:latin typeface="Arial" charset="0"/>
              </a:rPr>
              <a:t>Als je gaat programmeren, maak je gebruik van </a:t>
            </a:r>
            <a:r>
              <a:rPr lang="nl-NL" dirty="0" err="1" smtClean="0">
                <a:latin typeface="Arial" charset="0"/>
              </a:rPr>
              <a:t>computational</a:t>
            </a:r>
            <a:r>
              <a:rPr lang="nl-NL" dirty="0" smtClean="0">
                <a:latin typeface="Arial" charset="0"/>
              </a:rPr>
              <a:t> thinking. Maar je kan ook op andere manieren aan computational thinking werken</a:t>
            </a:r>
          </a:p>
          <a:p>
            <a:pPr marL="0" indent="0">
              <a:buNone/>
            </a:pPr>
            <a:endParaRPr lang="nl-NL" dirty="0" smtClean="0">
              <a:latin typeface="Arial" charset="0"/>
            </a:endParaRPr>
          </a:p>
          <a:p>
            <a:pPr>
              <a:buFont typeface="Arial" charset="0"/>
              <a:buChar char="•"/>
            </a:pPr>
            <a:endParaRPr lang="nl-NL" dirty="0" smtClean="0">
              <a:latin typeface="Arial" charset="0"/>
            </a:endParaRPr>
          </a:p>
        </p:txBody>
      </p:sp>
      <p:sp>
        <p:nvSpPr>
          <p:cNvPr id="12291" name="Tijdelijke aanduiding voor tekst 3"/>
          <p:cNvSpPr>
            <a:spLocks noGrp="1"/>
          </p:cNvSpPr>
          <p:nvPr>
            <p:ph type="body" sz="quarter" idx="13"/>
          </p:nvPr>
        </p:nvSpPr>
        <p:spPr bwMode="auto">
          <a:xfrm>
            <a:off x="746125" y="1136650"/>
            <a:ext cx="7786688" cy="269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dirty="0" smtClean="0">
                <a:latin typeface="Arial" charset="0"/>
              </a:rPr>
              <a:t>De rol van programmeren</a:t>
            </a:r>
            <a:endParaRPr lang="nl-NL" dirty="0">
              <a:latin typeface="Arial" charset="0"/>
            </a:endParaRPr>
          </a:p>
        </p:txBody>
      </p:sp>
    </p:spTree>
    <p:extLst>
      <p:ext uri="{BB962C8B-B14F-4D97-AF65-F5344CB8AC3E}">
        <p14:creationId xmlns:p14="http://schemas.microsoft.com/office/powerpoint/2010/main" val="40494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Leerlijn programmeren in het PO</a:t>
            </a:r>
            <a:endParaRPr lang="nl-NL" dirty="0">
              <a:latin typeface="Arial" charset="0"/>
            </a:endParaRPr>
          </a:p>
        </p:txBody>
      </p:sp>
      <p:sp>
        <p:nvSpPr>
          <p:cNvPr id="12290" name="Tijdelijke aanduiding voor inhoud 2"/>
          <p:cNvSpPr>
            <a:spLocks noGrp="1"/>
          </p:cNvSpPr>
          <p:nvPr>
            <p:ph idx="1"/>
          </p:nvPr>
        </p:nvSpPr>
        <p:spPr bwMode="auto">
          <a:xfrm>
            <a:off x="746125" y="1544638"/>
            <a:ext cx="7858125" cy="3079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buNone/>
            </a:pPr>
            <a:r>
              <a:rPr lang="nl-NL" dirty="0" smtClean="0"/>
              <a:t>‘Deze </a:t>
            </a:r>
            <a:r>
              <a:rPr lang="nl-NL" dirty="0"/>
              <a:t>leerlijn programmeren is bedoeld voor onderbouw, middenbouw, bovenbouw in het basisonderwijs. In de leerlijn komen begrippen en principes aan de orde die horen bij programmeren. Het bestaat uit uitleg over basisbegrippen van programmeren, doelen en activiteiten voor in de klas voor de leerlingen</a:t>
            </a:r>
            <a:r>
              <a:rPr lang="nl-NL" dirty="0" smtClean="0"/>
              <a:t>.’</a:t>
            </a:r>
          </a:p>
          <a:p>
            <a:pPr marL="0" indent="0">
              <a:lnSpc>
                <a:spcPct val="150000"/>
              </a:lnSpc>
              <a:buNone/>
            </a:pPr>
            <a:endParaRPr lang="nl-NL" dirty="0" smtClean="0"/>
          </a:p>
          <a:p>
            <a:pPr marL="0" indent="0">
              <a:lnSpc>
                <a:spcPct val="150000"/>
              </a:lnSpc>
              <a:buNone/>
            </a:pPr>
            <a:r>
              <a:rPr lang="nl-NL" sz="1400" i="1" dirty="0">
                <a:latin typeface="Arial" charset="0"/>
              </a:rPr>
              <a:t>Bron: </a:t>
            </a:r>
            <a:r>
              <a:rPr lang="nl-NL" sz="1400" i="1" dirty="0">
                <a:latin typeface="Arial" charset="0"/>
                <a:hlinkClick r:id="rId2"/>
              </a:rPr>
              <a:t>http://</a:t>
            </a:r>
            <a:r>
              <a:rPr lang="nl-NL" sz="1400" i="1" dirty="0" smtClean="0">
                <a:latin typeface="Arial" charset="0"/>
                <a:hlinkClick r:id="rId2"/>
              </a:rPr>
              <a:t>maken.wikiwijs.nl/74282/Programmeren_in_het_PO</a:t>
            </a:r>
            <a:endParaRPr lang="nl-NL" sz="1400" i="1" dirty="0" smtClean="0">
              <a:latin typeface="Arial" charset="0"/>
            </a:endParaRPr>
          </a:p>
          <a:p>
            <a:pPr marL="0" indent="0">
              <a:lnSpc>
                <a:spcPct val="150000"/>
              </a:lnSpc>
              <a:buNone/>
            </a:pPr>
            <a:endParaRPr lang="nl-NL" sz="1400" i="1" dirty="0">
              <a:latin typeface="Arial" charset="0"/>
            </a:endParaRPr>
          </a:p>
        </p:txBody>
      </p:sp>
      <p:sp>
        <p:nvSpPr>
          <p:cNvPr id="12291" name="Tijdelijke aanduiding voor tekst 3"/>
          <p:cNvSpPr>
            <a:spLocks noGrp="1"/>
          </p:cNvSpPr>
          <p:nvPr>
            <p:ph type="body" sz="quarter" idx="13"/>
          </p:nvPr>
        </p:nvSpPr>
        <p:spPr bwMode="auto">
          <a:xfrm>
            <a:off x="746125" y="1136650"/>
            <a:ext cx="7786688" cy="269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dirty="0" err="1" smtClean="0">
                <a:latin typeface="Arial" charset="0"/>
              </a:rPr>
              <a:t>Oponoa</a:t>
            </a:r>
            <a:r>
              <a:rPr lang="nl-NL" dirty="0" smtClean="0">
                <a:latin typeface="Arial" charset="0"/>
              </a:rPr>
              <a:t>, FIER, SLO, Kennisnet</a:t>
            </a:r>
            <a:endParaRPr lang="nl-NL" dirty="0">
              <a:latin typeface="Arial" charset="0"/>
            </a:endParaRPr>
          </a:p>
        </p:txBody>
      </p:sp>
    </p:spTree>
    <p:extLst>
      <p:ext uri="{BB962C8B-B14F-4D97-AF65-F5344CB8AC3E}">
        <p14:creationId xmlns:p14="http://schemas.microsoft.com/office/powerpoint/2010/main" val="267310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4" y="646113"/>
            <a:ext cx="8146356"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Pedagogische Academie Hanzehogeschool</a:t>
            </a:r>
            <a:endParaRPr lang="nl-NL" dirty="0">
              <a:latin typeface="Arial" charset="0"/>
            </a:endParaRPr>
          </a:p>
        </p:txBody>
      </p:sp>
      <p:sp>
        <p:nvSpPr>
          <p:cNvPr id="12290" name="Tijdelijke aanduiding voor inhoud 2"/>
          <p:cNvSpPr>
            <a:spLocks noGrp="1"/>
          </p:cNvSpPr>
          <p:nvPr>
            <p:ph idx="1"/>
          </p:nvPr>
        </p:nvSpPr>
        <p:spPr bwMode="auto">
          <a:xfrm>
            <a:off x="746125" y="1544638"/>
            <a:ext cx="7858125" cy="3079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buFont typeface="Arial" charset="0"/>
              <a:buChar char="•"/>
            </a:pPr>
            <a:r>
              <a:rPr lang="nl-NL" dirty="0" smtClean="0">
                <a:latin typeface="Arial" charset="0"/>
              </a:rPr>
              <a:t>5 lessen voor groep (1,) 2 en 3</a:t>
            </a:r>
          </a:p>
          <a:p>
            <a:pPr>
              <a:lnSpc>
                <a:spcPct val="150000"/>
              </a:lnSpc>
              <a:buFont typeface="Arial" charset="0"/>
              <a:buChar char="•"/>
            </a:pPr>
            <a:r>
              <a:rPr lang="nl-NL" dirty="0" smtClean="0">
                <a:latin typeface="Arial" charset="0"/>
              </a:rPr>
              <a:t>5 lessen voor groep 4</a:t>
            </a:r>
          </a:p>
          <a:p>
            <a:pPr>
              <a:lnSpc>
                <a:spcPct val="150000"/>
              </a:lnSpc>
              <a:buFont typeface="Arial" charset="0"/>
              <a:buChar char="•"/>
            </a:pPr>
            <a:r>
              <a:rPr lang="nl-NL" dirty="0" smtClean="0">
                <a:latin typeface="Arial" charset="0"/>
              </a:rPr>
              <a:t>5 lessen voor groep 5/6</a:t>
            </a:r>
          </a:p>
          <a:p>
            <a:pPr>
              <a:lnSpc>
                <a:spcPct val="150000"/>
              </a:lnSpc>
              <a:buFont typeface="Arial" charset="0"/>
              <a:buChar char="•"/>
            </a:pPr>
            <a:r>
              <a:rPr lang="nl-NL" dirty="0" smtClean="0">
                <a:latin typeface="Arial" charset="0"/>
              </a:rPr>
              <a:t>5 lessen voor groep 7/8</a:t>
            </a:r>
          </a:p>
          <a:p>
            <a:pPr>
              <a:lnSpc>
                <a:spcPct val="150000"/>
              </a:lnSpc>
              <a:buFont typeface="Arial" charset="0"/>
              <a:buChar char="•"/>
            </a:pPr>
            <a:r>
              <a:rPr lang="nl-NL" dirty="0" smtClean="0">
                <a:latin typeface="Arial" charset="0"/>
              </a:rPr>
              <a:t>Dit jaar geven op 20 scholen in regio Groningen</a:t>
            </a:r>
            <a:endParaRPr lang="nl-NL" dirty="0">
              <a:latin typeface="Arial" charset="0"/>
            </a:endParaRPr>
          </a:p>
        </p:txBody>
      </p:sp>
      <p:sp>
        <p:nvSpPr>
          <p:cNvPr id="12291" name="Tijdelijke aanduiding voor tekst 3"/>
          <p:cNvSpPr>
            <a:spLocks noGrp="1"/>
          </p:cNvSpPr>
          <p:nvPr>
            <p:ph type="body" sz="quarter" idx="13"/>
          </p:nvPr>
        </p:nvSpPr>
        <p:spPr bwMode="auto">
          <a:xfrm>
            <a:off x="746125" y="1136650"/>
            <a:ext cx="7786688" cy="269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dirty="0" smtClean="0">
                <a:latin typeface="Arial" charset="0"/>
              </a:rPr>
              <a:t>Lessen ontwerpen en geven</a:t>
            </a:r>
            <a:endParaRPr lang="nl-NL" dirty="0">
              <a:latin typeface="Arial" charset="0"/>
            </a:endParaRPr>
          </a:p>
        </p:txBody>
      </p:sp>
      <p:pic>
        <p:nvPicPr>
          <p:cNvPr id="2" name="Afbeelding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40153" y="1406525"/>
            <a:ext cx="1368152" cy="910443"/>
          </a:xfrm>
          <a:prstGeom prst="rect">
            <a:avLst/>
          </a:prstGeom>
        </p:spPr>
      </p:pic>
      <p:pic>
        <p:nvPicPr>
          <p:cNvPr id="3" name="Afbeelding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92280" y="2455081"/>
            <a:ext cx="1367954" cy="837149"/>
          </a:xfrm>
          <a:prstGeom prst="rect">
            <a:avLst/>
          </a:prstGeom>
        </p:spPr>
      </p:pic>
      <p:pic>
        <p:nvPicPr>
          <p:cNvPr id="4" name="Afbeelding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56176" y="3443647"/>
            <a:ext cx="1535832" cy="1151874"/>
          </a:xfrm>
          <a:prstGeom prst="rect">
            <a:avLst/>
          </a:prstGeom>
        </p:spPr>
      </p:pic>
    </p:spTree>
    <p:extLst>
      <p:ext uri="{BB962C8B-B14F-4D97-AF65-F5344CB8AC3E}">
        <p14:creationId xmlns:p14="http://schemas.microsoft.com/office/powerpoint/2010/main" val="274576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5 lessen voor de onderbouw</a:t>
            </a:r>
            <a:endParaRPr lang="nl-NL" dirty="0">
              <a:latin typeface="Arial" charset="0"/>
            </a:endParaRPr>
          </a:p>
        </p:txBody>
      </p:sp>
      <p:sp>
        <p:nvSpPr>
          <p:cNvPr id="12290" name="Tijdelijke aanduiding voor inhoud 2"/>
          <p:cNvSpPr>
            <a:spLocks noGrp="1"/>
          </p:cNvSpPr>
          <p:nvPr>
            <p:ph idx="1"/>
          </p:nvPr>
        </p:nvSpPr>
        <p:spPr bwMode="auto">
          <a:xfrm>
            <a:off x="746125" y="1544638"/>
            <a:ext cx="7858125" cy="3079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buFont typeface="Arial" charset="0"/>
              <a:buChar char="•"/>
            </a:pPr>
            <a:r>
              <a:rPr lang="nl-NL" dirty="0" smtClean="0">
                <a:latin typeface="Arial" charset="0"/>
              </a:rPr>
              <a:t>Decompositie</a:t>
            </a:r>
          </a:p>
          <a:p>
            <a:pPr>
              <a:lnSpc>
                <a:spcPct val="150000"/>
              </a:lnSpc>
              <a:buFont typeface="Arial" charset="0"/>
              <a:buChar char="•"/>
            </a:pPr>
            <a:r>
              <a:rPr lang="nl-NL" dirty="0" smtClean="0">
                <a:latin typeface="Arial" charset="0"/>
              </a:rPr>
              <a:t>Algoritmes</a:t>
            </a:r>
          </a:p>
          <a:p>
            <a:pPr>
              <a:lnSpc>
                <a:spcPct val="150000"/>
              </a:lnSpc>
              <a:buFont typeface="Arial" charset="0"/>
              <a:buChar char="•"/>
            </a:pPr>
            <a:r>
              <a:rPr lang="nl-NL" dirty="0" smtClean="0">
                <a:latin typeface="Arial" charset="0"/>
              </a:rPr>
              <a:t>Patronen</a:t>
            </a:r>
          </a:p>
          <a:p>
            <a:pPr>
              <a:lnSpc>
                <a:spcPct val="150000"/>
              </a:lnSpc>
              <a:buFont typeface="Arial" charset="0"/>
              <a:buChar char="•"/>
            </a:pPr>
            <a:r>
              <a:rPr lang="nl-NL" dirty="0" smtClean="0">
                <a:latin typeface="Arial" charset="0"/>
              </a:rPr>
              <a:t>Herhalingen</a:t>
            </a:r>
          </a:p>
          <a:p>
            <a:pPr>
              <a:lnSpc>
                <a:spcPct val="150000"/>
              </a:lnSpc>
              <a:buFont typeface="Arial" charset="0"/>
              <a:buChar char="•"/>
            </a:pPr>
            <a:r>
              <a:rPr lang="nl-NL" dirty="0" smtClean="0">
                <a:latin typeface="Arial" charset="0"/>
              </a:rPr>
              <a:t>Fouten</a:t>
            </a:r>
          </a:p>
          <a:p>
            <a:pPr marL="0" indent="0">
              <a:buNone/>
            </a:pPr>
            <a:endParaRPr lang="nl-NL" dirty="0">
              <a:latin typeface="Arial" charset="0"/>
            </a:endParaRPr>
          </a:p>
        </p:txBody>
      </p:sp>
      <p:sp>
        <p:nvSpPr>
          <p:cNvPr id="12291" name="Tijdelijke aanduiding voor tekst 3"/>
          <p:cNvSpPr>
            <a:spLocks noGrp="1"/>
          </p:cNvSpPr>
          <p:nvPr>
            <p:ph type="body" sz="quarter" idx="13"/>
          </p:nvPr>
        </p:nvSpPr>
        <p:spPr bwMode="auto">
          <a:xfrm>
            <a:off x="746125" y="1136650"/>
            <a:ext cx="7786688" cy="269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dirty="0" smtClean="0">
                <a:latin typeface="Arial" charset="0"/>
              </a:rPr>
              <a:t>5 onderwerpen uit de leerlijn:</a:t>
            </a:r>
            <a:endParaRPr lang="nl-NL" dirty="0">
              <a:latin typeface="Arial" charset="0"/>
            </a:endParaRPr>
          </a:p>
        </p:txBody>
      </p:sp>
    </p:spTree>
    <p:extLst>
      <p:ext uri="{BB962C8B-B14F-4D97-AF65-F5344CB8AC3E}">
        <p14:creationId xmlns:p14="http://schemas.microsoft.com/office/powerpoint/2010/main" val="157278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746125" y="646113"/>
            <a:ext cx="7786688" cy="4857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nl-NL" dirty="0" smtClean="0">
                <a:latin typeface="Arial" charset="0"/>
              </a:rPr>
              <a:t>Inspiratie</a:t>
            </a:r>
            <a:endParaRPr lang="nl-NL" dirty="0">
              <a:latin typeface="Arial" charset="0"/>
            </a:endParaRPr>
          </a:p>
        </p:txBody>
      </p:sp>
      <p:sp>
        <p:nvSpPr>
          <p:cNvPr id="12291" name="Tijdelijke aanduiding voor tekst 3"/>
          <p:cNvSpPr>
            <a:spLocks noGrp="1"/>
          </p:cNvSpPr>
          <p:nvPr>
            <p:ph type="body" sz="quarter" idx="13"/>
          </p:nvPr>
        </p:nvSpPr>
        <p:spPr bwMode="auto">
          <a:xfrm>
            <a:off x="746125" y="1136650"/>
            <a:ext cx="7786688" cy="269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dirty="0" smtClean="0">
                <a:latin typeface="Arial" charset="0"/>
              </a:rPr>
              <a:t>Linda </a:t>
            </a:r>
            <a:r>
              <a:rPr lang="nl-NL" dirty="0" err="1" smtClean="0">
                <a:latin typeface="Arial" charset="0"/>
              </a:rPr>
              <a:t>Liukas</a:t>
            </a:r>
            <a:r>
              <a:rPr lang="nl-NL" dirty="0" smtClean="0">
                <a:latin typeface="Arial" charset="0"/>
              </a:rPr>
              <a:t>, </a:t>
            </a:r>
            <a:r>
              <a:rPr lang="nl-NL" dirty="0" err="1" smtClean="0">
                <a:latin typeface="Arial" charset="0"/>
              </a:rPr>
              <a:t>Hello</a:t>
            </a:r>
            <a:r>
              <a:rPr lang="nl-NL" dirty="0" smtClean="0">
                <a:latin typeface="Arial" charset="0"/>
              </a:rPr>
              <a:t> Ruby</a:t>
            </a:r>
            <a:endParaRPr lang="nl-NL" dirty="0">
              <a:latin typeface="Arial" charset="0"/>
            </a:endParaRPr>
          </a:p>
        </p:txBody>
      </p:sp>
      <p:pic>
        <p:nvPicPr>
          <p:cNvPr id="2" name="Afbeelding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6125" y="1779662"/>
            <a:ext cx="3264024" cy="2040015"/>
          </a:xfrm>
          <a:prstGeom prst="rect">
            <a:avLst/>
          </a:prstGeom>
        </p:spPr>
      </p:pic>
      <p:pic>
        <p:nvPicPr>
          <p:cNvPr id="3" name="Afbeelding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6056" y="889000"/>
            <a:ext cx="2758161" cy="3502865"/>
          </a:xfrm>
          <a:prstGeom prst="rect">
            <a:avLst/>
          </a:prstGeom>
        </p:spPr>
      </p:pic>
    </p:spTree>
    <p:extLst>
      <p:ext uri="{BB962C8B-B14F-4D97-AF65-F5344CB8AC3E}">
        <p14:creationId xmlns:p14="http://schemas.microsoft.com/office/powerpoint/2010/main" val="921790681"/>
      </p:ext>
    </p:extLst>
  </p:cSld>
  <p:clrMapOvr>
    <a:masterClrMapping/>
  </p:clrMapOvr>
</p:sld>
</file>

<file path=ppt/theme/theme1.xml><?xml version="1.0" encoding="utf-8"?>
<a:theme xmlns:a="http://schemas.openxmlformats.org/drawingml/2006/main" name="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fessionals en Bedrijven NL_breedbeeld.pptx" id="{E1A5D77D-AFEE-4AC6-9528-C8003BF701E8}" vid="{3FCB3003-F35F-4852-9F59-7FDA202E7372}"/>
    </a:ext>
  </a:extLst>
</a:theme>
</file>

<file path=ppt/theme/theme2.xml><?xml version="1.0" encoding="utf-8"?>
<a:theme xmlns:a="http://schemas.openxmlformats.org/drawingml/2006/main" name="2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fessionals en Bedrijven NL_breedbeeld.pptx" id="{E1A5D77D-AFEE-4AC6-9528-C8003BF701E8}" vid="{327E31CC-47EC-4936-ACC3-88EDC3A4964E}"/>
    </a:ext>
  </a:extLst>
</a:theme>
</file>

<file path=ppt/theme/theme3.xml><?xml version="1.0" encoding="utf-8"?>
<a:theme xmlns:a="http://schemas.openxmlformats.org/drawingml/2006/main" name="1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fessionals en Bedrijven NL_breedbeeld.pptx" id="{E1A5D77D-AFEE-4AC6-9528-C8003BF701E8}" vid="{24F69250-8138-4A86-9800-FF3D749184F1}"/>
    </a:ext>
  </a:extLst>
</a:theme>
</file>

<file path=ppt/theme/theme4.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fessionals en Bedrijven NL_breedbeeld.pptx" id="{E1A5D77D-AFEE-4AC6-9528-C8003BF701E8}" vid="{81619F8C-17CA-42F5-B99A-EB4342AAA214}"/>
    </a:ext>
  </a:extLst>
</a:theme>
</file>

<file path=ppt/theme/theme5.xml><?xml version="1.0" encoding="utf-8"?>
<a:theme xmlns:a="http://schemas.openxmlformats.org/drawingml/2006/main" name="3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fessionals en Bedrijven NL_breedbeeld.pptx" id="{E1A5D77D-AFEE-4AC6-9528-C8003BF701E8}" vid="{9370DB65-F165-4359-BFD9-8126E6D2B85C}"/>
    </a:ext>
  </a:ext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Hanze Document" ma:contentTypeID="0x010100194284EB75BC4F168DA0FDE9337180AC00C119BB6AACB1F84DA5CFA44E7FA9D4F4" ma:contentTypeVersion="133" ma:contentTypeDescription="" ma:contentTypeScope="" ma:versionID="ff8939a3218347ea8d88c546409faf07">
  <xsd:schema xmlns:xsd="http://www.w3.org/2001/XMLSchema" xmlns:xs="http://www.w3.org/2001/XMLSchema" xmlns:p="http://schemas.microsoft.com/office/2006/metadata/properties" xmlns:ns2="e38556bc-565c-4767-b0c6-0ff3d1338292" targetNamespace="http://schemas.microsoft.com/office/2006/metadata/properties" ma:root="true" ma:fieldsID="febc9ee0fc0ba3d0b6bff3198d852474" ns2:_="">
    <xsd:import namespace="e38556bc-565c-4767-b0c6-0ff3d1338292"/>
    <xsd:element name="properties">
      <xsd:complexType>
        <xsd:sequence>
          <xsd:element name="documentManagement">
            <xsd:complexType>
              <xsd:all>
                <xsd:element ref="ns2:TaxCatchAll" minOccurs="0"/>
                <xsd:element ref="ns2:TaxCatchAllLabel" minOccurs="0"/>
                <xsd:element ref="ns2:le652170af064db3868fcf1b770f5612" minOccurs="0"/>
                <xsd:element ref="ns2:l3e168e7ff6b42cfaa3bcc3de331c2f0" minOccurs="0"/>
                <xsd:element ref="ns2:lc40581e9e054a82966f9e9fa733bd77" minOccurs="0"/>
                <xsd:element ref="ns2:kbe3a1bf3c8946d199e47d61ba718d2d" minOccurs="0"/>
                <xsd:element ref="ns2:if3e429f5bff441d89ef003a0ff37f3e" minOccurs="0"/>
                <xsd:element ref="ns2:k2deadfb5f12439e8055afa6e810fe7d" minOccurs="0"/>
                <xsd:element ref="ns2:if8ebce84bb64c44af51ddd3374c06cb" minOccurs="0"/>
                <xsd:element ref="ns2:a8ea9519f76c4698838912c050a4776b" minOccurs="0"/>
                <xsd:element ref="ns2:e42662a254ef4786ae719af04822cfe4" minOccurs="0"/>
                <xsd:element ref="ns2:d5f0efd6627f4d59acc011535d0ee886" minOccurs="0"/>
                <xsd:element ref="ns2:o83c1591c2e54d6cbd53c9fdc0e460c9" minOccurs="0"/>
                <xsd:element ref="ns2:h5f6376657f24e3abdb06760cec679a2" minOccurs="0"/>
                <xsd:element ref="ns2:p3ad7c7221c64df2988a42b43ef158e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556bc-565c-4767-b0c6-0ff3d1338292"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1b1acab-4f6a-4aa9-a605-c68da45741a1}" ma:internalName="TaxCatchAll" ma:showField="CatchAllData" ma:web="fc4a1156-378c-47b6-97f2-549bce714807">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41b1acab-4f6a-4aa9-a605-c68da45741a1}" ma:internalName="TaxCatchAllLabel" ma:readOnly="true" ma:showField="CatchAllDataLabel" ma:web="fc4a1156-378c-47b6-97f2-549bce714807">
      <xsd:complexType>
        <xsd:complexContent>
          <xsd:extension base="dms:MultiChoiceLookup">
            <xsd:sequence>
              <xsd:element name="Value" type="dms:Lookup" maxOccurs="unbounded" minOccurs="0" nillable="true"/>
            </xsd:sequence>
          </xsd:extension>
        </xsd:complexContent>
      </xsd:complexType>
    </xsd:element>
    <xsd:element name="le652170af064db3868fcf1b770f5612" ma:index="10" nillable="true" ma:taxonomy="true" ma:internalName="le652170af064db3868fcf1b770f5612" ma:taxonomyFieldName="HanzeSchool" ma:displayName="School" ma:fieldId="{5e652170-af06-4db3-868f-cf1b770f5612}" ma:sspId="66269c54-5320-4754-8fa2-ca7c8c4e8a8c" ma:termSetId="9d571f30-f07e-4a77-97b0-a6e1ca77883e" ma:anchorId="00000000-0000-0000-0000-000000000000" ma:open="false" ma:isKeyword="false">
      <xsd:complexType>
        <xsd:sequence>
          <xsd:element ref="pc:Terms" minOccurs="0" maxOccurs="1"/>
        </xsd:sequence>
      </xsd:complexType>
    </xsd:element>
    <xsd:element name="l3e168e7ff6b42cfaa3bcc3de331c2f0" ma:index="12" nillable="true" ma:taxonomy="true" ma:internalName="l3e168e7ff6b42cfaa3bcc3de331c2f0" ma:taxonomyFieldName="HanzePageType" ma:displayName="PageType" ma:fieldId="{53e168e7-ff6b-42cf-aa3b-cc3de331c2f0}" ma:sspId="66269c54-5320-4754-8fa2-ca7c8c4e8a8c" ma:termSetId="8775fdf0-c8be-48e1-9359-5aaba3d75584" ma:anchorId="00000000-0000-0000-0000-000000000000" ma:open="false" ma:isKeyword="false">
      <xsd:complexType>
        <xsd:sequence>
          <xsd:element ref="pc:Terms" minOccurs="0" maxOccurs="1"/>
        </xsd:sequence>
      </xsd:complexType>
    </xsd:element>
    <xsd:element name="lc40581e9e054a82966f9e9fa733bd77" ma:index="14" nillable="true" ma:taxonomy="true" ma:internalName="lc40581e9e054a82966f9e9fa733bd77" ma:taxonomyFieldName="HanzeEducationType" ma:displayName="Education Type" ma:fieldId="{5c40581e-9e05-4a82-966f-9e9fa733bd77}" ma:sspId="66269c54-5320-4754-8fa2-ca7c8c4e8a8c" ma:termSetId="1e267f9f-c554-4d0f-b719-ee775de765bb" ma:anchorId="00000000-0000-0000-0000-000000000000" ma:open="false" ma:isKeyword="false">
      <xsd:complexType>
        <xsd:sequence>
          <xsd:element ref="pc:Terms" minOccurs="0" maxOccurs="1"/>
        </xsd:sequence>
      </xsd:complexType>
    </xsd:element>
    <xsd:element name="kbe3a1bf3c8946d199e47d61ba718d2d" ma:index="16" nillable="true" ma:taxonomy="true" ma:internalName="kbe3a1bf3c8946d199e47d61ba718d2d" ma:taxonomyFieldName="HanzeEducationTestimony" ma:displayName="Testimony" ma:fieldId="{4be3a1bf-3c89-46d1-99e4-7d61ba718d2d}" ma:sspId="66269c54-5320-4754-8fa2-ca7c8c4e8a8c" ma:termSetId="53bc6a9b-514a-4b97-be06-06a9878fd41d" ma:anchorId="00000000-0000-0000-0000-000000000000" ma:open="false" ma:isKeyword="false">
      <xsd:complexType>
        <xsd:sequence>
          <xsd:element ref="pc:Terms" minOccurs="0" maxOccurs="1"/>
        </xsd:sequence>
      </xsd:complexType>
    </xsd:element>
    <xsd:element name="if3e429f5bff441d89ef003a0ff37f3e" ma:index="18" nillable="true" ma:taxonomy="true" ma:internalName="if3e429f5bff441d89ef003a0ff37f3e" ma:taxonomyFieldName="HanzeEducationForm" ma:displayName="Education Form" ma:fieldId="{2f3e429f-5bff-441d-89ef-003a0ff37f3e}" ma:sspId="66269c54-5320-4754-8fa2-ca7c8c4e8a8c" ma:termSetId="07b7f02c-4b47-4446-9c0e-b54fa6b6c8ad" ma:anchorId="00000000-0000-0000-0000-000000000000" ma:open="false" ma:isKeyword="false">
      <xsd:complexType>
        <xsd:sequence>
          <xsd:element ref="pc:Terms" minOccurs="0" maxOccurs="1"/>
        </xsd:sequence>
      </xsd:complexType>
    </xsd:element>
    <xsd:element name="k2deadfb5f12439e8055afa6e810fe7d" ma:index="20" nillable="true" ma:taxonomy="true" ma:internalName="k2deadfb5f12439e8055afa6e810fe7d" ma:taxonomyFieldName="HanzeEducationLocation" ma:displayName="Education Location" ma:fieldId="{42deadfb-5f12-439e-8055-afa6e810fe7d}" ma:taxonomyMulti="true" ma:sspId="66269c54-5320-4754-8fa2-ca7c8c4e8a8c" ma:termSetId="8e046bf2-c24f-425d-97f6-44bab044256f" ma:anchorId="00000000-0000-0000-0000-000000000000" ma:open="false" ma:isKeyword="false">
      <xsd:complexType>
        <xsd:sequence>
          <xsd:element ref="pc:Terms" minOccurs="0" maxOccurs="1"/>
        </xsd:sequence>
      </xsd:complexType>
    </xsd:element>
    <xsd:element name="if8ebce84bb64c44af51ddd3374c06cb" ma:index="22" nillable="true" ma:taxonomy="true" ma:internalName="if8ebce84bb64c44af51ddd3374c06cb" ma:taxonomyFieldName="HanzeResearchCenter" ma:displayName="Research Center" ma:fieldId="{2f8ebce8-4bb6-4c44-af51-ddd3374c06cb}" ma:sspId="66269c54-5320-4754-8fa2-ca7c8c4e8a8c" ma:termSetId="631d2952-a1f2-41b1-8656-515d14badb8e" ma:anchorId="00000000-0000-0000-0000-000000000000" ma:open="false" ma:isKeyword="false">
      <xsd:complexType>
        <xsd:sequence>
          <xsd:element ref="pc:Terms" minOccurs="0" maxOccurs="1"/>
        </xsd:sequence>
      </xsd:complexType>
    </xsd:element>
    <xsd:element name="a8ea9519f76c4698838912c050a4776b" ma:index="24" nillable="true" ma:taxonomy="true" ma:internalName="a8ea9519f76c4698838912c050a4776b" ma:taxonomyFieldName="HanzeEducationProfile" ma:displayName="Education Profile" ma:fieldId="{a8ea9519-f76c-4698-8389-12c050a4776b}" ma:taxonomyMulti="true" ma:sspId="66269c54-5320-4754-8fa2-ca7c8c4e8a8c" ma:termSetId="52bfe654-f47b-461d-87e1-16302535ff4c" ma:anchorId="00000000-0000-0000-0000-000000000000" ma:open="false" ma:isKeyword="false">
      <xsd:complexType>
        <xsd:sequence>
          <xsd:element ref="pc:Terms" minOccurs="0" maxOccurs="1"/>
        </xsd:sequence>
      </xsd:complexType>
    </xsd:element>
    <xsd:element name="e42662a254ef4786ae719af04822cfe4" ma:index="26" nillable="true" ma:taxonomy="true" ma:internalName="e42662a254ef4786ae719af04822cfe4" ma:taxonomyFieldName="HanzeEducationProfession" ma:displayName="Education Profession" ma:fieldId="{e42662a2-54ef-4786-ae71-9af04822cfe4}" ma:taxonomyMulti="true" ma:sspId="66269c54-5320-4754-8fa2-ca7c8c4e8a8c" ma:termSetId="246c5914-df93-4af5-91ba-07a546fa1ce3" ma:anchorId="00000000-0000-0000-0000-000000000000" ma:open="false" ma:isKeyword="false">
      <xsd:complexType>
        <xsd:sequence>
          <xsd:element ref="pc:Terms" minOccurs="0" maxOccurs="1"/>
        </xsd:sequence>
      </xsd:complexType>
    </xsd:element>
    <xsd:element name="d5f0efd6627f4d59acc011535d0ee886" ma:index="28" nillable="true" ma:taxonomy="true" ma:internalName="d5f0efd6627f4d59acc011535d0ee886" ma:taxonomyFieldName="HanzeEducationAreasOfInterest" ma:displayName="Areas of Interest" ma:fieldId="{d5f0efd6-627f-4d59-acc0-11535d0ee886}" ma:taxonomyMulti="true" ma:sspId="66269c54-5320-4754-8fa2-ca7c8c4e8a8c" ma:termSetId="a4a1410f-e05a-4fd1-a7ba-78887aaadc45" ma:anchorId="00000000-0000-0000-0000-000000000000" ma:open="false" ma:isKeyword="false">
      <xsd:complexType>
        <xsd:sequence>
          <xsd:element ref="pc:Terms" minOccurs="0" maxOccurs="1"/>
        </xsd:sequence>
      </xsd:complexType>
    </xsd:element>
    <xsd:element name="o83c1591c2e54d6cbd53c9fdc0e460c9" ma:index="30" nillable="true" ma:taxonomy="true" ma:internalName="o83c1591c2e54d6cbd53c9fdc0e460c9" ma:taxonomyFieldName="HanzeEducationCourseDuration" ma:displayName="Course Duration" ma:fieldId="{883c1591-c2e5-4d6c-bd53-c9fdc0e460c9}" ma:taxonomyMulti="true" ma:sspId="66269c54-5320-4754-8fa2-ca7c8c4e8a8c" ma:termSetId="a2a3d19b-cc95-4eb6-a78f-d37c24ebd1e3" ma:anchorId="00000000-0000-0000-0000-000000000000" ma:open="false" ma:isKeyword="false">
      <xsd:complexType>
        <xsd:sequence>
          <xsd:element ref="pc:Terms" minOccurs="0" maxOccurs="1"/>
        </xsd:sequence>
      </xsd:complexType>
    </xsd:element>
    <xsd:element name="h5f6376657f24e3abdb06760cec679a2" ma:index="32" nillable="true" ma:taxonomy="true" ma:internalName="h5f6376657f24e3abdb06760cec679a2" ma:taxonomyFieldName="HanzeEducationCourseStartDate" ma:displayName="Course Start Date" ma:fieldId="{15f63766-57f2-4e3a-bdb0-6760cec679a2}" ma:taxonomyMulti="true" ma:sspId="66269c54-5320-4754-8fa2-ca7c8c4e8a8c" ma:termSetId="1c9bbe67-c739-452f-9ab1-664ca688b9f6" ma:anchorId="00000000-0000-0000-0000-000000000000" ma:open="false" ma:isKeyword="false">
      <xsd:complexType>
        <xsd:sequence>
          <xsd:element ref="pc:Terms" minOccurs="0" maxOccurs="1"/>
        </xsd:sequence>
      </xsd:complexType>
    </xsd:element>
    <xsd:element name="p3ad7c7221c64df2988a42b43ef158eb" ma:index="34" nillable="true" ma:taxonomy="true" ma:internalName="p3ad7c7221c64df2988a42b43ef158eb" ma:taxonomyFieldName="HanzeNavigationTerm" ma:displayName="Navigation Term" ma:default="-1;#Marketing and Communication|b136be3e-7b26-4d45-868e-3f5f05aa195b" ma:fieldId="{93ad7c72-21c6-4df2-988a-42b43ef158eb}" ma:sspId="66269c54-5320-4754-8fa2-ca7c8c4e8a8c" ma:termSetId="fed9ccc3-423c-4fd7-b24d-c3402308eac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3ad7c7221c64df2988a42b43ef158eb xmlns="e38556bc-565c-4767-b0c6-0ff3d1338292">
      <Terms xmlns="http://schemas.microsoft.com/office/infopath/2007/PartnerControls">
        <TermInfo xmlns="http://schemas.microsoft.com/office/infopath/2007/PartnerControls">
          <TermName>Projects</TermName>
          <TermId>201548d3-952e-42e8-aed2-6bc2bbc27aea</TermId>
        </TermInfo>
      </Terms>
    </p3ad7c7221c64df2988a42b43ef158eb>
    <TaxCatchAll xmlns="e38556bc-565c-4767-b0c6-0ff3d1338292">
      <Value>85</Value>
    </TaxCatchAll>
    <kbe3a1bf3c8946d199e47d61ba718d2d xmlns="e38556bc-565c-4767-b0c6-0ff3d1338292">
      <Terms xmlns="http://schemas.microsoft.com/office/infopath/2007/PartnerControls"/>
    </kbe3a1bf3c8946d199e47d61ba718d2d>
    <a8ea9519f76c4698838912c050a4776b xmlns="e38556bc-565c-4767-b0c6-0ff3d1338292">
      <Terms xmlns="http://schemas.microsoft.com/office/infopath/2007/PartnerControls"/>
    </a8ea9519f76c4698838912c050a4776b>
    <e42662a254ef4786ae719af04822cfe4 xmlns="e38556bc-565c-4767-b0c6-0ff3d1338292">
      <Terms xmlns="http://schemas.microsoft.com/office/infopath/2007/PartnerControls"/>
    </e42662a254ef4786ae719af04822cfe4>
    <l3e168e7ff6b42cfaa3bcc3de331c2f0 xmlns="e38556bc-565c-4767-b0c6-0ff3d1338292">
      <Terms xmlns="http://schemas.microsoft.com/office/infopath/2007/PartnerControls"/>
    </l3e168e7ff6b42cfaa3bcc3de331c2f0>
    <lc40581e9e054a82966f9e9fa733bd77 xmlns="e38556bc-565c-4767-b0c6-0ff3d1338292">
      <Terms xmlns="http://schemas.microsoft.com/office/infopath/2007/PartnerControls"/>
    </lc40581e9e054a82966f9e9fa733bd77>
    <k2deadfb5f12439e8055afa6e810fe7d xmlns="e38556bc-565c-4767-b0c6-0ff3d1338292">
      <Terms xmlns="http://schemas.microsoft.com/office/infopath/2007/PartnerControls">
        <TermInfo xmlns="http://schemas.microsoft.com/office/infopath/2007/PartnerControls">
          <TermName>ZP09</TermName>
          <TermId>c6ce7de0-535b-410b-8444-12c065457f45</TermId>
        </TermInfo>
      </Terms>
    </k2deadfb5f12439e8055afa6e810fe7d>
    <d5f0efd6627f4d59acc011535d0ee886 xmlns="e38556bc-565c-4767-b0c6-0ff3d1338292">
      <Terms xmlns="http://schemas.microsoft.com/office/infopath/2007/PartnerControls"/>
    </d5f0efd6627f4d59acc011535d0ee886>
    <h5f6376657f24e3abdb06760cec679a2 xmlns="e38556bc-565c-4767-b0c6-0ff3d1338292">
      <Terms xmlns="http://schemas.microsoft.com/office/infopath/2007/PartnerControls"/>
    </h5f6376657f24e3abdb06760cec679a2>
    <if8ebce84bb64c44af51ddd3374c06cb xmlns="e38556bc-565c-4767-b0c6-0ff3d1338292">
      <Terms xmlns="http://schemas.microsoft.com/office/infopath/2007/PartnerControls"/>
    </if8ebce84bb64c44af51ddd3374c06cb>
    <le652170af064db3868fcf1b770f5612 xmlns="e38556bc-565c-4767-b0c6-0ff3d1338292">
      <Terms xmlns="http://schemas.microsoft.com/office/infopath/2007/PartnerControls">
        <TermInfo xmlns="http://schemas.microsoft.com/office/infopath/2007/PartnerControls">
          <TermName>School of Education [SPEA]</TermName>
          <TermId>6aa81cba-ff77-4284-aefd-2d036bb81d8c</TermId>
        </TermInfo>
      </Terms>
    </le652170af064db3868fcf1b770f5612>
    <if3e429f5bff441d89ef003a0ff37f3e xmlns="e38556bc-565c-4767-b0c6-0ff3d1338292">
      <Terms xmlns="http://schemas.microsoft.com/office/infopath/2007/PartnerControls"/>
    </if3e429f5bff441d89ef003a0ff37f3e>
    <o83c1591c2e54d6cbd53c9fdc0e460c9 xmlns="e38556bc-565c-4767-b0c6-0ff3d1338292">
      <Terms xmlns="http://schemas.microsoft.com/office/infopath/2007/PartnerControls"/>
    </o83c1591c2e54d6cbd53c9fdc0e460c9>
  </documentManagement>
</p:properties>
</file>

<file path=customXml/item5.xml><?xml version="1.0" encoding="utf-8"?>
<?mso-contentType ?>
<SharedContentType xmlns="Microsoft.SharePoint.Taxonomy.ContentTypeSync" SourceId="66269c54-5320-4754-8fa2-ca7c8c4e8a8c" ContentTypeId="0x010100194284EB75BC4F168DA0FDE9337180AC" PreviousValue="false"/>
</file>

<file path=customXml/itemProps1.xml><?xml version="1.0" encoding="utf-8"?>
<ds:datastoreItem xmlns:ds="http://schemas.openxmlformats.org/officeDocument/2006/customXml" ds:itemID="{C7E63CFF-9522-4510-B12A-D4644464A9DF}">
  <ds:schemaRefs>
    <ds:schemaRef ds:uri="http://schemas.microsoft.com/office/2006/metadata/longProperties"/>
  </ds:schemaRefs>
</ds:datastoreItem>
</file>

<file path=customXml/itemProps2.xml><?xml version="1.0" encoding="utf-8"?>
<ds:datastoreItem xmlns:ds="http://schemas.openxmlformats.org/officeDocument/2006/customXml" ds:itemID="{D24CA690-90B2-4DF2-A338-67316C0FD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556bc-565c-4767-b0c6-0ff3d13382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23C958-54B7-4B1B-BBB7-6312E8BA2F13}">
  <ds:schemaRefs>
    <ds:schemaRef ds:uri="http://schemas.microsoft.com/sharepoint/v3/contenttype/forms"/>
  </ds:schemaRefs>
</ds:datastoreItem>
</file>

<file path=customXml/itemProps4.xml><?xml version="1.0" encoding="utf-8"?>
<ds:datastoreItem xmlns:ds="http://schemas.openxmlformats.org/officeDocument/2006/customXml" ds:itemID="{3BCF9782-27B9-4F4F-A288-B4BEAF80A3BB}">
  <ds:schemaRefs>
    <ds:schemaRef ds:uri="http://schemas.microsoft.com/office/2006/metadata/propertie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e38556bc-565c-4767-b0c6-0ff3d1338292"/>
    <ds:schemaRef ds:uri="http://purl.org/dc/dcmitype/"/>
    <ds:schemaRef ds:uri="http://purl.org/dc/terms/"/>
  </ds:schemaRefs>
</ds:datastoreItem>
</file>

<file path=customXml/itemProps5.xml><?xml version="1.0" encoding="utf-8"?>
<ds:datastoreItem xmlns:ds="http://schemas.openxmlformats.org/officeDocument/2006/customXml" ds:itemID="{DDA40C60-59C2-4ADE-9C23-7D96F621B78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Professionals en Bedrijven NL_breedbeeld</Template>
  <TotalTime>2467</TotalTime>
  <Words>359</Words>
  <Application>Microsoft Office PowerPoint</Application>
  <PresentationFormat>Diavoorstelling (16:9)</PresentationFormat>
  <Paragraphs>79</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5</vt:i4>
      </vt:variant>
      <vt:variant>
        <vt:lpstr>Diatitels</vt:lpstr>
      </vt:variant>
      <vt:variant>
        <vt:i4>15</vt:i4>
      </vt:variant>
    </vt:vector>
  </HeadingPairs>
  <TitlesOfParts>
    <vt:vector size="23" baseType="lpstr">
      <vt:lpstr>ＭＳ Ｐゴシック</vt:lpstr>
      <vt:lpstr>Arial</vt:lpstr>
      <vt:lpstr>Calibri</vt:lpstr>
      <vt:lpstr>Aangepast ontwerp</vt:lpstr>
      <vt:lpstr>2_Aangepast ontwerp</vt:lpstr>
      <vt:lpstr>1_Aangepast ontwerp</vt:lpstr>
      <vt:lpstr>4_Aangepast ontwerp</vt:lpstr>
      <vt:lpstr>3_Aangepast ontwerp</vt:lpstr>
      <vt:lpstr>Programmeren met kinderen</vt:lpstr>
      <vt:lpstr>Programma</vt:lpstr>
      <vt:lpstr>Theorie</vt:lpstr>
      <vt:lpstr>Theorie</vt:lpstr>
      <vt:lpstr>Theorie naar praktijk</vt:lpstr>
      <vt:lpstr>Leerlijn programmeren in het PO</vt:lpstr>
      <vt:lpstr>Pedagogische Academie Hanzehogeschool</vt:lpstr>
      <vt:lpstr>5 lessen voor de onderbouw</vt:lpstr>
      <vt:lpstr>Inspiratie</vt:lpstr>
      <vt:lpstr>En natuurlijk</vt:lpstr>
      <vt:lpstr>Onderzoek</vt:lpstr>
      <vt:lpstr>Opzet van de lessen</vt:lpstr>
      <vt:lpstr>Aan de slag!</vt:lpstr>
      <vt:lpstr>Evaluatie</vt:lpstr>
      <vt:lpstr>PowerPoint-presentatie</vt:lpstr>
    </vt:vector>
  </TitlesOfParts>
  <Company>HanzeHogeschool Groningen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Programmeren met kinderen</dc:title>
  <dc:creator>Faber HH, Hylke</dc:creator>
  <cp:lastModifiedBy>Josina</cp:lastModifiedBy>
  <cp:revision>69</cp:revision>
  <cp:lastPrinted>2014-06-01T10:22:31Z</cp:lastPrinted>
  <dcterms:created xsi:type="dcterms:W3CDTF">2016-11-14T10:43:22Z</dcterms:created>
  <dcterms:modified xsi:type="dcterms:W3CDTF">2016-11-20T13:30:04Z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ganisatieonderdeel">
    <vt:lpwstr>Corporate</vt:lpwstr>
  </property>
  <property fmtid="{D5CDD505-2E9C-101B-9397-08002B2CF9AE}" pid="4" name="ContentTypeId">
    <vt:lpwstr>0x010100194284EB75BC4F168DA0FDE9337180AC00C119BB6AACB1F84DA5CFA44E7FA9D4F4</vt:lpwstr>
  </property>
  <property fmtid="{D5CDD505-2E9C-101B-9397-08002B2CF9AE}" pid="5" name="HanzeNavigationTerm">
    <vt:lpwstr>85;#Marketing and Communication|b136be3e-7b26-4d45-868e-3f5f05aa195b</vt:lpwstr>
  </property>
  <property fmtid="{D5CDD505-2E9C-101B-9397-08002B2CF9AE}" pid="6" name="HanzeSchool">
    <vt:lpwstr/>
  </property>
  <property fmtid="{D5CDD505-2E9C-101B-9397-08002B2CF9AE}" pid="7" name="HanzeEducationType">
    <vt:lpwstr/>
  </property>
  <property fmtid="{D5CDD505-2E9C-101B-9397-08002B2CF9AE}" pid="8" name="HanzeEducationCourseStartDate">
    <vt:lpwstr/>
  </property>
  <property fmtid="{D5CDD505-2E9C-101B-9397-08002B2CF9AE}" pid="9" name="HanzeEducationForm">
    <vt:lpwstr/>
  </property>
  <property fmtid="{D5CDD505-2E9C-101B-9397-08002B2CF9AE}" pid="10" name="HanzeEducationProfile">
    <vt:lpwstr/>
  </property>
  <property fmtid="{D5CDD505-2E9C-101B-9397-08002B2CF9AE}" pid="11" name="HanzeResearchCenter">
    <vt:lpwstr/>
  </property>
  <property fmtid="{D5CDD505-2E9C-101B-9397-08002B2CF9AE}" pid="12" name="HanzeEducationAreasOfInterest">
    <vt:lpwstr/>
  </property>
  <property fmtid="{D5CDD505-2E9C-101B-9397-08002B2CF9AE}" pid="13" name="HanzeEducationProfession">
    <vt:lpwstr/>
  </property>
  <property fmtid="{D5CDD505-2E9C-101B-9397-08002B2CF9AE}" pid="14" name="HanzeEducationCourseDuration">
    <vt:lpwstr/>
  </property>
  <property fmtid="{D5CDD505-2E9C-101B-9397-08002B2CF9AE}" pid="15" name="HanzeEducationTestimony">
    <vt:lpwstr/>
  </property>
  <property fmtid="{D5CDD505-2E9C-101B-9397-08002B2CF9AE}" pid="16" name="HanzePageType">
    <vt:lpwstr/>
  </property>
  <property fmtid="{D5CDD505-2E9C-101B-9397-08002B2CF9AE}" pid="17" name="HanzeEducationLocation">
    <vt:lpwstr/>
  </property>
</Properties>
</file>