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4" r:id="rId3"/>
  </p:sldMasterIdLst>
  <p:notesMasterIdLst>
    <p:notesMasterId r:id="rId9"/>
  </p:notesMasterIdLst>
  <p:sldIdLst>
    <p:sldId id="256" r:id="rId4"/>
    <p:sldId id="257" r:id="rId5"/>
    <p:sldId id="258" r:id="rId6"/>
    <p:sldId id="259" r:id="rId7"/>
    <p:sldId id="260" r:id="rId8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712"/>
  </p:normalViewPr>
  <p:slideViewPr>
    <p:cSldViewPr snapToGrid="0" snapToObjects="1">
      <p:cViewPr varScale="1">
        <p:scale>
          <a:sx n="92" d="100"/>
          <a:sy n="92" d="100"/>
        </p:scale>
        <p:origin x="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</a:p>
        </p:txBody>
      </p:sp>
      <p:sp>
        <p:nvSpPr>
          <p:cNvPr id="12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</a:p>
        </p:txBody>
      </p:sp>
      <p:sp>
        <p:nvSpPr>
          <p:cNvPr id="122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</a:p>
        </p:txBody>
      </p:sp>
      <p:sp>
        <p:nvSpPr>
          <p:cNvPr id="123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</a:p>
        </p:txBody>
      </p:sp>
      <p:sp>
        <p:nvSpPr>
          <p:cNvPr id="124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CB035BF4-43E6-455A-A5DB-F434C1F0AC9D}" type="slidenum">
              <a:rPr lang="en-US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en-U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0683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6920" cy="4208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4281480" y="10155240"/>
            <a:ext cx="3275280" cy="53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63413F41-B700-4526-8089-F6FC641BA85E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3054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6920" cy="4208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CustomShape 2"/>
          <p:cNvSpPr/>
          <p:nvPr/>
        </p:nvSpPr>
        <p:spPr>
          <a:xfrm>
            <a:off x="4281480" y="10155240"/>
            <a:ext cx="3275280" cy="53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B5CCD232-7BC3-4995-AD24-9CC729B0C0E6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2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9940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6920" cy="4208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9" name="CustomShape 2"/>
          <p:cNvSpPr/>
          <p:nvPr/>
        </p:nvSpPr>
        <p:spPr>
          <a:xfrm>
            <a:off x="4281480" y="10155240"/>
            <a:ext cx="3275280" cy="53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4EEA662-3F6D-49FC-BB61-6789D445C5C0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3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4234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6920" cy="4208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1" name="CustomShape 2"/>
          <p:cNvSpPr/>
          <p:nvPr/>
        </p:nvSpPr>
        <p:spPr>
          <a:xfrm>
            <a:off x="4281480" y="10155240"/>
            <a:ext cx="3275280" cy="53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8F82DA6C-8C08-4311-BA85-E2870AA125A5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4</a:t>
            </a:fld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4322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6920" cy="420876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3" name="CustomShape 2"/>
          <p:cNvSpPr/>
          <p:nvPr/>
        </p:nvSpPr>
        <p:spPr>
          <a:xfrm>
            <a:off x="4281480" y="10155240"/>
            <a:ext cx="3275280" cy="534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9BB86BB3-DA91-4501-8CC9-6BDE96F16C45}" type="slidenum"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5</a:t>
            </a:fld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2317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2292840" y="1768680"/>
            <a:ext cx="5494320" cy="4384080"/>
          </a:xfrm>
          <a:prstGeom prst="rect">
            <a:avLst/>
          </a:prstGeom>
          <a:ln>
            <a:noFill/>
          </a:ln>
        </p:spPr>
      </p:pic>
      <p:pic>
        <p:nvPicPr>
          <p:cNvPr id="39" name="Picture 38"/>
          <p:cNvPicPr/>
          <p:nvPr/>
        </p:nvPicPr>
        <p:blipFill>
          <a:blip r:embed="rId2"/>
          <a:stretch/>
        </p:blipFill>
        <p:spPr>
          <a:xfrm>
            <a:off x="2292840" y="1768680"/>
            <a:ext cx="549432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8" name="Picture 77"/>
          <p:cNvPicPr/>
          <p:nvPr/>
        </p:nvPicPr>
        <p:blipFill>
          <a:blip r:embed="rId2"/>
          <a:stretch/>
        </p:blipFill>
        <p:spPr>
          <a:xfrm>
            <a:off x="2292840" y="1768680"/>
            <a:ext cx="5494320" cy="4384080"/>
          </a:xfrm>
          <a:prstGeom prst="rect">
            <a:avLst/>
          </a:prstGeom>
          <a:ln>
            <a:noFill/>
          </a:ln>
        </p:spPr>
      </p:pic>
      <p:pic>
        <p:nvPicPr>
          <p:cNvPr id="79" name="Picture 78"/>
          <p:cNvPicPr/>
          <p:nvPr/>
        </p:nvPicPr>
        <p:blipFill>
          <a:blip r:embed="rId2"/>
          <a:stretch/>
        </p:blipFill>
        <p:spPr>
          <a:xfrm>
            <a:off x="2292840" y="1768680"/>
            <a:ext cx="549432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8" name="Picture 117"/>
          <p:cNvPicPr/>
          <p:nvPr/>
        </p:nvPicPr>
        <p:blipFill>
          <a:blip r:embed="rId2"/>
          <a:stretch/>
        </p:blipFill>
        <p:spPr>
          <a:xfrm>
            <a:off x="2292840" y="1768680"/>
            <a:ext cx="5494320" cy="4384080"/>
          </a:xfrm>
          <a:prstGeom prst="rect">
            <a:avLst/>
          </a:prstGeom>
          <a:ln>
            <a:noFill/>
          </a:ln>
        </p:spPr>
      </p:pic>
      <p:pic>
        <p:nvPicPr>
          <p:cNvPr id="119" name="Picture 118"/>
          <p:cNvPicPr/>
          <p:nvPr/>
        </p:nvPicPr>
        <p:blipFill>
          <a:blip r:embed="rId2"/>
          <a:stretch/>
        </p:blipFill>
        <p:spPr>
          <a:xfrm>
            <a:off x="2292840" y="1768680"/>
            <a:ext cx="549432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 lang="nl-NL" sz="2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6" Type="http://schemas.openxmlformats.org/officeDocument/2006/relationships/image" Target="../media/image3.png"/><Relationship Id="rId17" Type="http://schemas.openxmlformats.org/officeDocument/2006/relationships/image" Target="../media/image4.png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/>
          <p:nvPr/>
        </p:nvPicPr>
        <p:blipFill>
          <a:blip r:embed="rId14"/>
          <a:stretch/>
        </p:blipFill>
        <p:spPr>
          <a:xfrm>
            <a:off x="0" y="6626880"/>
            <a:ext cx="6663960" cy="931680"/>
          </a:xfrm>
          <a:prstGeom prst="rect">
            <a:avLst/>
          </a:prstGeom>
          <a:ln w="25560">
            <a:noFill/>
          </a:ln>
        </p:spPr>
      </p:pic>
      <p:pic>
        <p:nvPicPr>
          <p:cNvPr id="7" name="Picture 6"/>
          <p:cNvPicPr/>
          <p:nvPr/>
        </p:nvPicPr>
        <p:blipFill>
          <a:blip r:embed="rId15"/>
          <a:stretch/>
        </p:blipFill>
        <p:spPr>
          <a:xfrm>
            <a:off x="6984000" y="5897520"/>
            <a:ext cx="2014200" cy="1509480"/>
          </a:xfrm>
          <a:prstGeom prst="rect">
            <a:avLst/>
          </a:prstGeom>
          <a:ln w="25560">
            <a:noFill/>
          </a:ln>
        </p:spPr>
      </p:pic>
      <p:pic>
        <p:nvPicPr>
          <p:cNvPr id="2" name="Picture 5"/>
          <p:cNvPicPr/>
          <p:nvPr/>
        </p:nvPicPr>
        <p:blipFill>
          <a:blip r:embed="rId16"/>
          <a:stretch/>
        </p:blipFill>
        <p:spPr>
          <a:xfrm>
            <a:off x="9777240" y="-46440"/>
            <a:ext cx="301320" cy="6237000"/>
          </a:xfrm>
          <a:prstGeom prst="rect">
            <a:avLst/>
          </a:prstGeom>
          <a:ln w="25560">
            <a:noFill/>
          </a:ln>
        </p:spPr>
      </p:pic>
      <p:pic>
        <p:nvPicPr>
          <p:cNvPr id="3" name="Picture 2"/>
          <p:cNvPicPr/>
          <p:nvPr/>
        </p:nvPicPr>
        <p:blipFill>
          <a:blip r:embed="rId17"/>
          <a:stretch/>
        </p:blipFill>
        <p:spPr>
          <a:xfrm>
            <a:off x="11160" y="34920"/>
            <a:ext cx="2325600" cy="607680"/>
          </a:xfrm>
          <a:prstGeom prst="rect">
            <a:avLst/>
          </a:prstGeom>
          <a:ln w="2556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4"/>
          <p:cNvPicPr/>
          <p:nvPr/>
        </p:nvPicPr>
        <p:blipFill>
          <a:blip r:embed="rId14"/>
          <a:stretch/>
        </p:blipFill>
        <p:spPr>
          <a:xfrm>
            <a:off x="0" y="6626880"/>
            <a:ext cx="6663960" cy="931680"/>
          </a:xfrm>
          <a:prstGeom prst="rect">
            <a:avLst/>
          </a:prstGeom>
          <a:ln w="25560">
            <a:noFill/>
          </a:ln>
        </p:spPr>
      </p:pic>
      <p:pic>
        <p:nvPicPr>
          <p:cNvPr id="41" name="Picture 6"/>
          <p:cNvPicPr/>
          <p:nvPr/>
        </p:nvPicPr>
        <p:blipFill>
          <a:blip r:embed="rId15"/>
          <a:stretch/>
        </p:blipFill>
        <p:spPr>
          <a:xfrm>
            <a:off x="6984000" y="5897520"/>
            <a:ext cx="2014200" cy="1509480"/>
          </a:xfrm>
          <a:prstGeom prst="rect">
            <a:avLst/>
          </a:prstGeom>
          <a:ln w="25560">
            <a:noFill/>
          </a:ln>
        </p:spPr>
      </p:pic>
      <p:pic>
        <p:nvPicPr>
          <p:cNvPr id="42" name="Picture 5"/>
          <p:cNvPicPr/>
          <p:nvPr/>
        </p:nvPicPr>
        <p:blipFill>
          <a:blip r:embed="rId16"/>
          <a:stretch/>
        </p:blipFill>
        <p:spPr>
          <a:xfrm>
            <a:off x="9777240" y="-46440"/>
            <a:ext cx="301320" cy="6237000"/>
          </a:xfrm>
          <a:prstGeom prst="rect">
            <a:avLst/>
          </a:prstGeom>
          <a:ln w="25560">
            <a:noFill/>
          </a:ln>
        </p:spPr>
      </p:pic>
      <p:pic>
        <p:nvPicPr>
          <p:cNvPr id="43" name="Picture 2"/>
          <p:cNvPicPr/>
          <p:nvPr/>
        </p:nvPicPr>
        <p:blipFill>
          <a:blip r:embed="rId17"/>
          <a:stretch/>
        </p:blipFill>
        <p:spPr>
          <a:xfrm>
            <a:off x="11160" y="34920"/>
            <a:ext cx="2325600" cy="607680"/>
          </a:xfrm>
          <a:prstGeom prst="rect">
            <a:avLst/>
          </a:prstGeom>
          <a:ln w="25560">
            <a:noFill/>
          </a:ln>
        </p:spPr>
      </p:pic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4"/>
          <p:cNvPicPr/>
          <p:nvPr/>
        </p:nvPicPr>
        <p:blipFill>
          <a:blip r:embed="rId14"/>
          <a:stretch/>
        </p:blipFill>
        <p:spPr>
          <a:xfrm>
            <a:off x="0" y="6626880"/>
            <a:ext cx="6662880" cy="930600"/>
          </a:xfrm>
          <a:prstGeom prst="rect">
            <a:avLst/>
          </a:prstGeom>
          <a:ln w="25560">
            <a:noFill/>
          </a:ln>
        </p:spPr>
      </p:pic>
      <p:pic>
        <p:nvPicPr>
          <p:cNvPr id="81" name="Picture 6"/>
          <p:cNvPicPr/>
          <p:nvPr/>
        </p:nvPicPr>
        <p:blipFill>
          <a:blip r:embed="rId15"/>
          <a:stretch/>
        </p:blipFill>
        <p:spPr>
          <a:xfrm>
            <a:off x="6984000" y="5897520"/>
            <a:ext cx="2013120" cy="1508400"/>
          </a:xfrm>
          <a:prstGeom prst="rect">
            <a:avLst/>
          </a:prstGeom>
          <a:ln w="25560">
            <a:noFill/>
          </a:ln>
        </p:spPr>
      </p:pic>
      <p:pic>
        <p:nvPicPr>
          <p:cNvPr id="82" name="Picture 5"/>
          <p:cNvPicPr/>
          <p:nvPr/>
        </p:nvPicPr>
        <p:blipFill>
          <a:blip r:embed="rId16"/>
          <a:stretch/>
        </p:blipFill>
        <p:spPr>
          <a:xfrm>
            <a:off x="9777240" y="-46440"/>
            <a:ext cx="300240" cy="6235920"/>
          </a:xfrm>
          <a:prstGeom prst="rect">
            <a:avLst/>
          </a:prstGeom>
          <a:ln w="25560">
            <a:noFill/>
          </a:ln>
        </p:spPr>
      </p:pic>
      <p:pic>
        <p:nvPicPr>
          <p:cNvPr id="83" name="Picture 2"/>
          <p:cNvPicPr/>
          <p:nvPr/>
        </p:nvPicPr>
        <p:blipFill>
          <a:blip r:embed="rId17"/>
          <a:stretch/>
        </p:blipFill>
        <p:spPr>
          <a:xfrm>
            <a:off x="11160" y="34920"/>
            <a:ext cx="2324520" cy="606600"/>
          </a:xfrm>
          <a:prstGeom prst="rect">
            <a:avLst/>
          </a:prstGeom>
          <a:ln w="25560">
            <a:noFill/>
          </a:ln>
        </p:spPr>
      </p:pic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title text format</a:t>
            </a: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504000" y="409320"/>
            <a:ext cx="9070200" cy="585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48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Praten</a:t>
            </a:r>
            <a:r>
              <a:rPr lang="en-US" sz="4800" b="0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met </a:t>
            </a:r>
            <a:r>
              <a:rPr lang="en-US" sz="48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Apparaten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600" b="0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Sven </a:t>
            </a:r>
            <a:r>
              <a:rPr lang="en-US" sz="2600" b="0" strike="noStrike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Quax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z="2600" b="0" strike="noStrike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Wesley van der </a:t>
            </a:r>
            <a:r>
              <a:rPr lang="en-US" sz="2600" b="0" strike="noStrike" spc="-1" dirty="0" err="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Velde</a:t>
            </a:r>
            <a:endParaRPr lang="en-US" sz="2600" b="0" strike="noStrike" spc="-1" dirty="0" smtClean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en-US" sz="26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Hanneke </a:t>
            </a:r>
            <a:r>
              <a:rPr lang="en-US" sz="2600" spc="-1" dirty="0" err="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Reinders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504000" y="409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Agenda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645920" y="1828800"/>
            <a:ext cx="7176960" cy="43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indent="-216000">
              <a:lnSpc>
                <a:spcPct val="25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Wat is </a:t>
            </a:r>
            <a:r>
              <a:rPr lang="en-US" sz="3200" b="0" strike="noStrike" spc="-1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Praten</a:t>
            </a:r>
            <a:r>
              <a:rPr lang="en-US" sz="3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met </a:t>
            </a:r>
            <a:r>
              <a:rPr lang="en-US" sz="3200" b="0" strike="noStrike" spc="-1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Apparaten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25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b="0" strike="noStrike" spc="-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DOEN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lnSpc>
                <a:spcPct val="25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b="0" strike="noStrike" spc="-1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Delen</a:t>
            </a:r>
            <a:r>
              <a:rPr lang="en-US" sz="3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3200" b="0" strike="noStrike" spc="-1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en</a:t>
            </a:r>
            <a:r>
              <a:rPr lang="en-US" sz="32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3200" b="0" strike="noStrike" spc="-1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bespreken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504000" y="409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Praten met Apparaten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372" y="1316183"/>
            <a:ext cx="4051365" cy="5827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504000" y="409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b="0" strike="noStrike" spc="-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WAAROM?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504000" y="1769040"/>
            <a:ext cx="9070200" cy="43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Onderwijs</a:t>
            </a: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van de </a:t>
            </a: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toekomst</a:t>
            </a: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Model </a:t>
            </a: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denken</a:t>
            </a: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is </a:t>
            </a: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veelzijdig</a:t>
            </a: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Wesley zit </a:t>
            </a: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anders</a:t>
            </a: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thuis</a:t>
            </a: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, op de bank, met </a:t>
            </a:r>
            <a:r>
              <a:rPr lang="en-US" sz="3200" spc="-1" dirty="0" err="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een</a:t>
            </a:r>
            <a:r>
              <a:rPr lang="en-US" sz="32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3200" spc="-1" dirty="0" err="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dekentje</a:t>
            </a: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  <a:p>
            <a:pPr indent="-216000">
              <a:lnSpc>
                <a:spcPct val="100000"/>
              </a:lnSpc>
              <a:buClr>
                <a:srgbClr val="7030A0"/>
              </a:buClr>
              <a:buFont typeface="Arial"/>
              <a:buChar char="•"/>
            </a:pP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Waarom</a:t>
            </a: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</a:t>
            </a:r>
            <a:r>
              <a:rPr lang="en-US" sz="3200" spc="-1" dirty="0" err="1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niet</a:t>
            </a:r>
            <a:r>
              <a:rPr lang="en-US" sz="3200" spc="-1" dirty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?</a:t>
            </a:r>
            <a:endParaRPr lang="en-US" sz="3200" spc="-1" dirty="0">
              <a:solidFill>
                <a:srgbClr val="7030A0"/>
              </a:solidFill>
              <a:uFill>
                <a:solidFill>
                  <a:srgbClr val="FFFFFF"/>
                </a:solidFill>
              </a:uFill>
              <a:latin typeface="Arial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04000" y="409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en-US" sz="4400" spc="-1" dirty="0" err="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Leerlijn</a:t>
            </a:r>
            <a:r>
              <a:rPr lang="en-US" sz="4400" spc="-1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ICT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504000" y="1769040"/>
            <a:ext cx="9070200" cy="4383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indent="-216000">
              <a:lnSpc>
                <a:spcPct val="200000"/>
              </a:lnSpc>
              <a:buClr>
                <a:srgbClr val="7030A0"/>
              </a:buClr>
              <a:buFont typeface="Arial"/>
              <a:buChar char="•"/>
            </a:pPr>
            <a:r>
              <a:rPr lang="nl-NL" sz="32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ICT spelletjes met mensen</a:t>
            </a:r>
          </a:p>
          <a:p>
            <a:pPr indent="-216000">
              <a:lnSpc>
                <a:spcPct val="200000"/>
              </a:lnSpc>
              <a:buClr>
                <a:srgbClr val="7030A0"/>
              </a:buClr>
              <a:buFont typeface="Arial"/>
              <a:buChar char="•"/>
            </a:pPr>
            <a:r>
              <a:rPr lang="nl-NL" sz="32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Interactie met computers</a:t>
            </a:r>
          </a:p>
          <a:p>
            <a:pPr indent="-216000">
              <a:lnSpc>
                <a:spcPct val="200000"/>
              </a:lnSpc>
              <a:buClr>
                <a:srgbClr val="7030A0"/>
              </a:buClr>
              <a:buFont typeface="Arial"/>
              <a:buChar char="•"/>
            </a:pPr>
            <a:r>
              <a:rPr lang="nl-NL" sz="32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Interactie met robots/apparaten</a:t>
            </a:r>
          </a:p>
          <a:p>
            <a:pPr indent="-216000">
              <a:lnSpc>
                <a:spcPct val="200000"/>
              </a:lnSpc>
              <a:buClr>
                <a:srgbClr val="7030A0"/>
              </a:buClr>
              <a:buFont typeface="Arial"/>
              <a:buChar char="•"/>
            </a:pPr>
            <a:r>
              <a:rPr lang="nl-NL" sz="3200" spc="-1" dirty="0" smtClean="0">
                <a:solidFill>
                  <a:srgbClr val="7030A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Interactie tussen robots/apparaten</a:t>
            </a:r>
          </a:p>
          <a:p>
            <a:pPr indent="-216000">
              <a:lnSpc>
                <a:spcPct val="200000"/>
              </a:lnSpc>
              <a:buClr>
                <a:srgbClr val="7030A0"/>
              </a:buClr>
              <a:buFont typeface="Arial"/>
              <a:buChar char="•"/>
            </a:pP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3291</TotalTime>
  <Words>69</Words>
  <Application>Microsoft Macintosh PowerPoint</Application>
  <PresentationFormat>Custom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DejaVu Sans</vt:lpstr>
      <vt:lpstr>Symbol</vt:lpstr>
      <vt:lpstr>Times New Roman</vt:lpstr>
      <vt:lpstr>Wingdings</vt:lpstr>
      <vt:lpstr>Arial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/>
  <dc:creator/>
  <dc:description/>
  <cp:lastModifiedBy>Technolab Freelancer 2</cp:lastModifiedBy>
  <cp:revision>27</cp:revision>
  <dcterms:created xsi:type="dcterms:W3CDTF">2015-10-30T10:49:26Z</dcterms:created>
  <dcterms:modified xsi:type="dcterms:W3CDTF">2016-11-09T15:14:55Z</dcterms:modified>
  <dc:language>nl-NL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7</vt:i4>
  </property>
  <property fmtid="{D5CDD505-2E9C-101B-9397-08002B2CF9AE}" pid="8" name="PresentationFormat">
    <vt:lpwstr>Aangepast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