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73" r:id="rId10"/>
    <p:sldId id="264" r:id="rId11"/>
    <p:sldId id="265" r:id="rId12"/>
    <p:sldId id="274" r:id="rId13"/>
    <p:sldId id="266" r:id="rId14"/>
    <p:sldId id="267" r:id="rId15"/>
    <p:sldId id="272" r:id="rId16"/>
    <p:sldId id="269" r:id="rId17"/>
    <p:sldId id="268" r:id="rId18"/>
    <p:sldId id="27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2526C-5292-45F0-930B-9DC4BB92AD24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E472E-6B18-4311-BA24-1EB9A4C634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26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3B29-3866-4EA5-BA31-182DCE359A45}" type="datetimeFigureOut">
              <a:rPr lang="nl-NL" smtClean="0"/>
              <a:t>24-11-2016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438CA-E1D7-4D75-BD34-BA42498586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98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513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889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354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197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507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420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8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81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82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30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59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06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53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108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60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38CA-E1D7-4D75-BD34-BA42498586B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63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18CA-1A38-4CC2-9B01-C703A551FD15}" type="datetime1">
              <a:rPr lang="nl-NL" smtClean="0"/>
              <a:t>24-11-2016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21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E5DA-B3E3-4227-8FA2-7870925979EC}" type="datetime1">
              <a:rPr lang="nl-NL" smtClean="0"/>
              <a:t>24-11-2016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69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229-57C4-4510-8DC3-B15054F433E9}" type="datetime1">
              <a:rPr lang="nl-NL" smtClean="0"/>
              <a:t>24-11-2016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57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0C3F-4ADA-46B5-BA5C-60CF469E8B61}" type="datetime1">
              <a:rPr lang="nl-NL" smtClean="0"/>
              <a:t>24-11-2016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48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89F3-2076-4DA5-BF4C-6C40960028DB}" type="datetime1">
              <a:rPr lang="nl-NL" smtClean="0"/>
              <a:t>24-11-2016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43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551-89C2-4214-904C-4EAE879CE080}" type="datetime1">
              <a:rPr lang="nl-NL" smtClean="0"/>
              <a:t>24-11-2016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34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734E-3ABD-4FE7-AA18-B412CB9445DB}" type="datetime1">
              <a:rPr lang="nl-NL" smtClean="0"/>
              <a:t>24-11-2016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10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A246-755F-4620-AEA0-21BD369EB8C5}" type="datetime1">
              <a:rPr lang="nl-NL" smtClean="0"/>
              <a:t>24-11-2016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38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F97-7502-42AD-9BA4-C2D9FD46D447}" type="datetime1">
              <a:rPr lang="nl-NL" smtClean="0"/>
              <a:t>24-11-2016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28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487E-51EF-440F-950D-D3E6E76365D1}" type="datetime1">
              <a:rPr lang="nl-NL" smtClean="0"/>
              <a:t>24-11-2016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0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DCD3-1505-4FBF-B0D7-63A94A93AFBE}" type="datetime1">
              <a:rPr lang="nl-NL" smtClean="0"/>
              <a:t>24-11-2016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81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7E6E-05DF-4A33-A6D0-084C280A0BE4}" type="datetime1">
              <a:rPr lang="nl-NL" smtClean="0"/>
              <a:t>24-11-2016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91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6256-1A04-44F3-BF53-1DE960075D91}" type="datetime1">
              <a:rPr lang="nl-NL" smtClean="0"/>
              <a:t>24-11-2016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07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4143-4485-4B68-B523-581C7D050D5A}" type="datetime1">
              <a:rPr lang="nl-NL" smtClean="0"/>
              <a:t>24-11-2016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27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E109-4D04-4421-A6B7-9EE46F81131D}" type="datetime1">
              <a:rPr lang="nl-NL" smtClean="0"/>
              <a:t>24-11-2016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79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75C7-889A-4ADE-8910-7717A3775EF7}" type="datetime1">
              <a:rPr lang="nl-NL" smtClean="0"/>
              <a:t>24-11-2016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91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7C85-51C7-4231-8E07-C61CC1D1744D}" type="datetime1">
              <a:rPr lang="nl-NL" smtClean="0"/>
              <a:t>24-11-2016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©Simone Ondersteunt!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04200C-168B-4E75-A120-C50B3EEC7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74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pelletjesdiealtijdwerke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539711569414566/?fref=t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s.KlimWijs/videos/995109920571248/?hc_ref=PAGES_TIMELIN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erinlouisefashion2/videos/1350711934961429/?hc_ref=PAGES_TIMELIN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Workshop 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Vals spelen mag!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6" y="4050833"/>
            <a:ext cx="3673996" cy="2617316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168476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Uitleg</a:t>
            </a:r>
          </a:p>
          <a:p>
            <a:r>
              <a:rPr lang="nl-NL" dirty="0"/>
              <a:t>Spelen</a:t>
            </a:r>
          </a:p>
          <a:p>
            <a:r>
              <a:rPr lang="nl-NL" dirty="0"/>
              <a:t>Aanpassen </a:t>
            </a:r>
          </a:p>
          <a:p>
            <a:r>
              <a:rPr lang="nl-NL" dirty="0"/>
              <a:t>Bespreken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100440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2 blaasvoetbalspel</a:t>
            </a:r>
          </a:p>
        </p:txBody>
      </p:sp>
      <p:pic>
        <p:nvPicPr>
          <p:cNvPr id="7170" name="Picture 2" descr="https://scontent.xx.fbcdn.net/v/t1.0-9/10418307_10201013623018207_100252543331815544_n.jpg?oh=bfce668261773042a5b504d905c6d595&amp;oe=58D0816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4" y="1832045"/>
            <a:ext cx="291107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xx.fbcdn.net/v/t1.0-9/12036604_10201013622658198_6983704082832388418_n.jpg?oh=91deaf84991d4726b5885f93a94288d4&amp;oe=58CDD7B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12" y="1270000"/>
            <a:ext cx="4163868" cy="55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/>
          <p:cNvSpPr/>
          <p:nvPr/>
        </p:nvSpPr>
        <p:spPr>
          <a:xfrm>
            <a:off x="7215426" y="2700995"/>
            <a:ext cx="196948" cy="309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5915464" y="2827605"/>
            <a:ext cx="196948" cy="309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6248793" y="3081848"/>
            <a:ext cx="196948" cy="309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8070630" y="2574386"/>
            <a:ext cx="271535" cy="253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124922" y="3618020"/>
            <a:ext cx="196948" cy="309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521919" y="3083671"/>
            <a:ext cx="196948" cy="309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3264295" y="3165659"/>
            <a:ext cx="196948" cy="309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2480021" y="3108588"/>
            <a:ext cx="196948" cy="309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2236030" y="3082276"/>
            <a:ext cx="196948" cy="309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115229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Iedereen heeft een rietje. </a:t>
            </a:r>
            <a:br>
              <a:rPr lang="nl-NL" dirty="0"/>
            </a:br>
            <a:r>
              <a:rPr lang="nl-NL" dirty="0"/>
              <a:t>Het is de bedoeling om door middel van blazen het pingpongballetje in het doel te “schieten”.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346238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Uitleg</a:t>
            </a:r>
          </a:p>
          <a:p>
            <a:r>
              <a:rPr lang="nl-NL" dirty="0"/>
              <a:t>Spelen</a:t>
            </a:r>
          </a:p>
          <a:p>
            <a:r>
              <a:rPr lang="nl-NL" dirty="0"/>
              <a:t>Aanpassen </a:t>
            </a:r>
          </a:p>
          <a:p>
            <a:r>
              <a:rPr lang="nl-NL" dirty="0"/>
              <a:t>Bespreken 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82821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3 Samenwerkingsspellen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3519" y="2405916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We proberen 2 verschillende spellen uit. </a:t>
            </a:r>
          </a:p>
          <a:p>
            <a:endParaRPr lang="nl-NL" dirty="0"/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spel: </a:t>
            </a:r>
            <a:br>
              <a:rPr lang="nl-NL" dirty="0"/>
            </a:br>
            <a:r>
              <a:rPr lang="nl-NL" dirty="0"/>
              <a:t>- Iedereen staat in een cirkel. </a:t>
            </a:r>
            <a:br>
              <a:rPr lang="nl-NL" dirty="0"/>
            </a:br>
            <a:r>
              <a:rPr lang="nl-NL" dirty="0"/>
              <a:t>- Iedereen steekt zijn of haar handen in de lucht. </a:t>
            </a:r>
            <a:br>
              <a:rPr lang="nl-NL" dirty="0"/>
            </a:br>
            <a:r>
              <a:rPr lang="nl-NL" dirty="0"/>
              <a:t>- Je pakt twee verschillende handen vast.</a:t>
            </a:r>
            <a:br>
              <a:rPr lang="nl-NL" dirty="0"/>
            </a:br>
            <a:r>
              <a:rPr lang="nl-NL" dirty="0"/>
              <a:t>- Probeer door samen te werken weer in een goede cirkel te komen. </a:t>
            </a:r>
          </a:p>
          <a:p>
            <a:endParaRPr lang="nl-NL" dirty="0"/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spel: </a:t>
            </a:r>
            <a:br>
              <a:rPr lang="nl-NL" dirty="0"/>
            </a:br>
            <a:r>
              <a:rPr lang="nl-NL" dirty="0"/>
              <a:t>- Iedereen staat met zijn of haar gezicht naar het midden. </a:t>
            </a:r>
            <a:br>
              <a:rPr lang="nl-NL" dirty="0"/>
            </a:br>
            <a:r>
              <a:rPr lang="nl-NL" dirty="0"/>
              <a:t>- Alle schoenen worden doormiddel van de veters aan elkaar geknoopt. </a:t>
            </a:r>
            <a:br>
              <a:rPr lang="nl-NL" dirty="0"/>
            </a:br>
            <a:r>
              <a:rPr lang="nl-NL" dirty="0"/>
              <a:t> (Wat doe je als niet iedereen veters heeft?)</a:t>
            </a:r>
            <a:br>
              <a:rPr lang="nl-NL" dirty="0"/>
            </a:br>
            <a:r>
              <a:rPr lang="nl-NL" dirty="0"/>
              <a:t>- Probeer een oplossing te verzinnen waardoor iedereen met zijn of haar gezicht naar de buitenkant kijkt. 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393861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Uitleg</a:t>
            </a:r>
          </a:p>
          <a:p>
            <a:r>
              <a:rPr lang="nl-NL" dirty="0"/>
              <a:t>Spelen</a:t>
            </a:r>
          </a:p>
          <a:p>
            <a:r>
              <a:rPr lang="nl-NL" dirty="0"/>
              <a:t>Aanpassen </a:t>
            </a:r>
          </a:p>
          <a:p>
            <a:r>
              <a:rPr lang="nl-NL" dirty="0"/>
              <a:t>Bespreken 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239155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 wat bedenken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 de stapel materialen kiest elk groepje 2 materialen</a:t>
            </a:r>
          </a:p>
          <a:p>
            <a:r>
              <a:rPr lang="nl-NL" dirty="0"/>
              <a:t>Hiermee verzin je 8 minuten een spel. Dit mag ook een variatie zijn op een ander spel. </a:t>
            </a:r>
          </a:p>
          <a:p>
            <a:r>
              <a:rPr lang="nl-NL" dirty="0"/>
              <a:t>Na 8 minuten presenteren jullie het spel aan de gehele groep. In een paar minuten het spel uitleggen. 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919885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vind je de spellen?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https://www.facebook.com/Spelletjesdiealtijdwerken/</a:t>
            </a:r>
            <a:endParaRPr lang="nl-NL" dirty="0"/>
          </a:p>
          <a:p>
            <a:r>
              <a:rPr lang="nl-NL" dirty="0">
                <a:hlinkClick r:id="rId4"/>
              </a:rPr>
              <a:t>https://www.facebook.com/groups/539711569414566/?fref=ts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(Is eigenlijk een pagina voor leiding bij scouting, maar hier staan veel leuke ideeën op.)</a:t>
            </a:r>
          </a:p>
          <a:p>
            <a:pPr marL="0" indent="0">
              <a:buNone/>
            </a:pPr>
            <a:r>
              <a:rPr lang="nl-NL" dirty="0">
                <a:hlinkClick r:id="rId4"/>
              </a:rPr>
              <a:t>https://www.facebook.com/groups/539711569414566/?fref=ts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328284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Goede ideeën? Tips?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403046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Simone Obdeijn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27" y="1853550"/>
            <a:ext cx="3103155" cy="2327366"/>
          </a:xfrm>
        </p:spPr>
      </p:pic>
      <p:sp>
        <p:nvSpPr>
          <p:cNvPr id="5" name="Tekstvak 4"/>
          <p:cNvSpPr txBox="1"/>
          <p:nvPr/>
        </p:nvSpPr>
        <p:spPr>
          <a:xfrm>
            <a:off x="568712" y="2185639"/>
            <a:ext cx="19159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Eigen bedrijf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Invalleerkracht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Scoutingleidster </a:t>
            </a:r>
          </a:p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113491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Creatieve opdrachten </a:t>
            </a:r>
          </a:p>
        </p:txBody>
      </p:sp>
      <p:pic>
        <p:nvPicPr>
          <p:cNvPr id="1026" name="Picture 2" descr="https://scontent.xx.fbcdn.net/v/t1.0-9/13254626_10201709020962721_7161131057084405536_n.jpg?oh=4b904094da7a0e48ccb734785335be7d&amp;oe=588F728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1" y="1469212"/>
            <a:ext cx="291107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xx.fbcdn.net/v/t1.0-9/13238868_10201709019522685_2909210060440000434_n.jpg?oh=8d98164a1fc6a148fbaeb094665bd493&amp;oe=58D31F0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59" y="1256875"/>
            <a:ext cx="3959225" cy="29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xx.fbcdn.net/v/t1.0-9/13256441_10201709019322680_1776341619817738079_n.jpg?oh=1081c9d4df6a12c68993a9e3226717cf&amp;oe=5890DE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85" y="3409930"/>
            <a:ext cx="5386581" cy="40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/>
          <p:cNvSpPr/>
          <p:nvPr/>
        </p:nvSpPr>
        <p:spPr>
          <a:xfrm>
            <a:off x="1744394" y="2743200"/>
            <a:ext cx="182880" cy="267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5852160" y="3409930"/>
            <a:ext cx="633046" cy="52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1533378" y="2616591"/>
            <a:ext cx="211016" cy="260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427503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Bellen blazen met verschillende materialen. </a:t>
            </a:r>
            <a:br>
              <a:rPr lang="nl-NL" dirty="0"/>
            </a:br>
            <a:r>
              <a:rPr lang="nl-NL" dirty="0"/>
              <a:t>Wat werkt wel en wat werkt niet?</a:t>
            </a:r>
          </a:p>
        </p:txBody>
      </p:sp>
      <p:pic>
        <p:nvPicPr>
          <p:cNvPr id="2050" name="Picture 2" descr="https://scontent.xx.fbcdn.net/v/t1.0-9/13173760_10205979516640774_4185365160616591576_n.jpg?oh=53a8d4fd4956b72c8369e23ca53a55a5&amp;oe=5891C28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2" y="2124222"/>
            <a:ext cx="291107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v/t1.0-9/13173816_10205979516320766_2486504307735488381_n.jpg?oh=23403cc7dfb6888780bd6b2328a6e865&amp;oe=58C569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38" y="1930400"/>
            <a:ext cx="3479722" cy="46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/>
          <p:cNvSpPr/>
          <p:nvPr/>
        </p:nvSpPr>
        <p:spPr>
          <a:xfrm>
            <a:off x="1716257" y="2841674"/>
            <a:ext cx="520505" cy="618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3348111" y="2869809"/>
            <a:ext cx="267286" cy="309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844062" y="2982351"/>
            <a:ext cx="309489" cy="281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5078437" y="3179298"/>
            <a:ext cx="281354" cy="281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7519816" y="2124222"/>
            <a:ext cx="49236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269279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891" y="54341"/>
            <a:ext cx="8596668" cy="1320800"/>
          </a:xfrm>
        </p:spPr>
        <p:txBody>
          <a:bodyPr/>
          <a:lstStyle/>
          <a:p>
            <a:r>
              <a:rPr lang="nl-NL" dirty="0"/>
              <a:t>Er worden allerlei materialen uit het clubhuis gehaald om uit te proberen. </a:t>
            </a:r>
          </a:p>
        </p:txBody>
      </p:sp>
      <p:pic>
        <p:nvPicPr>
          <p:cNvPr id="3076" name="Picture 4" descr="https://scontent.xx.fbcdn.net/v/t1.0-9/13165862_10205979516040759_5320184926995436564_n.jpg?oh=2a60f075e203d6f7bd2c446d5c36e1c7&amp;oe=58C428F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8" y="1270000"/>
            <a:ext cx="4040047" cy="53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.xx.fbcdn.net/v/t1.0-9/13138864_10205979515960757_2431174326433956048_n.jpg?oh=21a733825782b28a515813936d35282b&amp;oe=5899EB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25" y="1542038"/>
            <a:ext cx="3836019" cy="51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/>
          <p:cNvSpPr/>
          <p:nvPr/>
        </p:nvSpPr>
        <p:spPr>
          <a:xfrm>
            <a:off x="1868662" y="2363373"/>
            <a:ext cx="706131" cy="67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033700" y="2923734"/>
            <a:ext cx="353065" cy="478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6117103" y="1795974"/>
            <a:ext cx="956644" cy="1242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7617263" y="2586109"/>
            <a:ext cx="576776" cy="67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8328072" y="1525625"/>
            <a:ext cx="807171" cy="945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178323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00" name="Picture 4" descr="https://scontent.xx.fbcdn.net/v/t1.0-9/13138882_10205979515680750_8196245496892757429_n.jpg?oh=cb22ffd688003d3e1c21793e21f4b4d0&amp;oe=5896F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2" y="116448"/>
            <a:ext cx="4559246" cy="60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.xx.fbcdn.net/v/t1.0-9/13178038_1017801574980254_2129010039683889679_n.jpg?oh=fb9d89f3762744266d0a1dddaa26e7b1&amp;oe=5897887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29" y="609600"/>
            <a:ext cx="4030392" cy="53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al 6"/>
          <p:cNvSpPr/>
          <p:nvPr/>
        </p:nvSpPr>
        <p:spPr>
          <a:xfrm>
            <a:off x="6935373" y="2541658"/>
            <a:ext cx="722762" cy="750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95242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https://www.facebook.com/bs.KlimWijs/videos/995109920571248/?hc_ref=PAGES_TIMELINE</a:t>
            </a:r>
            <a:endParaRPr lang="nl-NL" dirty="0"/>
          </a:p>
          <a:p>
            <a:r>
              <a:rPr lang="nl-NL" dirty="0">
                <a:hlinkClick r:id="rId4"/>
              </a:rPr>
              <a:t>https://www.facebook.com/erinlouisefashion2/videos/1350711934961429/?hc_ref=PAGES_TIMELINE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218630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1 bekerblazen </a:t>
            </a:r>
          </a:p>
        </p:txBody>
      </p:sp>
      <p:pic>
        <p:nvPicPr>
          <p:cNvPr id="6146" name="Picture 2" descr="https://scontent.xx.fbcdn.net/v/t1.0-9/11100595_10201013624178236_6660744323460504569_n.jpg?oh=3645fe611355219d8dfed7efbf001674&amp;oe=58D3A1A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2" y="1725691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.xx.fbcdn.net/v/t1.0-9/1506605_10201013623578221_4932254768306506994_n.jpg?oh=737c341d39d418d47fb77d36897b37f3&amp;oe=58D4B9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61" y="1725691"/>
            <a:ext cx="4538004" cy="34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/>
          <p:cNvSpPr/>
          <p:nvPr/>
        </p:nvSpPr>
        <p:spPr>
          <a:xfrm>
            <a:off x="2250831" y="2461846"/>
            <a:ext cx="914400" cy="1055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7835705" y="2461846"/>
            <a:ext cx="1026941" cy="1055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707902" y="2166425"/>
            <a:ext cx="1800664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25324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een rij bekers zit geen water, om een pingpong bal naar de andere beker over te kunnen blazen.</a:t>
            </a:r>
            <a:br>
              <a:rPr lang="nl-NL" dirty="0"/>
            </a:br>
            <a:r>
              <a:rPr lang="nl-NL" dirty="0"/>
              <a:t>De speler heeft een beker water bij zich.</a:t>
            </a:r>
            <a:br>
              <a:rPr lang="nl-NL" dirty="0"/>
            </a:br>
            <a:r>
              <a:rPr lang="nl-NL" dirty="0"/>
              <a:t>De beker met de bal vult hij er mee met het water en zodanig dat hij het balletje in het volgende beker kan blazen!</a:t>
            </a:r>
            <a:br>
              <a:rPr lang="nl-NL" dirty="0"/>
            </a:br>
            <a:r>
              <a:rPr lang="nl-NL" dirty="0"/>
              <a:t>Lukt het hem niet (mede door te weinig water) dan mag hij terug rennen en de volgende speler gaat het proberen.</a:t>
            </a:r>
            <a:br>
              <a:rPr lang="nl-NL" dirty="0"/>
            </a:br>
            <a:r>
              <a:rPr lang="nl-NL" dirty="0"/>
              <a:t>Lukt het wel dan moet de volgende speler.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©Simone Ondersteunt!</a:t>
            </a:r>
          </a:p>
        </p:txBody>
      </p:sp>
    </p:spTree>
    <p:extLst>
      <p:ext uri="{BB962C8B-B14F-4D97-AF65-F5344CB8AC3E}">
        <p14:creationId xmlns:p14="http://schemas.microsoft.com/office/powerpoint/2010/main" val="12763076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530</TotalTime>
  <Words>345</Words>
  <Application>Microsoft Office PowerPoint</Application>
  <PresentationFormat>Breedbeeld</PresentationFormat>
  <Paragraphs>83</Paragraphs>
  <Slides>18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Workshop </vt:lpstr>
      <vt:lpstr>Simone Obdeijn </vt:lpstr>
      <vt:lpstr>Creatieve opdrachten </vt:lpstr>
      <vt:lpstr>Bellen blazen met verschillende materialen.  Wat werkt wel en wat werkt niet?</vt:lpstr>
      <vt:lpstr>Er worden allerlei materialen uit het clubhuis gehaald om uit te proberen. </vt:lpstr>
      <vt:lpstr>PowerPoint-presentatie</vt:lpstr>
      <vt:lpstr>PowerPoint-presentatie</vt:lpstr>
      <vt:lpstr>Spel 1 bekerblazen </vt:lpstr>
      <vt:lpstr>Uitleg</vt:lpstr>
      <vt:lpstr>PowerPoint-presentatie</vt:lpstr>
      <vt:lpstr>Spel 2 blaasvoetbalspel</vt:lpstr>
      <vt:lpstr>Uitleg</vt:lpstr>
      <vt:lpstr>PowerPoint-presentatie</vt:lpstr>
      <vt:lpstr>Spel 3 Samenwerkingsspellen</vt:lpstr>
      <vt:lpstr>PowerPoint-presentatie</vt:lpstr>
      <vt:lpstr>Zelf wat bedenken</vt:lpstr>
      <vt:lpstr>Waar vind je de spellen? </vt:lpstr>
      <vt:lpstr>Vragen? Goede ideeën? Tips?</vt:lpstr>
    </vt:vector>
  </TitlesOfParts>
  <Company>Den Spike Unattendeds © 2015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Simone Obdeijn</dc:creator>
  <cp:lastModifiedBy>Vera Nijboer</cp:lastModifiedBy>
  <cp:revision>15</cp:revision>
  <dcterms:created xsi:type="dcterms:W3CDTF">2016-10-30T13:34:28Z</dcterms:created>
  <dcterms:modified xsi:type="dcterms:W3CDTF">2016-11-24T13:42:39Z</dcterms:modified>
</cp:coreProperties>
</file>