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ubao Narrow" panose="020B0604020202020204" charset="0"/>
      <p:regular r:id="rId8"/>
    </p:embeddedFont>
    <p:embeddedFont>
      <p:font typeface="Gagalin" panose="020B0604020202020204" charset="0"/>
      <p:regular r:id="rId9"/>
    </p:embeddedFont>
    <p:embeddedFont>
      <p:font typeface="Gordita" panose="020B0604020202020204" charset="0"/>
      <p:regular r:id="rId10"/>
    </p:embeddedFont>
    <p:embeddedFont>
      <p:font typeface="Nefelibata Brush Canva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F9793-8B82-4552-89E7-411299183154}" v="46" dt="2024-06-13T15:26:10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08" y="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Vlot" userId="50d5203e843489a2" providerId="LiveId" clId="{355F9793-8B82-4552-89E7-411299183154}"/>
    <pc:docChg chg="custSel modSld">
      <pc:chgData name="Milena Vlot" userId="50d5203e843489a2" providerId="LiveId" clId="{355F9793-8B82-4552-89E7-411299183154}" dt="2024-06-13T15:26:10.840" v="126"/>
      <pc:docMkLst>
        <pc:docMk/>
      </pc:docMkLst>
      <pc:sldChg chg="addSp delSp modSp mod modAnim">
        <pc:chgData name="Milena Vlot" userId="50d5203e843489a2" providerId="LiveId" clId="{355F9793-8B82-4552-89E7-411299183154}" dt="2024-06-13T15:26:10.840" v="126"/>
        <pc:sldMkLst>
          <pc:docMk/>
          <pc:sldMk cId="0" sldId="257"/>
        </pc:sldMkLst>
        <pc:grpChg chg="del">
          <ac:chgData name="Milena Vlot" userId="50d5203e843489a2" providerId="LiveId" clId="{355F9793-8B82-4552-89E7-411299183154}" dt="2024-06-13T15:08:38.469" v="12" actId="478"/>
          <ac:grpSpMkLst>
            <pc:docMk/>
            <pc:sldMk cId="0" sldId="257"/>
            <ac:grpSpMk id="20" creationId="{00000000-0000-0000-0000-000000000000}"/>
          </ac:grpSpMkLst>
        </pc:grpChg>
        <pc:picChg chg="add mod ord">
          <ac:chgData name="Milena Vlot" userId="50d5203e843489a2" providerId="LiveId" clId="{355F9793-8B82-4552-89E7-411299183154}" dt="2024-06-13T15:08:36.908" v="11" actId="171"/>
          <ac:picMkLst>
            <pc:docMk/>
            <pc:sldMk cId="0" sldId="257"/>
            <ac:picMk id="29" creationId="{983F2106-75AD-05AB-1B79-FAF8A283244B}"/>
          </ac:picMkLst>
        </pc:picChg>
        <pc:picChg chg="mod">
          <ac:chgData name="Milena Vlot" userId="50d5203e843489a2" providerId="LiveId" clId="{355F9793-8B82-4552-89E7-411299183154}" dt="2024-06-13T15:17:35.789" v="76" actId="1076"/>
          <ac:picMkLst>
            <pc:docMk/>
            <pc:sldMk cId="0" sldId="257"/>
            <ac:picMk id="30" creationId="{FF6B2614-EAF9-EF8C-329A-87E570ECBA86}"/>
          </ac:picMkLst>
        </pc:picChg>
      </pc:sldChg>
      <pc:sldChg chg="addSp delSp modSp mod modAnim">
        <pc:chgData name="Milena Vlot" userId="50d5203e843489a2" providerId="LiveId" clId="{355F9793-8B82-4552-89E7-411299183154}" dt="2024-06-13T15:19:13.957" v="81"/>
        <pc:sldMkLst>
          <pc:docMk/>
          <pc:sldMk cId="0" sldId="258"/>
        </pc:sldMkLst>
        <pc:grpChg chg="del">
          <ac:chgData name="Milena Vlot" userId="50d5203e843489a2" providerId="LiveId" clId="{355F9793-8B82-4552-89E7-411299183154}" dt="2024-06-13T15:09:21.977" v="24" actId="478"/>
          <ac:grpSpMkLst>
            <pc:docMk/>
            <pc:sldMk cId="0" sldId="258"/>
            <ac:grpSpMk id="20" creationId="{00000000-0000-0000-0000-000000000000}"/>
          </ac:grpSpMkLst>
        </pc:grpChg>
        <pc:picChg chg="add mod ord">
          <ac:chgData name="Milena Vlot" userId="50d5203e843489a2" providerId="LiveId" clId="{355F9793-8B82-4552-89E7-411299183154}" dt="2024-06-13T15:09:20.420" v="23" actId="171"/>
          <ac:picMkLst>
            <pc:docMk/>
            <pc:sldMk cId="0" sldId="258"/>
            <ac:picMk id="29" creationId="{FDD2D1A3-6CDA-D4B2-629A-FD3B21431A6E}"/>
          </ac:picMkLst>
        </pc:picChg>
        <pc:picChg chg="mod">
          <ac:chgData name="Milena Vlot" userId="50d5203e843489a2" providerId="LiveId" clId="{355F9793-8B82-4552-89E7-411299183154}" dt="2024-06-13T15:19:11.822" v="80" actId="1076"/>
          <ac:picMkLst>
            <pc:docMk/>
            <pc:sldMk cId="0" sldId="258"/>
            <ac:picMk id="30" creationId="{AFADB673-A083-54C7-93DC-2D04A8CD0EEE}"/>
          </ac:picMkLst>
        </pc:picChg>
      </pc:sldChg>
      <pc:sldChg chg="addSp delSp modSp mod modAnim">
        <pc:chgData name="Milena Vlot" userId="50d5203e843489a2" providerId="LiveId" clId="{355F9793-8B82-4552-89E7-411299183154}" dt="2024-06-13T15:20:39.643" v="84"/>
        <pc:sldMkLst>
          <pc:docMk/>
          <pc:sldMk cId="0" sldId="259"/>
        </pc:sldMkLst>
        <pc:grpChg chg="del">
          <ac:chgData name="Milena Vlot" userId="50d5203e843489a2" providerId="LiveId" clId="{355F9793-8B82-4552-89E7-411299183154}" dt="2024-06-13T15:09:53.370" v="34" actId="478"/>
          <ac:grpSpMkLst>
            <pc:docMk/>
            <pc:sldMk cId="0" sldId="259"/>
            <ac:grpSpMk id="21" creationId="{00000000-0000-0000-0000-000000000000}"/>
          </ac:grpSpMkLst>
        </pc:grpChg>
        <pc:picChg chg="add mod ord">
          <ac:chgData name="Milena Vlot" userId="50d5203e843489a2" providerId="LiveId" clId="{355F9793-8B82-4552-89E7-411299183154}" dt="2024-06-13T15:09:52.076" v="33" actId="171"/>
          <ac:picMkLst>
            <pc:docMk/>
            <pc:sldMk cId="0" sldId="259"/>
            <ac:picMk id="29" creationId="{72D0C464-59D0-3F66-3113-FC6E8FF8BC2B}"/>
          </ac:picMkLst>
        </pc:picChg>
        <pc:picChg chg="mod">
          <ac:chgData name="Milena Vlot" userId="50d5203e843489a2" providerId="LiveId" clId="{355F9793-8B82-4552-89E7-411299183154}" dt="2024-06-13T15:20:37.360" v="83" actId="1076"/>
          <ac:picMkLst>
            <pc:docMk/>
            <pc:sldMk cId="0" sldId="259"/>
            <ac:picMk id="30" creationId="{6D2ACC51-959C-F21F-073F-56F2D7275F53}"/>
          </ac:picMkLst>
        </pc:picChg>
      </pc:sldChg>
      <pc:sldChg chg="addSp delSp modSp mod modAnim">
        <pc:chgData name="Milena Vlot" userId="50d5203e843489a2" providerId="LiveId" clId="{355F9793-8B82-4552-89E7-411299183154}" dt="2024-06-13T15:23:04.628" v="87"/>
        <pc:sldMkLst>
          <pc:docMk/>
          <pc:sldMk cId="0" sldId="260"/>
        </pc:sldMkLst>
        <pc:spChg chg="mod">
          <ac:chgData name="Milena Vlot" userId="50d5203e843489a2" providerId="LiveId" clId="{355F9793-8B82-4552-89E7-411299183154}" dt="2024-06-13T15:14:44.370" v="73" actId="20577"/>
          <ac:spMkLst>
            <pc:docMk/>
            <pc:sldMk cId="0" sldId="260"/>
            <ac:spMk id="25" creationId="{00000000-0000-0000-0000-000000000000}"/>
          </ac:spMkLst>
        </pc:spChg>
        <pc:grpChg chg="del">
          <ac:chgData name="Milena Vlot" userId="50d5203e843489a2" providerId="LiveId" clId="{355F9793-8B82-4552-89E7-411299183154}" dt="2024-06-13T15:10:25.999" v="45" actId="478"/>
          <ac:grpSpMkLst>
            <pc:docMk/>
            <pc:sldMk cId="0" sldId="260"/>
            <ac:grpSpMk id="20" creationId="{00000000-0000-0000-0000-000000000000}"/>
          </ac:grpSpMkLst>
        </pc:grpChg>
        <pc:picChg chg="add mod ord">
          <ac:chgData name="Milena Vlot" userId="50d5203e843489a2" providerId="LiveId" clId="{355F9793-8B82-4552-89E7-411299183154}" dt="2024-06-13T15:10:24.434" v="44" actId="171"/>
          <ac:picMkLst>
            <pc:docMk/>
            <pc:sldMk cId="0" sldId="260"/>
            <ac:picMk id="29" creationId="{DCCEB31E-D53A-996A-51E5-4C4B6E8A614A}"/>
          </ac:picMkLst>
        </pc:picChg>
        <pc:picChg chg="mod">
          <ac:chgData name="Milena Vlot" userId="50d5203e843489a2" providerId="LiveId" clId="{355F9793-8B82-4552-89E7-411299183154}" dt="2024-06-13T15:23:02.713" v="86" actId="1076"/>
          <ac:picMkLst>
            <pc:docMk/>
            <pc:sldMk cId="0" sldId="260"/>
            <ac:picMk id="30" creationId="{62E832FB-ACD1-85EB-3F0D-4889B89D1F4B}"/>
          </ac:picMkLst>
        </pc:picChg>
      </pc:sldChg>
      <pc:sldChg chg="addSp modSp mod modAnim">
        <pc:chgData name="Milena Vlot" userId="50d5203e843489a2" providerId="LiveId" clId="{355F9793-8B82-4552-89E7-411299183154}" dt="2024-06-13T15:25:59.440" v="125"/>
        <pc:sldMkLst>
          <pc:docMk/>
          <pc:sldMk cId="0" sldId="261"/>
        </pc:sldMkLst>
        <pc:spChg chg="add mod">
          <ac:chgData name="Milena Vlot" userId="50d5203e843489a2" providerId="LiveId" clId="{355F9793-8B82-4552-89E7-411299183154}" dt="2024-06-13T15:25:44.098" v="124" actId="1076"/>
          <ac:spMkLst>
            <pc:docMk/>
            <pc:sldMk cId="0" sldId="261"/>
            <ac:spMk id="31" creationId="{84380958-F1C0-80AD-5B33-0F2AF3433B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svg"/><Relationship Id="rId42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25.png"/><Relationship Id="rId41" Type="http://schemas.openxmlformats.org/officeDocument/2006/relationships/image" Target="../media/image37.png"/><Relationship Id="rId1" Type="http://schemas.openxmlformats.org/officeDocument/2006/relationships/video" Target="https://www.youtube.com/embed/xfJPmozyE3g?feature=oembed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37" Type="http://schemas.openxmlformats.org/officeDocument/2006/relationships/image" Target="../media/image33.png"/><Relationship Id="rId40" Type="http://schemas.openxmlformats.org/officeDocument/2006/relationships/image" Target="../media/image36.sv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36" Type="http://schemas.openxmlformats.org/officeDocument/2006/relationships/image" Target="../media/image32.jpe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Relationship Id="rId35" Type="http://schemas.openxmlformats.org/officeDocument/2006/relationships/image" Target="../media/image31.png"/><Relationship Id="rId43" Type="http://schemas.openxmlformats.org/officeDocument/2006/relationships/hyperlink" Target="https://www.youtube.com/watch?v=xfJPmozyE3g" TargetMode="External"/><Relationship Id="rId8" Type="http://schemas.openxmlformats.org/officeDocument/2006/relationships/image" Target="../media/image4.svg"/><Relationship Id="rId3" Type="http://schemas.openxmlformats.org/officeDocument/2006/relationships/audio" Target="../media/media1.m4a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svg"/><Relationship Id="rId42" Type="http://schemas.openxmlformats.org/officeDocument/2006/relationships/hyperlink" Target="https://www.youtube.com/watch?v=oZElCfntqFw" TargetMode="External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25.png"/><Relationship Id="rId41" Type="http://schemas.openxmlformats.org/officeDocument/2006/relationships/image" Target="../media/image41.png"/><Relationship Id="rId1" Type="http://schemas.openxmlformats.org/officeDocument/2006/relationships/video" Target="https://www.youtube.com/embed/oZElCfntqFw?feature=oembed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37" Type="http://schemas.openxmlformats.org/officeDocument/2006/relationships/image" Target="../media/image34.svg"/><Relationship Id="rId40" Type="http://schemas.openxmlformats.org/officeDocument/2006/relationships/image" Target="../media/image36.sv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36" Type="http://schemas.openxmlformats.org/officeDocument/2006/relationships/image" Target="../media/image33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Relationship Id="rId35" Type="http://schemas.openxmlformats.org/officeDocument/2006/relationships/image" Target="../media/image31.png"/><Relationship Id="rId43" Type="http://schemas.openxmlformats.org/officeDocument/2006/relationships/image" Target="../media/image38.png"/><Relationship Id="rId8" Type="http://schemas.openxmlformats.org/officeDocument/2006/relationships/image" Target="../media/image4.svg"/><Relationship Id="rId3" Type="http://schemas.openxmlformats.org/officeDocument/2006/relationships/audio" Target="../media/media2.m4a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9" Type="http://schemas.openxmlformats.org/officeDocument/2006/relationships/image" Target="../media/image42.jpeg"/><Relationship Id="rId21" Type="http://schemas.openxmlformats.org/officeDocument/2006/relationships/image" Target="../media/image16.svg"/><Relationship Id="rId34" Type="http://schemas.openxmlformats.org/officeDocument/2006/relationships/image" Target="../media/image29.png"/><Relationship Id="rId42" Type="http://schemas.openxmlformats.org/officeDocument/2006/relationships/image" Target="../media/image43.png"/><Relationship Id="rId7" Type="http://schemas.openxmlformats.org/officeDocument/2006/relationships/image" Target="../media/image2.svg"/><Relationship Id="rId2" Type="http://schemas.microsoft.com/office/2007/relationships/media" Target="../media/media3.m4a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41" Type="http://schemas.openxmlformats.org/officeDocument/2006/relationships/image" Target="../media/image36.svg"/><Relationship Id="rId1" Type="http://schemas.openxmlformats.org/officeDocument/2006/relationships/video" Target="https://www.youtube.com/embed/Jyullw28_gM?feature=oembed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37" Type="http://schemas.openxmlformats.org/officeDocument/2006/relationships/image" Target="../media/image33.png"/><Relationship Id="rId40" Type="http://schemas.openxmlformats.org/officeDocument/2006/relationships/image" Target="../media/image35.png"/><Relationship Id="rId5" Type="http://schemas.openxmlformats.org/officeDocument/2006/relationships/hyperlink" Target="https://www.youtube.com/watch?v=Jyullw28_gM" TargetMode="Externa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6.svg"/><Relationship Id="rId44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Relationship Id="rId35" Type="http://schemas.openxmlformats.org/officeDocument/2006/relationships/image" Target="../media/image30.svg"/><Relationship Id="rId43" Type="http://schemas.openxmlformats.org/officeDocument/2006/relationships/image" Target="../media/image38.png"/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33" Type="http://schemas.openxmlformats.org/officeDocument/2006/relationships/image" Target="../media/image28.svg"/><Relationship Id="rId38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svg"/><Relationship Id="rId42" Type="http://schemas.openxmlformats.org/officeDocument/2006/relationships/hyperlink" Target="https://www.youtube.com/watch?v=fhT46LkWNGw" TargetMode="External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25.png"/><Relationship Id="rId41" Type="http://schemas.openxmlformats.org/officeDocument/2006/relationships/image" Target="../media/image45.png"/><Relationship Id="rId1" Type="http://schemas.openxmlformats.org/officeDocument/2006/relationships/video" Target="https://www.youtube.com/embed/fhT46LkWNGw?feature=oembed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37" Type="http://schemas.openxmlformats.org/officeDocument/2006/relationships/image" Target="../media/image34.svg"/><Relationship Id="rId40" Type="http://schemas.openxmlformats.org/officeDocument/2006/relationships/image" Target="../media/image36.sv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36" Type="http://schemas.openxmlformats.org/officeDocument/2006/relationships/image" Target="../media/image33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Relationship Id="rId35" Type="http://schemas.openxmlformats.org/officeDocument/2006/relationships/image" Target="../media/image31.png"/><Relationship Id="rId43" Type="http://schemas.openxmlformats.org/officeDocument/2006/relationships/image" Target="../media/image38.png"/><Relationship Id="rId8" Type="http://schemas.openxmlformats.org/officeDocument/2006/relationships/image" Target="../media/image4.svg"/><Relationship Id="rId3" Type="http://schemas.openxmlformats.org/officeDocument/2006/relationships/audio" Target="../media/media4.m4a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svg"/><Relationship Id="rId34" Type="http://schemas.openxmlformats.org/officeDocument/2006/relationships/image" Target="../media/image3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47.svg"/><Relationship Id="rId38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46.png"/><Relationship Id="rId37" Type="http://schemas.openxmlformats.org/officeDocument/2006/relationships/image" Target="../media/image4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4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7.pn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427665" y="1028700"/>
            <a:ext cx="11432669" cy="1139613"/>
            <a:chOff x="0" y="0"/>
            <a:chExt cx="15243559" cy="151948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243559" cy="1519484"/>
              <a:chOff x="0" y="0"/>
              <a:chExt cx="1175103" cy="11713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75103" cy="117135"/>
              </a:xfrm>
              <a:custGeom>
                <a:avLst/>
                <a:gdLst/>
                <a:ahLst/>
                <a:cxnLst/>
                <a:rect l="l" t="t" r="r" b="b"/>
                <a:pathLst>
                  <a:path w="1175103" h="117135">
                    <a:moveTo>
                      <a:pt x="58567" y="0"/>
                    </a:moveTo>
                    <a:lnTo>
                      <a:pt x="1116535" y="0"/>
                    </a:lnTo>
                    <a:cubicBezTo>
                      <a:pt x="1132068" y="0"/>
                      <a:pt x="1146965" y="6170"/>
                      <a:pt x="1157949" y="17154"/>
                    </a:cubicBezTo>
                    <a:cubicBezTo>
                      <a:pt x="1168932" y="28137"/>
                      <a:pt x="1175103" y="43034"/>
                      <a:pt x="1175103" y="58567"/>
                    </a:cubicBezTo>
                    <a:lnTo>
                      <a:pt x="1175103" y="58567"/>
                    </a:lnTo>
                    <a:cubicBezTo>
                      <a:pt x="1175103" y="90913"/>
                      <a:pt x="1148881" y="117135"/>
                      <a:pt x="1116535" y="117135"/>
                    </a:cubicBezTo>
                    <a:lnTo>
                      <a:pt x="58567" y="117135"/>
                    </a:lnTo>
                    <a:cubicBezTo>
                      <a:pt x="26221" y="117135"/>
                      <a:pt x="0" y="90913"/>
                      <a:pt x="0" y="58567"/>
                    </a:cubicBezTo>
                    <a:lnTo>
                      <a:pt x="0" y="58567"/>
                    </a:lnTo>
                    <a:cubicBezTo>
                      <a:pt x="0" y="26221"/>
                      <a:pt x="26221" y="0"/>
                      <a:pt x="5856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1175103" cy="1361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163945"/>
              <a:ext cx="15243559" cy="1355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36"/>
                </a:lnSpc>
              </a:pPr>
              <a:r>
                <a:rPr lang="en-US" sz="6958" spc="132">
                  <a:solidFill>
                    <a:srgbClr val="9CBB99"/>
                  </a:solidFill>
                  <a:latin typeface="Cubao Narrow"/>
                </a:rPr>
                <a:t>Ontdek de Nederlandse Natuur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4" name="TextBox 24"/>
          <p:cNvSpPr txBox="1"/>
          <p:nvPr/>
        </p:nvSpPr>
        <p:spPr>
          <a:xfrm>
            <a:off x="1199459" y="3331028"/>
            <a:ext cx="15889082" cy="291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5"/>
              </a:lnSpc>
            </a:pPr>
            <a:r>
              <a:rPr lang="en-US" sz="16989" dirty="0" err="1">
                <a:solidFill>
                  <a:srgbClr val="597656"/>
                </a:solidFill>
                <a:latin typeface="Nefelibata Brush Canvas"/>
              </a:rPr>
              <a:t>Piep</a:t>
            </a:r>
            <a:r>
              <a:rPr lang="en-US" sz="16989" dirty="0">
                <a:solidFill>
                  <a:srgbClr val="597656"/>
                </a:solidFill>
                <a:latin typeface="Nefelibata Brush Canvas"/>
              </a:rPr>
              <a:t>, </a:t>
            </a:r>
            <a:r>
              <a:rPr lang="en-US" sz="16989" dirty="0" err="1">
                <a:solidFill>
                  <a:srgbClr val="597656"/>
                </a:solidFill>
                <a:latin typeface="Nefelibata Brush Canvas"/>
              </a:rPr>
              <a:t>wie</a:t>
            </a:r>
            <a:r>
              <a:rPr lang="en-US" sz="16989" dirty="0">
                <a:solidFill>
                  <a:srgbClr val="597656"/>
                </a:solidFill>
                <a:latin typeface="Nefelibata Brush Canvas"/>
              </a:rPr>
              <a:t> ben </a:t>
            </a:r>
            <a:r>
              <a:rPr lang="en-US" sz="16989" dirty="0" err="1">
                <a:solidFill>
                  <a:srgbClr val="597656"/>
                </a:solidFill>
                <a:latin typeface="Nefelibata Brush Canvas"/>
              </a:rPr>
              <a:t>ik</a:t>
            </a:r>
            <a:r>
              <a:rPr lang="en-US" sz="16989" dirty="0">
                <a:solidFill>
                  <a:srgbClr val="597656"/>
                </a:solidFill>
                <a:latin typeface="Nefelibata Brush Canvas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3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3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1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13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13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13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13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9">
                <a:alphaModFix amt="13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13000"/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13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13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alphaModFix amt="13000"/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alphaModFix amt="13000"/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alphaModFix amt="13000"/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alphaModFix amt="13000"/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pic>
        <p:nvPicPr>
          <p:cNvPr id="29" name="Online Media 28" title="Zingende koolmees | Zelf Geschoten | Vroege Vogels">
            <a:hlinkClick r:id="" action="ppaction://media"/>
            <a:extLst>
              <a:ext uri="{FF2B5EF4-FFF2-40B4-BE49-F238E27FC236}">
                <a16:creationId xmlns:a16="http://schemas.microsoft.com/office/drawing/2014/main" id="{983F2106-75AD-05AB-1B79-FAF8A28324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6"/>
          <a:stretch>
            <a:fillRect/>
          </a:stretch>
        </p:blipFill>
        <p:spPr>
          <a:xfrm>
            <a:off x="1409916" y="4676727"/>
            <a:ext cx="7548124" cy="4264690"/>
          </a:xfrm>
          <a:prstGeom prst="rect">
            <a:avLst/>
          </a:prstGeom>
        </p:spPr>
      </p:pic>
      <p:sp>
        <p:nvSpPr>
          <p:cNvPr id="19" name="Freeform 19"/>
          <p:cNvSpPr/>
          <p:nvPr/>
        </p:nvSpPr>
        <p:spPr>
          <a:xfrm>
            <a:off x="3358738" y="1414435"/>
            <a:ext cx="3614899" cy="2918015"/>
          </a:xfrm>
          <a:custGeom>
            <a:avLst/>
            <a:gdLst/>
            <a:ahLst/>
            <a:cxnLst/>
            <a:rect l="l" t="t" r="r" b="b"/>
            <a:pathLst>
              <a:path w="3614899" h="2918015">
                <a:moveTo>
                  <a:pt x="0" y="0"/>
                </a:moveTo>
                <a:lnTo>
                  <a:pt x="3614899" y="0"/>
                </a:lnTo>
                <a:lnTo>
                  <a:pt x="3614899" y="2918015"/>
                </a:lnTo>
                <a:lnTo>
                  <a:pt x="0" y="2918015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3" name="Freeform 23"/>
          <p:cNvSpPr/>
          <p:nvPr/>
        </p:nvSpPr>
        <p:spPr>
          <a:xfrm rot="5400000">
            <a:off x="9848541" y="2111393"/>
            <a:ext cx="7695189" cy="6598625"/>
          </a:xfrm>
          <a:custGeom>
            <a:avLst/>
            <a:gdLst/>
            <a:ahLst/>
            <a:cxnLst/>
            <a:rect l="l" t="t" r="r" b="b"/>
            <a:pathLst>
              <a:path w="7695189" h="6598625">
                <a:moveTo>
                  <a:pt x="0" y="0"/>
                </a:moveTo>
                <a:lnTo>
                  <a:pt x="7695189" y="0"/>
                </a:lnTo>
                <a:lnTo>
                  <a:pt x="7695189" y="6598625"/>
                </a:lnTo>
                <a:lnTo>
                  <a:pt x="0" y="6598625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4" name="Freeform 24"/>
          <p:cNvSpPr/>
          <p:nvPr/>
        </p:nvSpPr>
        <p:spPr>
          <a:xfrm rot="-895987" flipH="1">
            <a:off x="10864272" y="2144788"/>
            <a:ext cx="6531836" cy="6531836"/>
          </a:xfrm>
          <a:custGeom>
            <a:avLst/>
            <a:gdLst/>
            <a:ahLst/>
            <a:cxnLst/>
            <a:rect l="l" t="t" r="r" b="b"/>
            <a:pathLst>
              <a:path w="6531836" h="6531836">
                <a:moveTo>
                  <a:pt x="6531835" y="0"/>
                </a:moveTo>
                <a:lnTo>
                  <a:pt x="0" y="0"/>
                </a:lnTo>
                <a:lnTo>
                  <a:pt x="0" y="6531835"/>
                </a:lnTo>
                <a:lnTo>
                  <a:pt x="6531835" y="6531835"/>
                </a:lnTo>
                <a:lnTo>
                  <a:pt x="6531835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5" name="Freeform 25"/>
          <p:cNvSpPr/>
          <p:nvPr/>
        </p:nvSpPr>
        <p:spPr>
          <a:xfrm>
            <a:off x="12791841" y="2727397"/>
            <a:ext cx="1808589" cy="1412960"/>
          </a:xfrm>
          <a:custGeom>
            <a:avLst/>
            <a:gdLst/>
            <a:ahLst/>
            <a:cxnLst/>
            <a:rect l="l" t="t" r="r" b="b"/>
            <a:pathLst>
              <a:path w="1808589" h="1412960">
                <a:moveTo>
                  <a:pt x="0" y="0"/>
                </a:moveTo>
                <a:lnTo>
                  <a:pt x="1808589" y="0"/>
                </a:lnTo>
                <a:lnTo>
                  <a:pt x="1808589" y="1412960"/>
                </a:lnTo>
                <a:lnTo>
                  <a:pt x="0" y="1412960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6" name="TextBox 26"/>
          <p:cNvSpPr txBox="1"/>
          <p:nvPr/>
        </p:nvSpPr>
        <p:spPr>
          <a:xfrm>
            <a:off x="1603023" y="781423"/>
            <a:ext cx="7126329" cy="63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  <a:spcBef>
                <a:spcPct val="0"/>
              </a:spcBef>
            </a:pPr>
            <a:r>
              <a:rPr lang="en-US" sz="4649" spc="1162">
                <a:solidFill>
                  <a:srgbClr val="597656"/>
                </a:solidFill>
                <a:latin typeface="Gagalin"/>
              </a:rPr>
              <a:t>Geluid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13350" y="8951595"/>
            <a:ext cx="730567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u="sng" spc="269" dirty="0">
                <a:solidFill>
                  <a:srgbClr val="3A6C34"/>
                </a:solidFill>
                <a:latin typeface="Gordita"/>
                <a:hlinkClick r:id="rId43" tooltip="https://www.youtube.com/watch?v=xfJPmozyE3g"/>
              </a:rPr>
              <a:t>https://www.youtube.com/watch?v=xfJPmozyE3g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32971" y="629285"/>
            <a:ext cx="7126329" cy="89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  <a:spcBef>
                <a:spcPct val="0"/>
              </a:spcBef>
            </a:pPr>
            <a:r>
              <a:rPr lang="en-US" sz="6500" spc="1625" dirty="0" err="1">
                <a:solidFill>
                  <a:srgbClr val="597656"/>
                </a:solidFill>
                <a:latin typeface="Gagalin"/>
              </a:rPr>
              <a:t>Koolmees</a:t>
            </a:r>
            <a:endParaRPr lang="en-US" sz="6500" spc="1625" dirty="0">
              <a:solidFill>
                <a:srgbClr val="597656"/>
              </a:solidFill>
              <a:latin typeface="Gagalin"/>
            </a:endParaRPr>
          </a:p>
        </p:txBody>
      </p:sp>
      <p:pic>
        <p:nvPicPr>
          <p:cNvPr id="30" name="Koolmees">
            <a:hlinkClick r:id="" action="ppaction://media"/>
            <a:extLst>
              <a:ext uri="{FF2B5EF4-FFF2-40B4-BE49-F238E27FC236}">
                <a16:creationId xmlns:a16="http://schemas.microsoft.com/office/drawing/2014/main" id="{FF6B2614-EAF9-EF8C-329A-87E570ECBA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4112733" y="1859739"/>
            <a:ext cx="2027406" cy="202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3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3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1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13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13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13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13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9">
                <a:alphaModFix amt="13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13000"/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13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13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alphaModFix amt="13000"/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alphaModFix amt="13000"/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alphaModFix amt="13000"/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alphaModFix amt="13000"/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9" name="Freeform 19"/>
          <p:cNvSpPr/>
          <p:nvPr/>
        </p:nvSpPr>
        <p:spPr>
          <a:xfrm>
            <a:off x="3358738" y="1414435"/>
            <a:ext cx="3614899" cy="2918015"/>
          </a:xfrm>
          <a:custGeom>
            <a:avLst/>
            <a:gdLst/>
            <a:ahLst/>
            <a:cxnLst/>
            <a:rect l="l" t="t" r="r" b="b"/>
            <a:pathLst>
              <a:path w="3614899" h="2918015">
                <a:moveTo>
                  <a:pt x="0" y="0"/>
                </a:moveTo>
                <a:lnTo>
                  <a:pt x="3614899" y="0"/>
                </a:lnTo>
                <a:lnTo>
                  <a:pt x="3614899" y="2918015"/>
                </a:lnTo>
                <a:lnTo>
                  <a:pt x="0" y="291801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pic>
        <p:nvPicPr>
          <p:cNvPr id="29" name="Online Media 28" title="Vroege Vogels - Ekster 'praten' met elkaar">
            <a:hlinkClick r:id="" action="ppaction://media"/>
            <a:extLst>
              <a:ext uri="{FF2B5EF4-FFF2-40B4-BE49-F238E27FC236}">
                <a16:creationId xmlns:a16="http://schemas.microsoft.com/office/drawing/2014/main" id="{FDD2D1A3-6CDA-D4B2-629A-FD3B21431A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8"/>
          <a:stretch>
            <a:fillRect/>
          </a:stretch>
        </p:blipFill>
        <p:spPr>
          <a:xfrm>
            <a:off x="1417186" y="4686300"/>
            <a:ext cx="7545925" cy="4263448"/>
          </a:xfrm>
          <a:prstGeom prst="rect">
            <a:avLst/>
          </a:prstGeom>
        </p:spPr>
      </p:pic>
      <p:sp>
        <p:nvSpPr>
          <p:cNvPr id="23" name="Freeform 23"/>
          <p:cNvSpPr/>
          <p:nvPr/>
        </p:nvSpPr>
        <p:spPr>
          <a:xfrm rot="5400000">
            <a:off x="9848541" y="2111393"/>
            <a:ext cx="7695189" cy="6598625"/>
          </a:xfrm>
          <a:custGeom>
            <a:avLst/>
            <a:gdLst/>
            <a:ahLst/>
            <a:cxnLst/>
            <a:rect l="l" t="t" r="r" b="b"/>
            <a:pathLst>
              <a:path w="7695189" h="6598625">
                <a:moveTo>
                  <a:pt x="0" y="0"/>
                </a:moveTo>
                <a:lnTo>
                  <a:pt x="7695189" y="0"/>
                </a:lnTo>
                <a:lnTo>
                  <a:pt x="7695189" y="6598625"/>
                </a:lnTo>
                <a:lnTo>
                  <a:pt x="0" y="6598625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4" name="Freeform 24"/>
          <p:cNvSpPr/>
          <p:nvPr/>
        </p:nvSpPr>
        <p:spPr>
          <a:xfrm flipH="1">
            <a:off x="8729352" y="1496820"/>
            <a:ext cx="7627178" cy="7627178"/>
          </a:xfrm>
          <a:custGeom>
            <a:avLst/>
            <a:gdLst/>
            <a:ahLst/>
            <a:cxnLst/>
            <a:rect l="l" t="t" r="r" b="b"/>
            <a:pathLst>
              <a:path w="7627178" h="7627178">
                <a:moveTo>
                  <a:pt x="7627177" y="0"/>
                </a:moveTo>
                <a:lnTo>
                  <a:pt x="0" y="0"/>
                </a:lnTo>
                <a:lnTo>
                  <a:pt x="0" y="7627177"/>
                </a:lnTo>
                <a:lnTo>
                  <a:pt x="7627177" y="7627177"/>
                </a:lnTo>
                <a:lnTo>
                  <a:pt x="7627177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5" name="TextBox 25"/>
          <p:cNvSpPr txBox="1"/>
          <p:nvPr/>
        </p:nvSpPr>
        <p:spPr>
          <a:xfrm>
            <a:off x="1603023" y="781423"/>
            <a:ext cx="7126329" cy="63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  <a:spcBef>
                <a:spcPct val="0"/>
              </a:spcBef>
            </a:pPr>
            <a:r>
              <a:rPr lang="en-US" sz="4649" spc="1162">
                <a:solidFill>
                  <a:srgbClr val="597656"/>
                </a:solidFill>
                <a:latin typeface="Gagalin"/>
              </a:rPr>
              <a:t>Geluid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46092" y="8951595"/>
            <a:ext cx="724019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u="sng" spc="269" dirty="0">
                <a:solidFill>
                  <a:srgbClr val="3A6C34"/>
                </a:solidFill>
                <a:latin typeface="Gordita"/>
                <a:hlinkClick r:id="rId42" tooltip="https://www.youtube.com/watch?v=oZElCfntqFw"/>
              </a:rPr>
              <a:t>https://www.youtube.com/watch?v=oZElCfntqFw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32971" y="629285"/>
            <a:ext cx="7126329" cy="89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  <a:spcBef>
                <a:spcPct val="0"/>
              </a:spcBef>
            </a:pPr>
            <a:r>
              <a:rPr lang="en-US" sz="6500" spc="1625" dirty="0" err="1">
                <a:solidFill>
                  <a:srgbClr val="597656"/>
                </a:solidFill>
                <a:latin typeface="Gagalin"/>
              </a:rPr>
              <a:t>ekster</a:t>
            </a:r>
            <a:endParaRPr lang="en-US" sz="6500" spc="1625" dirty="0">
              <a:solidFill>
                <a:srgbClr val="597656"/>
              </a:solidFill>
              <a:latin typeface="Gagalin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5804109" y="2410372"/>
            <a:ext cx="1808589" cy="1412960"/>
          </a:xfrm>
          <a:custGeom>
            <a:avLst/>
            <a:gdLst/>
            <a:ahLst/>
            <a:cxnLst/>
            <a:rect l="l" t="t" r="r" b="b"/>
            <a:pathLst>
              <a:path w="1808589" h="1412960">
                <a:moveTo>
                  <a:pt x="0" y="0"/>
                </a:moveTo>
                <a:lnTo>
                  <a:pt x="1808589" y="0"/>
                </a:lnTo>
                <a:lnTo>
                  <a:pt x="1808589" y="1412960"/>
                </a:lnTo>
                <a:lnTo>
                  <a:pt x="0" y="1412960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pic>
        <p:nvPicPr>
          <p:cNvPr id="30" name="Ekster">
            <a:hlinkClick r:id="" action="ppaction://media"/>
            <a:extLst>
              <a:ext uri="{FF2B5EF4-FFF2-40B4-BE49-F238E27FC236}">
                <a16:creationId xmlns:a16="http://schemas.microsoft.com/office/drawing/2014/main" id="{AFADB673-A083-54C7-93DC-2D04A8CD0E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4262149" y="1966386"/>
            <a:ext cx="1929600" cy="19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4" grpId="0" animBg="1"/>
      <p:bldP spid="26" grpId="0"/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0688" y="8951595"/>
            <a:ext cx="727099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u="sng" spc="269" dirty="0">
                <a:solidFill>
                  <a:srgbClr val="3A6C34"/>
                </a:solidFill>
                <a:latin typeface="Gordita"/>
                <a:hlinkClick r:id="rId5" tooltip="https://www.youtube.com/watch?v=Jyullw28_gM"/>
              </a:rPr>
              <a:t>https://www.youtube.com/watch?v=Jyullw28_gM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4" name="Freeform 4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7" name="Freeform 7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Freeform 8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9" name="Freeform 9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0" name="Freeform 10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Freeform 11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2" name="Freeform 12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3" name="Freeform 13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14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15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16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7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13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8" name="Freeform 18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13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9" name="Freeform 19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0" name="Freeform 20"/>
          <p:cNvSpPr/>
          <p:nvPr/>
        </p:nvSpPr>
        <p:spPr>
          <a:xfrm>
            <a:off x="3358738" y="1414435"/>
            <a:ext cx="3614899" cy="2918015"/>
          </a:xfrm>
          <a:custGeom>
            <a:avLst/>
            <a:gdLst/>
            <a:ahLst/>
            <a:cxnLst/>
            <a:rect l="l" t="t" r="r" b="b"/>
            <a:pathLst>
              <a:path w="3614899" h="2918015">
                <a:moveTo>
                  <a:pt x="0" y="0"/>
                </a:moveTo>
                <a:lnTo>
                  <a:pt x="3614899" y="0"/>
                </a:lnTo>
                <a:lnTo>
                  <a:pt x="3614899" y="2918015"/>
                </a:lnTo>
                <a:lnTo>
                  <a:pt x="0" y="2918015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pic>
        <p:nvPicPr>
          <p:cNvPr id="29" name="Online Media 28" title="Jackdaws Calling. The Jackdaw Call.">
            <a:hlinkClick r:id="" action="ppaction://media"/>
            <a:extLst>
              <a:ext uri="{FF2B5EF4-FFF2-40B4-BE49-F238E27FC236}">
                <a16:creationId xmlns:a16="http://schemas.microsoft.com/office/drawing/2014/main" id="{72D0C464-59D0-3F66-3113-FC6E8FF8BC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9"/>
          <a:stretch>
            <a:fillRect/>
          </a:stretch>
        </p:blipFill>
        <p:spPr>
          <a:xfrm>
            <a:off x="1417186" y="4689858"/>
            <a:ext cx="7524860" cy="4251546"/>
          </a:xfrm>
          <a:prstGeom prst="rect">
            <a:avLst/>
          </a:prstGeom>
        </p:spPr>
      </p:pic>
      <p:sp>
        <p:nvSpPr>
          <p:cNvPr id="24" name="Freeform 24"/>
          <p:cNvSpPr/>
          <p:nvPr/>
        </p:nvSpPr>
        <p:spPr>
          <a:xfrm rot="5400000">
            <a:off x="9848541" y="2111393"/>
            <a:ext cx="7695189" cy="6598625"/>
          </a:xfrm>
          <a:custGeom>
            <a:avLst/>
            <a:gdLst/>
            <a:ahLst/>
            <a:cxnLst/>
            <a:rect l="l" t="t" r="r" b="b"/>
            <a:pathLst>
              <a:path w="7695189" h="6598625">
                <a:moveTo>
                  <a:pt x="0" y="0"/>
                </a:moveTo>
                <a:lnTo>
                  <a:pt x="7695189" y="0"/>
                </a:lnTo>
                <a:lnTo>
                  <a:pt x="7695189" y="6598625"/>
                </a:lnTo>
                <a:lnTo>
                  <a:pt x="0" y="6598625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5" name="Freeform 25"/>
          <p:cNvSpPr/>
          <p:nvPr/>
        </p:nvSpPr>
        <p:spPr>
          <a:xfrm flipH="1">
            <a:off x="9632122" y="2035118"/>
            <a:ext cx="7627178" cy="7627178"/>
          </a:xfrm>
          <a:custGeom>
            <a:avLst/>
            <a:gdLst/>
            <a:ahLst/>
            <a:cxnLst/>
            <a:rect l="l" t="t" r="r" b="b"/>
            <a:pathLst>
              <a:path w="7627178" h="7627178">
                <a:moveTo>
                  <a:pt x="7627178" y="0"/>
                </a:moveTo>
                <a:lnTo>
                  <a:pt x="0" y="0"/>
                </a:lnTo>
                <a:lnTo>
                  <a:pt x="0" y="7627177"/>
                </a:lnTo>
                <a:lnTo>
                  <a:pt x="7627178" y="7627177"/>
                </a:lnTo>
                <a:lnTo>
                  <a:pt x="7627178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6" name="TextBox 26"/>
          <p:cNvSpPr txBox="1"/>
          <p:nvPr/>
        </p:nvSpPr>
        <p:spPr>
          <a:xfrm>
            <a:off x="1603023" y="781423"/>
            <a:ext cx="7126329" cy="63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  <a:spcBef>
                <a:spcPct val="0"/>
              </a:spcBef>
            </a:pPr>
            <a:r>
              <a:rPr lang="en-US" sz="4649" spc="1162">
                <a:solidFill>
                  <a:srgbClr val="597656"/>
                </a:solidFill>
                <a:latin typeface="Gagalin"/>
              </a:rPr>
              <a:t>Geluid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32971" y="629285"/>
            <a:ext cx="7126329" cy="89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  <a:spcBef>
                <a:spcPct val="0"/>
              </a:spcBef>
            </a:pPr>
            <a:r>
              <a:rPr lang="en-US" sz="6500" spc="1625" dirty="0" err="1">
                <a:solidFill>
                  <a:srgbClr val="597656"/>
                </a:solidFill>
                <a:latin typeface="Gagalin"/>
              </a:rPr>
              <a:t>kauw</a:t>
            </a:r>
            <a:endParaRPr lang="en-US" sz="6500" spc="1625" dirty="0">
              <a:solidFill>
                <a:srgbClr val="597656"/>
              </a:solidFill>
              <a:latin typeface="Gagalin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5820337" y="1685638"/>
            <a:ext cx="1808589" cy="1412960"/>
          </a:xfrm>
          <a:custGeom>
            <a:avLst/>
            <a:gdLst/>
            <a:ahLst/>
            <a:cxnLst/>
            <a:rect l="l" t="t" r="r" b="b"/>
            <a:pathLst>
              <a:path w="1808589" h="1412960">
                <a:moveTo>
                  <a:pt x="0" y="0"/>
                </a:moveTo>
                <a:lnTo>
                  <a:pt x="1808589" y="0"/>
                </a:lnTo>
                <a:lnTo>
                  <a:pt x="1808589" y="1412960"/>
                </a:lnTo>
                <a:lnTo>
                  <a:pt x="0" y="1412960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pic>
        <p:nvPicPr>
          <p:cNvPr id="30" name="Kauw">
            <a:hlinkClick r:id="" action="ppaction://media"/>
            <a:extLst>
              <a:ext uri="{FF2B5EF4-FFF2-40B4-BE49-F238E27FC236}">
                <a16:creationId xmlns:a16="http://schemas.microsoft.com/office/drawing/2014/main" id="{6D2ACC51-959C-F21F-073F-56F2D7275F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4184569" y="1908642"/>
            <a:ext cx="1929600" cy="19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/>
      <p:bldP spid="25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3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3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13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13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13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13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13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9">
                <a:alphaModFix amt="13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13000"/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13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13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alphaModFix amt="13000"/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alphaModFix amt="13000"/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alphaModFix amt="13000"/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alphaModFix amt="13000"/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9" name="Freeform 19"/>
          <p:cNvSpPr/>
          <p:nvPr/>
        </p:nvSpPr>
        <p:spPr>
          <a:xfrm>
            <a:off x="3358738" y="1414435"/>
            <a:ext cx="3614899" cy="2918015"/>
          </a:xfrm>
          <a:custGeom>
            <a:avLst/>
            <a:gdLst/>
            <a:ahLst/>
            <a:cxnLst/>
            <a:rect l="l" t="t" r="r" b="b"/>
            <a:pathLst>
              <a:path w="3614899" h="2918015">
                <a:moveTo>
                  <a:pt x="0" y="0"/>
                </a:moveTo>
                <a:lnTo>
                  <a:pt x="3614899" y="0"/>
                </a:lnTo>
                <a:lnTo>
                  <a:pt x="3614899" y="2918015"/>
                </a:lnTo>
                <a:lnTo>
                  <a:pt x="0" y="291801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pic>
        <p:nvPicPr>
          <p:cNvPr id="29" name="Online Media 28" title="Wood Pigeon call">
            <a:hlinkClick r:id="" action="ppaction://media"/>
            <a:extLst>
              <a:ext uri="{FF2B5EF4-FFF2-40B4-BE49-F238E27FC236}">
                <a16:creationId xmlns:a16="http://schemas.microsoft.com/office/drawing/2014/main" id="{DCCEB31E-D53A-996A-51E5-4C4B6E8A61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8"/>
          <a:stretch>
            <a:fillRect/>
          </a:stretch>
        </p:blipFill>
        <p:spPr>
          <a:xfrm>
            <a:off x="1400621" y="4689858"/>
            <a:ext cx="7526536" cy="4252493"/>
          </a:xfrm>
          <a:prstGeom prst="rect">
            <a:avLst/>
          </a:prstGeom>
        </p:spPr>
      </p:pic>
      <p:sp>
        <p:nvSpPr>
          <p:cNvPr id="23" name="Freeform 23"/>
          <p:cNvSpPr/>
          <p:nvPr/>
        </p:nvSpPr>
        <p:spPr>
          <a:xfrm rot="5400000">
            <a:off x="9848541" y="2111393"/>
            <a:ext cx="7695189" cy="6598625"/>
          </a:xfrm>
          <a:custGeom>
            <a:avLst/>
            <a:gdLst/>
            <a:ahLst/>
            <a:cxnLst/>
            <a:rect l="l" t="t" r="r" b="b"/>
            <a:pathLst>
              <a:path w="7695189" h="6598625">
                <a:moveTo>
                  <a:pt x="0" y="0"/>
                </a:moveTo>
                <a:lnTo>
                  <a:pt x="7695189" y="0"/>
                </a:lnTo>
                <a:lnTo>
                  <a:pt x="7695189" y="6598625"/>
                </a:lnTo>
                <a:lnTo>
                  <a:pt x="0" y="6598625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4" name="Freeform 24"/>
          <p:cNvSpPr/>
          <p:nvPr/>
        </p:nvSpPr>
        <p:spPr>
          <a:xfrm flipH="1">
            <a:off x="10725983" y="2177242"/>
            <a:ext cx="6661654" cy="6661654"/>
          </a:xfrm>
          <a:custGeom>
            <a:avLst/>
            <a:gdLst/>
            <a:ahLst/>
            <a:cxnLst/>
            <a:rect l="l" t="t" r="r" b="b"/>
            <a:pathLst>
              <a:path w="6661654" h="6661654">
                <a:moveTo>
                  <a:pt x="6661654" y="0"/>
                </a:moveTo>
                <a:lnTo>
                  <a:pt x="0" y="0"/>
                </a:lnTo>
                <a:lnTo>
                  <a:pt x="0" y="6661654"/>
                </a:lnTo>
                <a:lnTo>
                  <a:pt x="6661654" y="6661654"/>
                </a:lnTo>
                <a:lnTo>
                  <a:pt x="6661654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5" name="TextBox 25"/>
          <p:cNvSpPr txBox="1"/>
          <p:nvPr/>
        </p:nvSpPr>
        <p:spPr>
          <a:xfrm>
            <a:off x="1402920" y="8951595"/>
            <a:ext cx="752653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spc="269" dirty="0">
                <a:solidFill>
                  <a:srgbClr val="3A6C34"/>
                </a:solidFill>
                <a:latin typeface="Gordita"/>
                <a:hlinkClick r:id="rId42"/>
              </a:rPr>
              <a:t>https://www.youtube.com/watch?v=fhT46LkWNGw</a:t>
            </a:r>
            <a:r>
              <a:rPr lang="en-US" sz="1799" spc="269" dirty="0">
                <a:solidFill>
                  <a:srgbClr val="3A6C34"/>
                </a:solidFill>
                <a:latin typeface="Gordita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03023" y="781423"/>
            <a:ext cx="7126329" cy="63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  <a:spcBef>
                <a:spcPct val="0"/>
              </a:spcBef>
            </a:pPr>
            <a:r>
              <a:rPr lang="en-US" sz="4649" spc="1162">
                <a:solidFill>
                  <a:srgbClr val="597656"/>
                </a:solidFill>
                <a:latin typeface="Gagalin"/>
              </a:rPr>
              <a:t>Geluid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32971" y="629285"/>
            <a:ext cx="7126329" cy="89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  <a:spcBef>
                <a:spcPct val="0"/>
              </a:spcBef>
            </a:pPr>
            <a:r>
              <a:rPr lang="en-US" sz="6500" spc="1625" dirty="0" err="1">
                <a:solidFill>
                  <a:srgbClr val="597656"/>
                </a:solidFill>
                <a:latin typeface="Gagalin"/>
              </a:rPr>
              <a:t>Houtduif</a:t>
            </a:r>
            <a:endParaRPr lang="en-US" sz="6500" spc="1625" dirty="0">
              <a:solidFill>
                <a:srgbClr val="597656"/>
              </a:solidFill>
              <a:latin typeface="Gagalin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167275" y="1714171"/>
            <a:ext cx="1808589" cy="1412960"/>
          </a:xfrm>
          <a:custGeom>
            <a:avLst/>
            <a:gdLst/>
            <a:ahLst/>
            <a:cxnLst/>
            <a:rect l="l" t="t" r="r" b="b"/>
            <a:pathLst>
              <a:path w="1808589" h="1412960">
                <a:moveTo>
                  <a:pt x="0" y="0"/>
                </a:moveTo>
                <a:lnTo>
                  <a:pt x="1808588" y="0"/>
                </a:lnTo>
                <a:lnTo>
                  <a:pt x="1808588" y="1412960"/>
                </a:lnTo>
                <a:lnTo>
                  <a:pt x="0" y="1412960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pic>
        <p:nvPicPr>
          <p:cNvPr id="30" name="Houtduif">
            <a:hlinkClick r:id="" action="ppaction://media"/>
            <a:extLst>
              <a:ext uri="{FF2B5EF4-FFF2-40B4-BE49-F238E27FC236}">
                <a16:creationId xmlns:a16="http://schemas.microsoft.com/office/drawing/2014/main" id="{62E832FB-ACD1-85EB-3F0D-4889B89D1F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4275332" y="1914085"/>
            <a:ext cx="1929600" cy="19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4" grpId="0" animBg="1"/>
      <p:bldP spid="25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140736" y="2904574"/>
            <a:ext cx="5221984" cy="4477851"/>
          </a:xfrm>
          <a:custGeom>
            <a:avLst/>
            <a:gdLst/>
            <a:ahLst/>
            <a:cxnLst/>
            <a:rect l="l" t="t" r="r" b="b"/>
            <a:pathLst>
              <a:path w="5221984" h="4477851">
                <a:moveTo>
                  <a:pt x="0" y="0"/>
                </a:moveTo>
                <a:lnTo>
                  <a:pt x="5221984" y="0"/>
                </a:lnTo>
                <a:lnTo>
                  <a:pt x="5221984" y="4477852"/>
                </a:lnTo>
                <a:lnTo>
                  <a:pt x="0" y="447785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9" name="Freeform 19"/>
          <p:cNvSpPr/>
          <p:nvPr/>
        </p:nvSpPr>
        <p:spPr>
          <a:xfrm rot="5787134" flipH="1">
            <a:off x="4506480" y="3240932"/>
            <a:ext cx="5221984" cy="4477851"/>
          </a:xfrm>
          <a:custGeom>
            <a:avLst/>
            <a:gdLst/>
            <a:ahLst/>
            <a:cxnLst/>
            <a:rect l="l" t="t" r="r" b="b"/>
            <a:pathLst>
              <a:path w="5221984" h="4477851">
                <a:moveTo>
                  <a:pt x="5221985" y="0"/>
                </a:moveTo>
                <a:lnTo>
                  <a:pt x="0" y="0"/>
                </a:lnTo>
                <a:lnTo>
                  <a:pt x="0" y="4477851"/>
                </a:lnTo>
                <a:lnTo>
                  <a:pt x="5221985" y="4477851"/>
                </a:lnTo>
                <a:lnTo>
                  <a:pt x="5221985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0" name="Freeform 20"/>
          <p:cNvSpPr/>
          <p:nvPr/>
        </p:nvSpPr>
        <p:spPr>
          <a:xfrm rot="5508521" flipV="1">
            <a:off x="8706843" y="2994777"/>
            <a:ext cx="5221984" cy="4477851"/>
          </a:xfrm>
          <a:custGeom>
            <a:avLst/>
            <a:gdLst/>
            <a:ahLst/>
            <a:cxnLst/>
            <a:rect l="l" t="t" r="r" b="b"/>
            <a:pathLst>
              <a:path w="5221984" h="4477851">
                <a:moveTo>
                  <a:pt x="0" y="4477851"/>
                </a:moveTo>
                <a:lnTo>
                  <a:pt x="5221984" y="4477851"/>
                </a:lnTo>
                <a:lnTo>
                  <a:pt x="5221984" y="0"/>
                </a:lnTo>
                <a:lnTo>
                  <a:pt x="0" y="0"/>
                </a:lnTo>
                <a:lnTo>
                  <a:pt x="0" y="4477851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1" name="Freeform 21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2" name="Freeform 22"/>
          <p:cNvSpPr/>
          <p:nvPr/>
        </p:nvSpPr>
        <p:spPr>
          <a:xfrm rot="4864913" flipH="1" flipV="1">
            <a:off x="13032833" y="3240932"/>
            <a:ext cx="5221984" cy="4477851"/>
          </a:xfrm>
          <a:custGeom>
            <a:avLst/>
            <a:gdLst/>
            <a:ahLst/>
            <a:cxnLst/>
            <a:rect l="l" t="t" r="r" b="b"/>
            <a:pathLst>
              <a:path w="5221984" h="4477851">
                <a:moveTo>
                  <a:pt x="5221984" y="4477851"/>
                </a:moveTo>
                <a:lnTo>
                  <a:pt x="0" y="4477851"/>
                </a:lnTo>
                <a:lnTo>
                  <a:pt x="0" y="0"/>
                </a:lnTo>
                <a:lnTo>
                  <a:pt x="5221984" y="0"/>
                </a:lnTo>
                <a:lnTo>
                  <a:pt x="5221984" y="4477851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3" name="Freeform 23"/>
          <p:cNvSpPr/>
          <p:nvPr/>
        </p:nvSpPr>
        <p:spPr>
          <a:xfrm rot="-682478" flipH="1">
            <a:off x="712529" y="3399842"/>
            <a:ext cx="3886789" cy="3886789"/>
          </a:xfrm>
          <a:custGeom>
            <a:avLst/>
            <a:gdLst/>
            <a:ahLst/>
            <a:cxnLst/>
            <a:rect l="l" t="t" r="r" b="b"/>
            <a:pathLst>
              <a:path w="3886789" h="3886789">
                <a:moveTo>
                  <a:pt x="3886789" y="0"/>
                </a:moveTo>
                <a:lnTo>
                  <a:pt x="0" y="0"/>
                </a:lnTo>
                <a:lnTo>
                  <a:pt x="0" y="3886789"/>
                </a:lnTo>
                <a:lnTo>
                  <a:pt x="3886789" y="3886789"/>
                </a:lnTo>
                <a:lnTo>
                  <a:pt x="3886789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4" name="TextBox 24"/>
          <p:cNvSpPr txBox="1"/>
          <p:nvPr/>
        </p:nvSpPr>
        <p:spPr>
          <a:xfrm>
            <a:off x="594884" y="1899496"/>
            <a:ext cx="4313687" cy="63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  <a:spcBef>
                <a:spcPct val="0"/>
              </a:spcBef>
            </a:pPr>
            <a:r>
              <a:rPr lang="en-US" sz="4649" spc="1162">
                <a:solidFill>
                  <a:srgbClr val="597656"/>
                </a:solidFill>
                <a:latin typeface="Gagalin"/>
              </a:rPr>
              <a:t>Koolmees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30313" y="1899496"/>
            <a:ext cx="4313687" cy="63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  <a:spcBef>
                <a:spcPct val="0"/>
              </a:spcBef>
            </a:pPr>
            <a:r>
              <a:rPr lang="en-US" sz="4649" spc="1162">
                <a:solidFill>
                  <a:srgbClr val="597656"/>
                </a:solidFill>
                <a:latin typeface="Gagalin"/>
              </a:rPr>
              <a:t>ekster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065742" y="1899496"/>
            <a:ext cx="4313687" cy="63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  <a:spcBef>
                <a:spcPct val="0"/>
              </a:spcBef>
            </a:pPr>
            <a:r>
              <a:rPr lang="en-US" sz="4649" spc="1162">
                <a:solidFill>
                  <a:srgbClr val="597656"/>
                </a:solidFill>
                <a:latin typeface="Gagalin"/>
              </a:rPr>
              <a:t>kauw</a:t>
            </a:r>
          </a:p>
        </p:txBody>
      </p:sp>
      <p:sp>
        <p:nvSpPr>
          <p:cNvPr id="27" name="Freeform 27"/>
          <p:cNvSpPr/>
          <p:nvPr/>
        </p:nvSpPr>
        <p:spPr>
          <a:xfrm flipH="1">
            <a:off x="3528317" y="2462717"/>
            <a:ext cx="5761040" cy="5761040"/>
          </a:xfrm>
          <a:custGeom>
            <a:avLst/>
            <a:gdLst/>
            <a:ahLst/>
            <a:cxnLst/>
            <a:rect l="l" t="t" r="r" b="b"/>
            <a:pathLst>
              <a:path w="5761040" h="5761040">
                <a:moveTo>
                  <a:pt x="5761040" y="0"/>
                </a:moveTo>
                <a:lnTo>
                  <a:pt x="0" y="0"/>
                </a:lnTo>
                <a:lnTo>
                  <a:pt x="0" y="5761039"/>
                </a:lnTo>
                <a:lnTo>
                  <a:pt x="5761040" y="5761039"/>
                </a:lnTo>
                <a:lnTo>
                  <a:pt x="576104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8" name="Freeform 28"/>
          <p:cNvSpPr/>
          <p:nvPr/>
        </p:nvSpPr>
        <p:spPr>
          <a:xfrm flipH="1">
            <a:off x="8867959" y="2649330"/>
            <a:ext cx="5387812" cy="5387812"/>
          </a:xfrm>
          <a:custGeom>
            <a:avLst/>
            <a:gdLst/>
            <a:ahLst/>
            <a:cxnLst/>
            <a:rect l="l" t="t" r="r" b="b"/>
            <a:pathLst>
              <a:path w="5387812" h="5387812">
                <a:moveTo>
                  <a:pt x="5387812" y="0"/>
                </a:moveTo>
                <a:lnTo>
                  <a:pt x="0" y="0"/>
                </a:lnTo>
                <a:lnTo>
                  <a:pt x="0" y="5387813"/>
                </a:lnTo>
                <a:lnTo>
                  <a:pt x="5387812" y="5387813"/>
                </a:lnTo>
                <a:lnTo>
                  <a:pt x="5387812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29" name="Freeform 29"/>
          <p:cNvSpPr/>
          <p:nvPr/>
        </p:nvSpPr>
        <p:spPr>
          <a:xfrm flipH="1">
            <a:off x="13504905" y="2764248"/>
            <a:ext cx="4990244" cy="4990244"/>
          </a:xfrm>
          <a:custGeom>
            <a:avLst/>
            <a:gdLst/>
            <a:ahLst/>
            <a:cxnLst/>
            <a:rect l="l" t="t" r="r" b="b"/>
            <a:pathLst>
              <a:path w="4990244" h="4990244">
                <a:moveTo>
                  <a:pt x="4990244" y="0"/>
                </a:moveTo>
                <a:lnTo>
                  <a:pt x="0" y="0"/>
                </a:lnTo>
                <a:lnTo>
                  <a:pt x="0" y="4990244"/>
                </a:lnTo>
                <a:lnTo>
                  <a:pt x="4990244" y="4990244"/>
                </a:lnTo>
                <a:lnTo>
                  <a:pt x="4990244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30" name="TextBox 30"/>
          <p:cNvSpPr txBox="1"/>
          <p:nvPr/>
        </p:nvSpPr>
        <p:spPr>
          <a:xfrm>
            <a:off x="13301171" y="1899496"/>
            <a:ext cx="4313687" cy="633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5"/>
              </a:lnSpc>
              <a:spcBef>
                <a:spcPct val="0"/>
              </a:spcBef>
            </a:pPr>
            <a:r>
              <a:rPr lang="en-US" sz="4649" spc="1162">
                <a:solidFill>
                  <a:srgbClr val="597656"/>
                </a:solidFill>
                <a:latin typeface="Gagalin"/>
              </a:rPr>
              <a:t>houtduif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84380958-F1C0-80AD-5B33-0F2AF3433BBE}"/>
              </a:ext>
            </a:extLst>
          </p:cNvPr>
          <p:cNvSpPr txBox="1"/>
          <p:nvPr/>
        </p:nvSpPr>
        <p:spPr>
          <a:xfrm>
            <a:off x="1199459" y="6869778"/>
            <a:ext cx="15889082" cy="266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5"/>
              </a:lnSpc>
            </a:pPr>
            <a:r>
              <a:rPr lang="en-US" sz="9800" dirty="0" err="1">
                <a:solidFill>
                  <a:srgbClr val="597656"/>
                </a:solidFill>
                <a:latin typeface="Nefelibata Brush Canvas"/>
              </a:rPr>
              <a:t>Welke</a:t>
            </a:r>
            <a:r>
              <a:rPr lang="en-US" sz="9800" dirty="0">
                <a:solidFill>
                  <a:srgbClr val="597656"/>
                </a:solidFill>
                <a:latin typeface="Nefelibata Brush Canvas"/>
              </a:rPr>
              <a:t> </a:t>
            </a:r>
            <a:r>
              <a:rPr lang="en-US" sz="9800" dirty="0" err="1">
                <a:solidFill>
                  <a:srgbClr val="597656"/>
                </a:solidFill>
                <a:latin typeface="Nefelibata Brush Canvas"/>
              </a:rPr>
              <a:t>vinden</a:t>
            </a:r>
            <a:r>
              <a:rPr lang="en-US" sz="9800" dirty="0">
                <a:solidFill>
                  <a:srgbClr val="597656"/>
                </a:solidFill>
                <a:latin typeface="Nefelibata Brush Canvas"/>
              </a:rPr>
              <a:t> </a:t>
            </a:r>
            <a:r>
              <a:rPr lang="en-US" sz="9800" dirty="0" err="1">
                <a:solidFill>
                  <a:srgbClr val="597656"/>
                </a:solidFill>
                <a:latin typeface="Nefelibata Brush Canvas"/>
              </a:rPr>
              <a:t>jullie</a:t>
            </a:r>
            <a:r>
              <a:rPr lang="en-US" sz="9800" dirty="0">
                <a:solidFill>
                  <a:srgbClr val="597656"/>
                </a:solidFill>
                <a:latin typeface="Nefelibata Brush Canvas"/>
              </a:rPr>
              <a:t> het </a:t>
            </a:r>
            <a:r>
              <a:rPr lang="en-US" sz="9800" dirty="0" err="1">
                <a:solidFill>
                  <a:srgbClr val="597656"/>
                </a:solidFill>
                <a:latin typeface="Nefelibata Brush Canvas"/>
              </a:rPr>
              <a:t>leukste</a:t>
            </a:r>
            <a:r>
              <a:rPr lang="en-US" sz="9800" dirty="0">
                <a:solidFill>
                  <a:srgbClr val="597656"/>
                </a:solidFill>
                <a:latin typeface="Nefelibata Brush Canva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Custom</PresentationFormat>
  <Paragraphs>19</Paragraphs>
  <Slides>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Gagalin</vt:lpstr>
      <vt:lpstr>Cubao Narrow</vt:lpstr>
      <vt:lpstr>Nefelibata Brush Canvas</vt:lpstr>
      <vt:lpstr>Calibri</vt:lpstr>
      <vt:lpstr>Arial</vt:lpstr>
      <vt:lpstr>Gordita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OdNN - Piep, wie ben ik? Presentatie</dc:title>
  <cp:lastModifiedBy>Milena Vlot</cp:lastModifiedBy>
  <cp:revision>1</cp:revision>
  <dcterms:created xsi:type="dcterms:W3CDTF">2006-08-16T00:00:00Z</dcterms:created>
  <dcterms:modified xsi:type="dcterms:W3CDTF">2024-06-13T15:26:16Z</dcterms:modified>
  <dc:identifier>DAGH517r7Kc</dc:identifier>
</cp:coreProperties>
</file>